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61" r:id="rId4"/>
    <p:sldId id="262" r:id="rId5"/>
    <p:sldId id="263" r:id="rId6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9"/>
    <p:restoredTop sz="94716"/>
  </p:normalViewPr>
  <p:slideViewPr>
    <p:cSldViewPr>
      <p:cViewPr>
        <p:scale>
          <a:sx n="133" d="100"/>
          <a:sy n="133" d="100"/>
        </p:scale>
        <p:origin x="728" y="1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2946254A-0C54-CA4C-B5EC-8E1296DAB07C}"/>
    <pc:docChg chg="undo custSel modSld">
      <pc:chgData name="稲垣 典子" userId="75e47cb5-aee2-4599-8dc9-4d0088e0ed8e" providerId="ADAL" clId="{2946254A-0C54-CA4C-B5EC-8E1296DAB07C}" dt="2022-10-24T06:12:13.326" v="282" actId="2711"/>
      <pc:docMkLst>
        <pc:docMk/>
      </pc:docMkLst>
      <pc:sldChg chg="modSp mod">
        <pc:chgData name="稲垣 典子" userId="75e47cb5-aee2-4599-8dc9-4d0088e0ed8e" providerId="ADAL" clId="{2946254A-0C54-CA4C-B5EC-8E1296DAB07C}" dt="2022-10-24T05:24:56.808" v="109" actId="1038"/>
        <pc:sldMkLst>
          <pc:docMk/>
          <pc:sldMk cId="3777779434" sldId="261"/>
        </pc:sldMkLst>
        <pc:spChg chg="mod">
          <ac:chgData name="稲垣 典子" userId="75e47cb5-aee2-4599-8dc9-4d0088e0ed8e" providerId="ADAL" clId="{2946254A-0C54-CA4C-B5EC-8E1296DAB07C}" dt="2022-10-24T05:14:38.528" v="71" actId="255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2946254A-0C54-CA4C-B5EC-8E1296DAB07C}" dt="2022-10-24T05:12:02.754" v="40" actId="255"/>
          <ac:spMkLst>
            <pc:docMk/>
            <pc:sldMk cId="3777779434" sldId="261"/>
            <ac:spMk id="4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06:44.570" v="9" actId="2711"/>
          <ac:spMkLst>
            <pc:docMk/>
            <pc:sldMk cId="3777779434" sldId="261"/>
            <ac:spMk id="5" creationId="{2EB7D01B-A9D5-FF48-8429-9A0FC4BF62CD}"/>
          </ac:spMkLst>
        </pc:spChg>
        <pc:spChg chg="mod">
          <ac:chgData name="稲垣 典子" userId="75e47cb5-aee2-4599-8dc9-4d0088e0ed8e" providerId="ADAL" clId="{2946254A-0C54-CA4C-B5EC-8E1296DAB07C}" dt="2022-10-24T05:23:41.747" v="99" actId="2711"/>
          <ac:spMkLst>
            <pc:docMk/>
            <pc:sldMk cId="3777779434" sldId="261"/>
            <ac:spMk id="7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24:28.630" v="103" actId="1036"/>
          <ac:spMkLst>
            <pc:docMk/>
            <pc:sldMk cId="3777779434" sldId="261"/>
            <ac:spMk id="8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24:56.808" v="109" actId="1038"/>
          <ac:spMkLst>
            <pc:docMk/>
            <pc:sldMk cId="3777779434" sldId="261"/>
            <ac:spMk id="9" creationId="{29F2E288-9B35-094C-8F5C-0FC20AEF4A8C}"/>
          </ac:spMkLst>
        </pc:spChg>
        <pc:spChg chg="mod">
          <ac:chgData name="稲垣 典子" userId="75e47cb5-aee2-4599-8dc9-4d0088e0ed8e" providerId="ADAL" clId="{2946254A-0C54-CA4C-B5EC-8E1296DAB07C}" dt="2022-10-24T05:09:50.300" v="24" actId="20577"/>
          <ac:spMkLst>
            <pc:docMk/>
            <pc:sldMk cId="3777779434" sldId="261"/>
            <ac:spMk id="11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24:47.272" v="105" actId="1076"/>
          <ac:spMkLst>
            <pc:docMk/>
            <pc:sldMk cId="3777779434" sldId="261"/>
            <ac:spMk id="19" creationId="{F967B3D1-4010-AC40-8B97-D4209BAC0481}"/>
          </ac:spMkLst>
        </pc:spChg>
        <pc:spChg chg="mod">
          <ac:chgData name="稲垣 典子" userId="75e47cb5-aee2-4599-8dc9-4d0088e0ed8e" providerId="ADAL" clId="{2946254A-0C54-CA4C-B5EC-8E1296DAB07C}" dt="2022-10-24T05:16:39.626" v="92" actId="1035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16:13.505" v="77" actId="1076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23:54.363" v="101" actId="2711"/>
          <ac:spMkLst>
            <pc:docMk/>
            <pc:sldMk cId="3777779434" sldId="261"/>
            <ac:spMk id="24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16:44.144" v="93" actId="1036"/>
          <ac:spMkLst>
            <pc:docMk/>
            <pc:sldMk cId="3777779434" sldId="261"/>
            <ac:spMk id="25" creationId="{066CCBD7-234B-37EE-99AA-0EA6C34AF59E}"/>
          </ac:spMkLst>
        </pc:spChg>
        <pc:spChg chg="mod">
          <ac:chgData name="稲垣 典子" userId="75e47cb5-aee2-4599-8dc9-4d0088e0ed8e" providerId="ADAL" clId="{2946254A-0C54-CA4C-B5EC-8E1296DAB07C}" dt="2022-10-24T05:16:34.408" v="90" actId="1037"/>
          <ac:spMkLst>
            <pc:docMk/>
            <pc:sldMk cId="3777779434" sldId="261"/>
            <ac:spMk id="26" creationId="{A5764A4A-78D7-2C37-0F63-9CF709149B1B}"/>
          </ac:spMkLst>
        </pc:spChg>
      </pc:sldChg>
      <pc:sldChg chg="modSp mod">
        <pc:chgData name="稲垣 典子" userId="75e47cb5-aee2-4599-8dc9-4d0088e0ed8e" providerId="ADAL" clId="{2946254A-0C54-CA4C-B5EC-8E1296DAB07C}" dt="2022-10-24T06:05:07.476" v="279" actId="255"/>
        <pc:sldMkLst>
          <pc:docMk/>
          <pc:sldMk cId="943607056" sldId="262"/>
        </pc:sldMkLst>
        <pc:spChg chg="mod">
          <ac:chgData name="稲垣 典子" userId="75e47cb5-aee2-4599-8dc9-4d0088e0ed8e" providerId="ADAL" clId="{2946254A-0C54-CA4C-B5EC-8E1296DAB07C}" dt="2022-10-24T06:01:57.329" v="270" actId="255"/>
          <ac:spMkLst>
            <pc:docMk/>
            <pc:sldMk cId="943607056" sldId="262"/>
            <ac:spMk id="3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4:43.909" v="276" actId="255"/>
          <ac:spMkLst>
            <pc:docMk/>
            <pc:sldMk cId="943607056" sldId="262"/>
            <ac:spMk id="4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5:07.476" v="279" actId="255"/>
          <ac:spMkLst>
            <pc:docMk/>
            <pc:sldMk cId="943607056" sldId="262"/>
            <ac:spMk id="5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5:53:48.303" v="167" actId="2711"/>
          <ac:spMkLst>
            <pc:docMk/>
            <pc:sldMk cId="943607056" sldId="262"/>
            <ac:spMk id="7" creationId="{AB184293-68F2-7D49-9D27-D52D9A2D4540}"/>
          </ac:spMkLst>
        </pc:spChg>
        <pc:spChg chg="mod">
          <ac:chgData name="稲垣 典子" userId="75e47cb5-aee2-4599-8dc9-4d0088e0ed8e" providerId="ADAL" clId="{2946254A-0C54-CA4C-B5EC-8E1296DAB07C}" dt="2022-10-24T06:05:01.744" v="278" actId="255"/>
          <ac:spMkLst>
            <pc:docMk/>
            <pc:sldMk cId="943607056" sldId="262"/>
            <ac:spMk id="13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4:55.688" v="277" actId="255"/>
          <ac:spMkLst>
            <pc:docMk/>
            <pc:sldMk cId="943607056" sldId="262"/>
            <ac:spMk id="14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2:07.708" v="272" actId="255"/>
          <ac:spMkLst>
            <pc:docMk/>
            <pc:sldMk cId="943607056" sldId="262"/>
            <ac:spMk id="19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2:01.945" v="271" actId="255"/>
          <ac:spMkLst>
            <pc:docMk/>
            <pc:sldMk cId="943607056" sldId="262"/>
            <ac:spMk id="20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1:37.324" v="267" actId="255"/>
          <ac:spMkLst>
            <pc:docMk/>
            <pc:sldMk cId="943607056" sldId="262"/>
            <ac:spMk id="22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1:42.712" v="268" actId="255"/>
          <ac:spMkLst>
            <pc:docMk/>
            <pc:sldMk cId="943607056" sldId="262"/>
            <ac:spMk id="23" creationId="{00000000-0000-0000-0000-000000000000}"/>
          </ac:spMkLst>
        </pc:spChg>
        <pc:spChg chg="mod">
          <ac:chgData name="稲垣 典子" userId="75e47cb5-aee2-4599-8dc9-4d0088e0ed8e" providerId="ADAL" clId="{2946254A-0C54-CA4C-B5EC-8E1296DAB07C}" dt="2022-10-24T06:01:51.326" v="269" actId="255"/>
          <ac:spMkLst>
            <pc:docMk/>
            <pc:sldMk cId="943607056" sldId="262"/>
            <ac:spMk id="24" creationId="{00000000-0000-0000-0000-000000000000}"/>
          </ac:spMkLst>
        </pc:spChg>
        <pc:grpChg chg="mod">
          <ac:chgData name="稲垣 典子" userId="75e47cb5-aee2-4599-8dc9-4d0088e0ed8e" providerId="ADAL" clId="{2946254A-0C54-CA4C-B5EC-8E1296DAB07C}" dt="2022-10-24T05:55:55.199" v="191" actId="1076"/>
          <ac:grpSpMkLst>
            <pc:docMk/>
            <pc:sldMk cId="943607056" sldId="262"/>
            <ac:grpSpMk id="2" creationId="{00000000-0000-0000-0000-000000000000}"/>
          </ac:grpSpMkLst>
        </pc:grpChg>
      </pc:sldChg>
      <pc:sldChg chg="modSp mod">
        <pc:chgData name="稲垣 典子" userId="75e47cb5-aee2-4599-8dc9-4d0088e0ed8e" providerId="ADAL" clId="{2946254A-0C54-CA4C-B5EC-8E1296DAB07C}" dt="2022-10-24T06:12:13.326" v="282" actId="2711"/>
        <pc:sldMkLst>
          <pc:docMk/>
          <pc:sldMk cId="3665481058" sldId="263"/>
        </pc:sldMkLst>
        <pc:spChg chg="mod">
          <ac:chgData name="稲垣 典子" userId="75e47cb5-aee2-4599-8dc9-4d0088e0ed8e" providerId="ADAL" clId="{2946254A-0C54-CA4C-B5EC-8E1296DAB07C}" dt="2022-10-24T06:12:13.326" v="282" actId="2711"/>
          <ac:spMkLst>
            <pc:docMk/>
            <pc:sldMk cId="3665481058" sldId="263"/>
            <ac:spMk id="4" creationId="{00000000-0000-0000-0000-000000000000}"/>
          </ac:spMkLst>
        </pc:spChg>
      </pc:sldChg>
    </pc:docChg>
  </pc:docChgLst>
  <pc:docChgLst>
    <pc:chgData name="稲垣 典子" userId="75e47cb5-aee2-4599-8dc9-4d0088e0ed8e" providerId="ADAL" clId="{C80A5CCD-EE4E-0B48-ABAA-256BB706A730}"/>
    <pc:docChg chg="modSld">
      <pc:chgData name="稲垣 典子" userId="75e47cb5-aee2-4599-8dc9-4d0088e0ed8e" providerId="ADAL" clId="{C80A5CCD-EE4E-0B48-ABAA-256BB706A730}" dt="2022-10-06T08:14:57.991" v="0" actId="2711"/>
      <pc:docMkLst>
        <pc:docMk/>
      </pc:docMkLst>
      <pc:sldChg chg="modSp mod">
        <pc:chgData name="稲垣 典子" userId="75e47cb5-aee2-4599-8dc9-4d0088e0ed8e" providerId="ADAL" clId="{C80A5CCD-EE4E-0B48-ABAA-256BB706A730}" dt="2022-10-06T08:14:57.991" v="0" actId="2711"/>
        <pc:sldMkLst>
          <pc:docMk/>
          <pc:sldMk cId="3777779434" sldId="261"/>
        </pc:sldMkLst>
        <pc:spChg chg="mod">
          <ac:chgData name="稲垣 典子" userId="75e47cb5-aee2-4599-8dc9-4d0088e0ed8e" providerId="ADAL" clId="{C80A5CCD-EE4E-0B48-ABAA-256BB706A730}" dt="2022-10-06T08:14:57.991" v="0" actId="2711"/>
          <ac:spMkLst>
            <pc:docMk/>
            <pc:sldMk cId="3777779434" sldId="261"/>
            <ac:spMk id="4" creationId="{00000000-0000-0000-0000-000000000000}"/>
          </ac:spMkLst>
        </pc:spChg>
      </pc:sldChg>
    </pc:docChg>
  </pc:docChgLst>
  <pc:docChgLst>
    <pc:chgData name="稲垣 典子" userId="75e47cb5-aee2-4599-8dc9-4d0088e0ed8e" providerId="ADAL" clId="{3F034BFB-D683-6A48-B787-BDB6F5C7B0C3}"/>
    <pc:docChg chg="undo custSel modSld">
      <pc:chgData name="稲垣 典子" userId="75e47cb5-aee2-4599-8dc9-4d0088e0ed8e" providerId="ADAL" clId="{3F034BFB-D683-6A48-B787-BDB6F5C7B0C3}" dt="2022-11-09T04:17:30.573" v="181" actId="255"/>
      <pc:docMkLst>
        <pc:docMk/>
      </pc:docMkLst>
      <pc:sldChg chg="modSp mod">
        <pc:chgData name="稲垣 典子" userId="75e47cb5-aee2-4599-8dc9-4d0088e0ed8e" providerId="ADAL" clId="{3F034BFB-D683-6A48-B787-BDB6F5C7B0C3}" dt="2022-11-09T04:11:21.508" v="115" actId="2711"/>
        <pc:sldMkLst>
          <pc:docMk/>
          <pc:sldMk cId="3777779434" sldId="261"/>
        </pc:sldMkLst>
        <pc:spChg chg="mod">
          <ac:chgData name="稲垣 典子" userId="75e47cb5-aee2-4599-8dc9-4d0088e0ed8e" providerId="ADAL" clId="{3F034BFB-D683-6A48-B787-BDB6F5C7B0C3}" dt="2022-11-09T04:11:14.644" v="114" actId="2711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3F034BFB-D683-6A48-B787-BDB6F5C7B0C3}" dt="2022-11-09T04:10:35.378" v="109" actId="2711"/>
          <ac:spMkLst>
            <pc:docMk/>
            <pc:sldMk cId="3777779434" sldId="261"/>
            <ac:spMk id="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1:21.508" v="115" actId="2711"/>
          <ac:spMkLst>
            <pc:docMk/>
            <pc:sldMk cId="3777779434" sldId="261"/>
            <ac:spMk id="5" creationId="{2EB7D01B-A9D5-FF48-8429-9A0FC4BF62CD}"/>
          </ac:spMkLst>
        </pc:spChg>
        <pc:spChg chg="mod">
          <ac:chgData name="稲垣 典子" userId="75e47cb5-aee2-4599-8dc9-4d0088e0ed8e" providerId="ADAL" clId="{3F034BFB-D683-6A48-B787-BDB6F5C7B0C3}" dt="2022-11-09T04:10:10.741" v="105" actId="2711"/>
          <ac:spMkLst>
            <pc:docMk/>
            <pc:sldMk cId="3777779434" sldId="261"/>
            <ac:spMk id="9" creationId="{29F2E288-9B35-094C-8F5C-0FC20AEF4A8C}"/>
          </ac:spMkLst>
        </pc:spChg>
        <pc:spChg chg="mod">
          <ac:chgData name="稲垣 典子" userId="75e47cb5-aee2-4599-8dc9-4d0088e0ed8e" providerId="ADAL" clId="{3F034BFB-D683-6A48-B787-BDB6F5C7B0C3}" dt="2022-11-09T04:10:03.099" v="104" actId="2711"/>
          <ac:spMkLst>
            <pc:docMk/>
            <pc:sldMk cId="3777779434" sldId="261"/>
            <ac:spMk id="11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1:01.316" v="112" actId="2711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0:55.144" v="111" actId="2711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0:48.077" v="110" actId="2711"/>
          <ac:spMkLst>
            <pc:docMk/>
            <pc:sldMk cId="3777779434" sldId="261"/>
            <ac:spMk id="2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21:14.123" v="38" actId="1037"/>
          <ac:spMkLst>
            <pc:docMk/>
            <pc:sldMk cId="3777779434" sldId="261"/>
            <ac:spMk id="27" creationId="{DDBC3722-DBE5-9FB2-6B3F-E8A807F44481}"/>
          </ac:spMkLst>
        </pc:spChg>
      </pc:sldChg>
      <pc:sldChg chg="modSp mod">
        <pc:chgData name="稲垣 典子" userId="75e47cb5-aee2-4599-8dc9-4d0088e0ed8e" providerId="ADAL" clId="{3F034BFB-D683-6A48-B787-BDB6F5C7B0C3}" dt="2022-11-09T04:13:44.985" v="153" actId="2711"/>
        <pc:sldMkLst>
          <pc:docMk/>
          <pc:sldMk cId="943607056" sldId="262"/>
        </pc:sldMkLst>
        <pc:spChg chg="mod">
          <ac:chgData name="稲垣 典子" userId="75e47cb5-aee2-4599-8dc9-4d0088e0ed8e" providerId="ADAL" clId="{3F034BFB-D683-6A48-B787-BDB6F5C7B0C3}" dt="2022-11-09T04:12:47.250" v="144" actId="2711"/>
          <ac:spMkLst>
            <pc:docMk/>
            <pc:sldMk cId="943607056" sldId="262"/>
            <ac:spMk id="3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3:15.419" v="149" actId="2711"/>
          <ac:spMkLst>
            <pc:docMk/>
            <pc:sldMk cId="943607056" sldId="262"/>
            <ac:spMk id="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3:36.749" v="152" actId="2711"/>
          <ac:spMkLst>
            <pc:docMk/>
            <pc:sldMk cId="943607056" sldId="262"/>
            <ac:spMk id="5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3:44.985" v="153" actId="2711"/>
          <ac:spMkLst>
            <pc:docMk/>
            <pc:sldMk cId="943607056" sldId="262"/>
            <ac:spMk id="7" creationId="{AB184293-68F2-7D49-9D27-D52D9A2D4540}"/>
          </ac:spMkLst>
        </pc:spChg>
        <pc:spChg chg="mod">
          <ac:chgData name="稲垣 典子" userId="75e47cb5-aee2-4599-8dc9-4d0088e0ed8e" providerId="ADAL" clId="{3F034BFB-D683-6A48-B787-BDB6F5C7B0C3}" dt="2022-11-09T04:13:29.433" v="151" actId="2711"/>
          <ac:spMkLst>
            <pc:docMk/>
            <pc:sldMk cId="943607056" sldId="262"/>
            <ac:spMk id="13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3:22.185" v="150" actId="2711"/>
          <ac:spMkLst>
            <pc:docMk/>
            <pc:sldMk cId="943607056" sldId="262"/>
            <ac:spMk id="1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2:57.483" v="146" actId="2711"/>
          <ac:spMkLst>
            <pc:docMk/>
            <pc:sldMk cId="943607056" sldId="262"/>
            <ac:spMk id="19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2:52.649" v="145" actId="2711"/>
          <ac:spMkLst>
            <pc:docMk/>
            <pc:sldMk cId="943607056" sldId="262"/>
            <ac:spMk id="20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2:32.216" v="141" actId="2711"/>
          <ac:spMkLst>
            <pc:docMk/>
            <pc:sldMk cId="943607056" sldId="262"/>
            <ac:spMk id="22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2:37.551" v="142" actId="2711"/>
          <ac:spMkLst>
            <pc:docMk/>
            <pc:sldMk cId="943607056" sldId="262"/>
            <ac:spMk id="23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2:42.532" v="143" actId="2711"/>
          <ac:spMkLst>
            <pc:docMk/>
            <pc:sldMk cId="943607056" sldId="262"/>
            <ac:spMk id="2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21:04.666" v="33" actId="1037"/>
          <ac:spMkLst>
            <pc:docMk/>
            <pc:sldMk cId="943607056" sldId="262"/>
            <ac:spMk id="33" creationId="{3D1FE101-A966-BD7E-85D6-030B335DE90A}"/>
          </ac:spMkLst>
        </pc:spChg>
      </pc:sldChg>
      <pc:sldChg chg="modSp mod">
        <pc:chgData name="稲垣 典子" userId="75e47cb5-aee2-4599-8dc9-4d0088e0ed8e" providerId="ADAL" clId="{3F034BFB-D683-6A48-B787-BDB6F5C7B0C3}" dt="2022-11-09T04:17:30.573" v="181" actId="255"/>
        <pc:sldMkLst>
          <pc:docMk/>
          <pc:sldMk cId="3665481058" sldId="263"/>
        </pc:sldMkLst>
        <pc:spChg chg="mod">
          <ac:chgData name="稲垣 典子" userId="75e47cb5-aee2-4599-8dc9-4d0088e0ed8e" providerId="ADAL" clId="{3F034BFB-D683-6A48-B787-BDB6F5C7B0C3}" dt="2022-11-09T02:19:55.508" v="19" actId="255"/>
          <ac:spMkLst>
            <pc:docMk/>
            <pc:sldMk cId="3665481058" sldId="263"/>
            <ac:spMk id="2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4:17:30.573" v="181" actId="255"/>
          <ac:spMkLst>
            <pc:docMk/>
            <pc:sldMk cId="3665481058" sldId="263"/>
            <ac:spMk id="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20:17.113" v="24" actId="2711"/>
          <ac:spMkLst>
            <pc:docMk/>
            <pc:sldMk cId="3665481058" sldId="263"/>
            <ac:spMk id="5" creationId="{D8C46012-064F-B843-87E3-DAC212F4C762}"/>
          </ac:spMkLst>
        </pc:spChg>
        <pc:spChg chg="mod">
          <ac:chgData name="稲垣 典子" userId="75e47cb5-aee2-4599-8dc9-4d0088e0ed8e" providerId="ADAL" clId="{3F034BFB-D683-6A48-B787-BDB6F5C7B0C3}" dt="2022-11-09T02:20:06.706" v="21" actId="255"/>
          <ac:spMkLst>
            <pc:docMk/>
            <pc:sldMk cId="3665481058" sldId="263"/>
            <ac:spMk id="16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19:45.302" v="17" actId="255"/>
          <ac:spMkLst>
            <pc:docMk/>
            <pc:sldMk cId="3665481058" sldId="263"/>
            <ac:spMk id="22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19:30.258" v="14" actId="255"/>
          <ac:spMkLst>
            <pc:docMk/>
            <pc:sldMk cId="3665481058" sldId="263"/>
            <ac:spMk id="23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19:07.491" v="10" actId="255"/>
          <ac:spMkLst>
            <pc:docMk/>
            <pc:sldMk cId="3665481058" sldId="263"/>
            <ac:spMk id="24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19:13.474" v="11" actId="255"/>
          <ac:spMkLst>
            <pc:docMk/>
            <pc:sldMk cId="3665481058" sldId="263"/>
            <ac:spMk id="25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19:19.469" v="12" actId="255"/>
          <ac:spMkLst>
            <pc:docMk/>
            <pc:sldMk cId="3665481058" sldId="263"/>
            <ac:spMk id="26" creationId="{00000000-0000-0000-0000-000000000000}"/>
          </ac:spMkLst>
        </pc:spChg>
        <pc:spChg chg="mod">
          <ac:chgData name="稲垣 典子" userId="75e47cb5-aee2-4599-8dc9-4d0088e0ed8e" providerId="ADAL" clId="{3F034BFB-D683-6A48-B787-BDB6F5C7B0C3}" dt="2022-11-09T02:21:31.611" v="43" actId="1036"/>
          <ac:spMkLst>
            <pc:docMk/>
            <pc:sldMk cId="3665481058" sldId="263"/>
            <ac:spMk id="29" creationId="{77E545ED-89FF-105F-9BBA-6854605C503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08D9785-0B03-BB48-9EC1-2ED16BBF9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r>
              <a:rPr lang="zh-hans"/>
              <a:t>日本語版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FE8F05-A453-7C4C-9CA1-95DAC7946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BDD225-D7AE-EE47-9616-72FE91EADE0F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669ADA-4CC9-3748-8252-1CB866EA1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65FCCE-1EE6-1D4F-A234-8AEB578D7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B33516-0A0A-BF45-A531-27CC82D3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304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lang="zh-hans"/>
              <a:t>日本語版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2022/11/9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0F94765C-7AC0-BA42-93AD-5F6C116518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zh-han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zh-han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C1954B47-4097-DF4D-869F-CC6A28DB78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zh-han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446034"/>
            <a:ext cx="6624736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kumimoji="1" lang="ja-JP" altLang="en-US" sz="16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★</a:t>
            </a: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「糖尿病」と「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インスリン」の関係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r>
              <a:rPr lang="zh-TW" altLang="en-US" sz="1600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“糖尿病”与“胰岛素”的关系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kumimoji="1" lang="en-US" altLang="ja-JP" sz="1600" dirty="0">
              <a:latin typeface="+mj-ea"/>
              <a:ea typeface="+mj-e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「糖尿病」は、膵臓より出る「インスリン」というホルモンの量が不足したり、作用が不足することで、血液中のブドウ糖（血糖）が多くなる病気です。</a:t>
            </a:r>
            <a:endParaRPr lang="en-US" altLang="zh-Hans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   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“糖尿病”是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因由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胰腺分泌的一种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名为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“胰岛素”的激素的量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不足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或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作用不足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  <a:cs typeface="+mn-lt"/>
              </a:rPr>
              <a:t>，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而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成血液中的葡萄糖（血糖）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过多的一种疾病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altLang="ja-JP" sz="16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」</a:t>
            </a:r>
            <a:r>
              <a:rPr lang="ja-J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は血管から細胞へ糖を運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び</a:t>
            </a:r>
            <a:r>
              <a:rPr lang="ja-J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、血管の中の糖の値を下げ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ます。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600" dirty="0">
                <a:latin typeface="+mj-ea"/>
                <a:ea typeface="+mj-ea"/>
              </a:rPr>
              <a:t>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“胰岛素”将糖从血管输送到细胞，藉此降低血管中的糖含量。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altLang="ja-JP" sz="16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からだの中で、血糖を下げるホルモンは、「インスリン」だけです。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“胰岛素”是人体内唯一可以降低血糖的激素。</a:t>
            </a:r>
            <a:endParaRPr lang="en-US" altLang="ja-JP" sz="1600" strike="sngStrike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kumimoji="1" lang="en-US" altLang="ja-JP" sz="1600" dirty="0">
              <a:latin typeface="+mj-ea"/>
              <a:ea typeface="+mj-ea"/>
            </a:endParaRPr>
          </a:p>
          <a:p>
            <a:pPr algn="just" rtl="0"/>
            <a:endParaRPr kumimoji="1" lang="en-US" altLang="ja-JP" sz="1600" dirty="0">
              <a:latin typeface="+mj-ea"/>
              <a:ea typeface="+mj-ea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106504" y="5759975"/>
            <a:ext cx="1152128" cy="36004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zh-hans" dirty="0">
                <a:latin typeface="+mn-ea"/>
              </a:rPr>
              <a:t>正常</a:t>
            </a:r>
          </a:p>
        </p:txBody>
      </p:sp>
      <p:sp>
        <p:nvSpPr>
          <p:cNvPr id="8" name="円/楕円 7"/>
          <p:cNvSpPr/>
          <p:nvPr/>
        </p:nvSpPr>
        <p:spPr>
          <a:xfrm>
            <a:off x="3816496" y="5724128"/>
            <a:ext cx="1368152" cy="36004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zh-hans" dirty="0">
                <a:latin typeface="+mn-ea"/>
              </a:rPr>
              <a:t>高血糖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260107" y="341856"/>
            <a:ext cx="6392686" cy="939560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000" b="1">
                <a:solidFill>
                  <a:schemeClr val="tx1"/>
                </a:solidFill>
                <a:latin typeface="+mn-ea"/>
              </a:rPr>
              <a:t>　</a:t>
            </a:r>
            <a:r>
              <a:rPr lang="en-US" altLang="ja-JP" sz="20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1.</a:t>
            </a:r>
            <a:r>
              <a:rPr lang="ja-JP" altLang="en-US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</a:t>
            </a:r>
            <a:r>
              <a:rPr lang="ja-JP" altLang="en-US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」ってどんな病気？</a:t>
            </a:r>
            <a:endParaRPr lang="en-US" altLang="ja-JP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     </a:t>
            </a:r>
            <a:r>
              <a:rPr lang="en-US" altLang="zh-TW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1.</a:t>
            </a:r>
            <a:r>
              <a:rPr lang="zh-TW" altLang="en-U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“糖尿病”是什么病？</a:t>
            </a:r>
            <a:endParaRPr lang="en-US" altLang="ja-JP" sz="2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06365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07" y="6271294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087629" y="665893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288105" y="7092280"/>
            <a:ext cx="1079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胰岛素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6424" y="6225863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细胞</a:t>
            </a:r>
            <a:endParaRPr kumimoji="1" lang="ja-JP" altLang="en-U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343560" y="639608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6093296" y="6251665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917228" y="5857055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血糖值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>
                <a:latin typeface="+mj-ea"/>
                <a:ea typeface="+mj-ea"/>
              </a:rPr>
              <a:pPr/>
              <a:t>1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cxnSp>
        <p:nvCxnSpPr>
          <p:cNvPr id="18" name="カギ線コネクタ 17">
            <a:extLst>
              <a:ext uri="{FF2B5EF4-FFF2-40B4-BE49-F238E27FC236}">
                <a16:creationId xmlns:a16="http://schemas.microsoft.com/office/drawing/2014/main" id="{4870B1F5-0AD5-BA4F-9BE2-F4AB4EC35DC0}"/>
              </a:ext>
            </a:extLst>
          </p:cNvPr>
          <p:cNvCxnSpPr/>
          <p:nvPr/>
        </p:nvCxnSpPr>
        <p:spPr>
          <a:xfrm rot="16200000" flipH="1">
            <a:off x="827369" y="7554253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67B3D1-4010-AC40-8B97-D4209BAC0481}"/>
              </a:ext>
            </a:extLst>
          </p:cNvPr>
          <p:cNvSpPr txBox="1"/>
          <p:nvPr/>
        </p:nvSpPr>
        <p:spPr>
          <a:xfrm>
            <a:off x="996606" y="7831613"/>
            <a:ext cx="1079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400" dirty="0">
                <a:latin typeface="+mn-ea"/>
              </a:rPr>
              <a:t>血糖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4114242" y="7849230"/>
            <a:ext cx="20313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・</a:t>
            </a:r>
            <a:r>
              <a:rPr kumimoji="1"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インスリン量</a:t>
            </a:r>
            <a:r>
              <a:rPr kumimoji="1"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の不足</a:t>
            </a:r>
            <a:endParaRPr kumimoji="1"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・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胰岛素的量不足</a:t>
            </a:r>
            <a:endParaRPr lang="en-US" altLang="zh-Hans" sz="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kumimoji="1" lang="en-US" altLang="ja-JP" sz="800" dirty="0">
              <a:latin typeface="+mn-ea"/>
            </a:endParaRPr>
          </a:p>
          <a:p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・インスリン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作用の不足</a:t>
            </a:r>
            <a:endParaRPr kumimoji="1" lang="ja-JP" altLang="en-US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・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胰岛素的作用不足</a:t>
            </a:r>
            <a:endParaRPr kumimoji="1" lang="ja-JP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9F2E288-9B35-094C-8F5C-0FC20AEF4A8C}"/>
              </a:ext>
            </a:extLst>
          </p:cNvPr>
          <p:cNvSpPr txBox="1"/>
          <p:nvPr/>
        </p:nvSpPr>
        <p:spPr>
          <a:xfrm>
            <a:off x="5299079" y="6172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B7D01B-A9D5-FF48-8429-9A0FC4BF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44824" y="8619935"/>
            <a:ext cx="2171700" cy="486833"/>
          </a:xfrm>
        </p:spPr>
        <p:txBody>
          <a:bodyPr rtlCol="0"/>
          <a:lstStyle/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1.“糖尿病”是什么病？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6CCBD7-234B-37EE-99AA-0EA6C34AF59E}"/>
              </a:ext>
            </a:extLst>
          </p:cNvPr>
          <p:cNvSpPr txBox="1"/>
          <p:nvPr/>
        </p:nvSpPr>
        <p:spPr>
          <a:xfrm>
            <a:off x="397783" y="603858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細胞</a:t>
            </a:r>
            <a:endParaRPr kumimoji="1" lang="ja-JP" altLang="en-US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764A4A-78D7-2C37-0F63-9CF709149B1B}"/>
              </a:ext>
            </a:extLst>
          </p:cNvPr>
          <p:cNvSpPr txBox="1"/>
          <p:nvPr/>
        </p:nvSpPr>
        <p:spPr>
          <a:xfrm>
            <a:off x="2276872" y="6902678"/>
            <a:ext cx="1079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</a:p>
        </p:txBody>
      </p:sp>
      <p:sp>
        <p:nvSpPr>
          <p:cNvPr id="27" name="フッター プレースホルダー 4">
            <a:extLst>
              <a:ext uri="{FF2B5EF4-FFF2-40B4-BE49-F238E27FC236}">
                <a16:creationId xmlns:a16="http://schemas.microsoft.com/office/drawing/2014/main" id="{DDBC3722-DBE5-9FB2-6B3F-E8A807F44481}"/>
              </a:ext>
            </a:extLst>
          </p:cNvPr>
          <p:cNvSpPr txBox="1">
            <a:spLocks/>
          </p:cNvSpPr>
          <p:nvPr/>
        </p:nvSpPr>
        <p:spPr>
          <a:xfrm>
            <a:off x="1844824" y="8376519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00" dirty="0">
                <a:latin typeface="+mn-ea"/>
              </a:rPr>
              <a:t>1.</a:t>
            </a:r>
            <a:r>
              <a:rPr lang="ja-JP" altLang="en-US" sz="1100" dirty="0">
                <a:latin typeface="+mn-ea"/>
              </a:rPr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/>
          <p:cNvSpPr/>
          <p:nvPr/>
        </p:nvSpPr>
        <p:spPr>
          <a:xfrm>
            <a:off x="4581128" y="7827833"/>
            <a:ext cx="1584176" cy="41657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薬物療法</a:t>
            </a:r>
          </a:p>
          <a:p>
            <a:pPr algn="ctr"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药物疗法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2564904" y="8100392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療法</a:t>
            </a:r>
          </a:p>
          <a:p>
            <a:pPr algn="ctr"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运动疗法</a:t>
            </a:r>
          </a:p>
        </p:txBody>
      </p:sp>
      <p:sp>
        <p:nvSpPr>
          <p:cNvPr id="14" name="円/楕円 13"/>
          <p:cNvSpPr/>
          <p:nvPr/>
        </p:nvSpPr>
        <p:spPr>
          <a:xfrm>
            <a:off x="332656" y="7812360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食事療法</a:t>
            </a:r>
          </a:p>
          <a:p>
            <a:pPr algn="ctr"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饮食疗法</a:t>
            </a:r>
          </a:p>
        </p:txBody>
      </p:sp>
      <p:sp>
        <p:nvSpPr>
          <p:cNvPr id="18" name="上矢印 17"/>
          <p:cNvSpPr/>
          <p:nvPr/>
        </p:nvSpPr>
        <p:spPr>
          <a:xfrm>
            <a:off x="3068960" y="7668344"/>
            <a:ext cx="648072" cy="408856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+mj-ea"/>
              <a:ea typeface="+mj-ea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45885" y="179512"/>
            <a:ext cx="6624736" cy="7617470"/>
            <a:chOff x="144759" y="-332692"/>
            <a:chExt cx="6624736" cy="7617470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4759" y="-332692"/>
              <a:ext cx="6624736" cy="76174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ja-JP" altLang="en-US" sz="1600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sz="1400" dirty="0">
                  <a:solidFill>
                    <a:srgbClr val="FF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「合併症」</a:t>
              </a:r>
              <a:r>
                <a:rPr lang="ja-JP" altLang="en-US" sz="14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に気を付けて！</a:t>
              </a:r>
              <a:r>
                <a:rPr lang="ja-JP" alt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　</a:t>
              </a:r>
              <a:endParaRPr lang="en-US" altLang="ja-JP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r>
                <a:rPr lang="zh-TW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     </a:t>
              </a:r>
              <a:r>
                <a:rPr lang="zh-hans" altLang="en-US" sz="20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对于悄悄逼近的</a:t>
              </a:r>
              <a:r>
                <a:rPr lang="zh-hans" altLang="en-US" sz="2000" dirty="0">
                  <a:solidFill>
                    <a:srgbClr val="FF0000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“并发症”</a:t>
              </a:r>
              <a:r>
                <a:rPr lang="zh-hans" altLang="en-US" sz="20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必须提高警觉 </a:t>
              </a:r>
              <a:r>
                <a:rPr lang="zh-hans" sz="20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！</a:t>
              </a:r>
              <a:r>
                <a:rPr lang="zh-hans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　</a:t>
              </a:r>
              <a:endParaRPr lang="en-US" altLang="zh-Hans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rtl="0"/>
              <a:endParaRPr lang="en-US" altLang="ja-JP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1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長い間、高血糖が続くと、血管がもろくなり、それが原因で合併症がおきます。</a:t>
              </a:r>
              <a:endPara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r>
                <a:rPr lang="zh-TW" altLang="en-US" sz="1200" dirty="0">
                  <a:latin typeface="新細明體"/>
                  <a:ea typeface="新細明體"/>
                </a:rPr>
                <a:t>       </a:t>
              </a:r>
              <a:r>
                <a:rPr lang="en-US" altLang="zh-TW" sz="1200" dirty="0">
                  <a:latin typeface="新細明體"/>
                  <a:ea typeface="新細明體"/>
                </a:rPr>
                <a:t>  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高血糖状态若长期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的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持续会使血管变</a:t>
              </a:r>
              <a:r>
                <a:rPr lang="zh-TW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得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脆弱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，从而引起并发症。</a:t>
              </a:r>
              <a:endParaRPr lang="en-US" altLang="zh-Hans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1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糖尿病の合併症は、２種類あります。</a:t>
              </a:r>
              <a:endPara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r>
                <a:rPr lang="zh-TW" altLang="en-US" sz="1200" dirty="0">
                  <a:latin typeface="新細明體"/>
                  <a:ea typeface="新細明體"/>
                </a:rPr>
                <a:t>      </a:t>
              </a:r>
              <a:r>
                <a:rPr lang="en-US" altLang="zh-TW" sz="1200" dirty="0">
                  <a:latin typeface="新細明體"/>
                  <a:ea typeface="新細明體"/>
                </a:rPr>
                <a:t>  </a:t>
              </a:r>
              <a:r>
                <a:rPr lang="zh-TW" altLang="en-US" sz="1200" dirty="0">
                  <a:latin typeface="新細明體"/>
                  <a:ea typeface="新細明體"/>
                </a:rPr>
                <a:t> 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糖尿病并发症有两种类型。</a:t>
              </a:r>
              <a:endParaRPr lang="en-US" altLang="zh-Hans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1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細い血管が障害されるもの（網膜症・腎症・神経障害）と、太い血管が障害されるもの（脳梗塞・虚血性心疾患・末梢動脈疾患）</a:t>
              </a:r>
              <a:r>
                <a:rPr lang="ja-JP" altLang="en-US" sz="11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です。</a:t>
              </a:r>
              <a:endPara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  <a:p>
              <a:r>
                <a:rPr lang="ja-JP" altLang="en-US" sz="11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　　</a:t>
              </a:r>
              <a:r>
                <a:rPr lang="en-US" altLang="ja-JP" sz="1100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  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微血管(细小血管)受损的并发症（视网膜病变、肾脏病变、神经病变）和大血</a:t>
              </a:r>
              <a:r>
                <a:rPr lang="ja-JP" altLang="en-US" sz="1400">
                  <a:latin typeface="PingFang SC" panose="020B0400000000000000" pitchFamily="34" charset="-122"/>
                  <a:ea typeface="PingFang SC" panose="020B0400000000000000" pitchFamily="34" charset="-122"/>
                </a:rPr>
                <a:t>　　</a:t>
              </a:r>
              <a:endPara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r>
                <a:rPr lang="ja-JP" altLang="en-US" sz="1400">
                  <a:latin typeface="PingFang SC" panose="020B0400000000000000" pitchFamily="34" charset="-122"/>
                  <a:ea typeface="PingFang SC" panose="020B0400000000000000" pitchFamily="34" charset="-122"/>
                </a:rPr>
                <a:t>　　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管受损的并发症（脑梗塞、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缺血性心脏病、周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边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动脉疾病）。</a:t>
              </a:r>
              <a:endPara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endPara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糖尿病の治療で、合併症がおきないようにしたり、合併症が悪くならないようにします。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rtl="0"/>
              <a:r>
                <a:rPr lang="ja-JP" altLang="en-US" sz="1600">
                  <a:latin typeface="+mn-ea"/>
                </a:rPr>
                <a:t>　　</a:t>
              </a:r>
              <a:r>
                <a:rPr lang="en-US" altLang="ja-JP" sz="1600" dirty="0">
                  <a:latin typeface="+mn-ea"/>
                </a:rPr>
                <a:t> </a:t>
              </a:r>
              <a:r>
                <a:rPr lang="zh-hans" altLang="en-U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进行糖尿病的治疗，可以减缓</a:t>
              </a:r>
              <a:r>
                <a:rPr lang="zh-han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并发症的出现和恶化。</a:t>
              </a:r>
              <a:endParaRPr lang="en-US" altLang="ja-JP" sz="16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rtl="0"/>
              <a:endParaRPr lang="en-US" altLang="ja-JP" dirty="0">
                <a:latin typeface="MS PGothic"/>
                <a:ea typeface="ＭＳ Ｐゴシック"/>
              </a:endParaRPr>
            </a:p>
            <a:p>
              <a:pPr rtl="0"/>
              <a:r>
                <a:rPr lang="ja-JP" altLang="en-US" sz="1300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糖尿病の治療は、次の</a:t>
              </a:r>
              <a:r>
                <a:rPr lang="ja-JP" altLang="en-US" sz="12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３つ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があります</a:t>
              </a:r>
              <a:endParaRPr lang="en-US" altLang="ja-JP" sz="1200" dirty="0">
                <a:latin typeface="+mj-ea"/>
                <a:ea typeface="+mj-ea"/>
              </a:endParaRPr>
            </a:p>
            <a:p>
              <a:r>
                <a:rPr lang="zh-TW" altLang="en-US" sz="1400" dirty="0">
                  <a:solidFill>
                    <a:schemeClr val="accent1"/>
                  </a:solidFill>
                  <a:latin typeface="新細明體"/>
                  <a:ea typeface="新細明體"/>
                </a:rPr>
                <a:t>    </a:t>
              </a:r>
              <a:r>
                <a:rPr lang="zh-hans" altLang="en-U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对于糖尿</a:t>
              </a:r>
              <a:r>
                <a:rPr lang="zh-han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病治疗</a:t>
              </a:r>
              <a:r>
                <a:rPr lang="en-US" altLang="zh-Han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,有</a:t>
              </a:r>
              <a:r>
                <a:rPr lang="zh-han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以下</a:t>
              </a:r>
              <a:r>
                <a:rPr lang="zh-hans" sz="1600" dirty="0">
                  <a:solidFill>
                    <a:srgbClr val="FF0000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三种</a:t>
              </a:r>
              <a:r>
                <a:rPr lang="zh-hans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治疗方法。</a:t>
              </a:r>
              <a:endParaRPr lang="en-US" altLang="ja-JP" sz="16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血糖値を良い状態に保つためにしっかり治療をおこないましょう。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1400">
                  <a:latin typeface="+mn-ea"/>
                </a:rPr>
                <a:t>　　</a:t>
              </a:r>
              <a:r>
                <a:rPr lang="en-US" altLang="ja-JP" sz="1400" dirty="0">
                  <a:latin typeface="+mn-ea"/>
                </a:rPr>
                <a:t> </a:t>
              </a:r>
              <a:r>
                <a:rPr lang="zh-hans" altLang="ja-JP" sz="16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为了使血糖值维持在良好状态，必须确实进行治疗。</a:t>
              </a:r>
              <a:endParaRPr lang="en-US" altLang="ja-JP" sz="16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  <a:p>
              <a:pPr marL="285750" indent="-285750" rtl="0">
                <a:buFont typeface="Arial" panose="020B0604020202020204" pitchFamily="34" charset="0"/>
                <a:buChar char="•"/>
              </a:pPr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  <a:p>
              <a:pPr rtl="0"/>
              <a:endParaRPr lang="en-US" altLang="ja-JP" dirty="0">
                <a:latin typeface="+mj-ea"/>
                <a:ea typeface="+mj-ea"/>
              </a:endParaRPr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582" y="2095032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459221" y="2039087"/>
              <a:ext cx="1805029" cy="41739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1808"/>
                <a:gd name="adj6" fmla="val -4903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脑梗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塞</a:t>
              </a:r>
              <a:endParaRPr lang="zh-hans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459221" y="3331752"/>
              <a:ext cx="1805029" cy="457682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38377"/>
                <a:gd name="adj6" fmla="val -4548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末梢動脈疾患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周</a:t>
              </a:r>
              <a:r>
                <a:rPr lang="zh-hans" altLang="en-U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边</a:t>
              </a:r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动脉疾病</a:t>
              </a: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470701" y="2655732"/>
              <a:ext cx="1805029" cy="43782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2883"/>
                <a:gd name="adj6" fmla="val -5578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虚血性心疾患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缺血性心脏病</a:t>
              </a:r>
              <a:endParaRPr lang="ja-JP" altLang="en-US" sz="1400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404663" y="2262593"/>
              <a:ext cx="1750747" cy="416545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4729"/>
                <a:gd name="adj6" fmla="val -63082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视网膜病变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404662" y="2801373"/>
              <a:ext cx="1750747" cy="449467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56805"/>
                <a:gd name="adj6" fmla="val -71238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肾脏病变</a:t>
              </a: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404663" y="3396363"/>
              <a:ext cx="1750747" cy="449467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5960"/>
                <a:gd name="adj6" fmla="val -6381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</a:p>
            <a:p>
              <a:pPr algn="ctr" rtl="0"/>
              <a:r>
                <a:rPr lang="zh-hans" sz="1400" dirty="0">
                  <a:latin typeface="PingFang SC" panose="020B0400000000000000" pitchFamily="34" charset="-122"/>
                  <a:ea typeface="PingFang SC" panose="020B0400000000000000" pitchFamily="34" charset="-122"/>
                </a:rPr>
                <a:t>神经病变</a:t>
              </a: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2" y="6655444"/>
            <a:ext cx="930315" cy="91079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5" y="6771291"/>
            <a:ext cx="1030504" cy="973253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25" y="6679894"/>
            <a:ext cx="774770" cy="822085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85" y="7512993"/>
            <a:ext cx="804341" cy="727456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52" y="7668344"/>
            <a:ext cx="858753" cy="917305"/>
          </a:xfrm>
          <a:prstGeom prst="rect">
            <a:avLst/>
          </a:prstGeom>
        </p:spPr>
      </p:pic>
      <p:sp>
        <p:nvSpPr>
          <p:cNvPr id="17" name="屈折矢印 16"/>
          <p:cNvSpPr/>
          <p:nvPr/>
        </p:nvSpPr>
        <p:spPr>
          <a:xfrm rot="5400000" flipH="1">
            <a:off x="1630286" y="6671641"/>
            <a:ext cx="777652" cy="1368154"/>
          </a:xfrm>
          <a:prstGeom prst="bentUpArrow">
            <a:avLst>
              <a:gd name="adj1" fmla="val 25000"/>
              <a:gd name="adj2" fmla="val 21325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16" name="屈折矢印 15"/>
          <p:cNvSpPr/>
          <p:nvPr/>
        </p:nvSpPr>
        <p:spPr>
          <a:xfrm rot="5400000" flipH="1" flipV="1">
            <a:off x="4292899" y="6675595"/>
            <a:ext cx="777652" cy="1368150"/>
          </a:xfrm>
          <a:prstGeom prst="bentUpArrow">
            <a:avLst>
              <a:gd name="adj1" fmla="val 25000"/>
              <a:gd name="adj2" fmla="val 25000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>
                <a:latin typeface="+mj-ea"/>
                <a:ea typeface="+mj-ea"/>
              </a:rPr>
              <a:pPr/>
              <a:t>2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26" name="Picture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10049" y="19432"/>
            <a:ext cx="438807" cy="432539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63A1CB6-4394-CC41-8D65-E233A6729B74}"/>
              </a:ext>
            </a:extLst>
          </p:cNvPr>
          <p:cNvSpPr txBox="1"/>
          <p:nvPr/>
        </p:nvSpPr>
        <p:spPr>
          <a:xfrm>
            <a:off x="5442513" y="157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中文版</a:t>
            </a:r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AB184293-68F2-7D49-9D27-D52D9A2D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09428" y="8753955"/>
            <a:ext cx="2171700" cy="486833"/>
          </a:xfrm>
        </p:spPr>
        <p:txBody>
          <a:bodyPr rtlCol="0"/>
          <a:lstStyle/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1.“糖尿病”是什么病？</a:t>
            </a:r>
          </a:p>
        </p:txBody>
      </p:sp>
      <p:sp>
        <p:nvSpPr>
          <p:cNvPr id="33" name="フッター プレースホルダー 4">
            <a:extLst>
              <a:ext uri="{FF2B5EF4-FFF2-40B4-BE49-F238E27FC236}">
                <a16:creationId xmlns:a16="http://schemas.microsoft.com/office/drawing/2014/main" id="{3D1FE101-A966-BD7E-85D6-030B335DE90A}"/>
              </a:ext>
            </a:extLst>
          </p:cNvPr>
          <p:cNvSpPr txBox="1">
            <a:spLocks/>
          </p:cNvSpPr>
          <p:nvPr/>
        </p:nvSpPr>
        <p:spPr>
          <a:xfrm>
            <a:off x="2492896" y="8576159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00" dirty="0"/>
              <a:t>1.</a:t>
            </a:r>
            <a:r>
              <a:rPr lang="ja-JP" altLang="en-US" sz="1100" dirty="0"/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69380"/>
            <a:ext cx="6624736" cy="4847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4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糖尿病は自覚症状がないので検査が大切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因为糖尿病没有自觉症状，所以检查非常重要。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/>
            <a:r>
              <a:rPr lang="ja-JP" altLang="en-US" sz="1100" dirty="0">
                <a:latin typeface="HG丸ｺﾞｼｯｸM-PRO"/>
                <a:ea typeface="HG丸ｺﾞｼｯｸM-PRO"/>
              </a:rPr>
              <a:t>自分で行う</a:t>
            </a:r>
            <a:r>
              <a:rPr lang="ja-JP" altLang="en-US" sz="1100">
                <a:latin typeface="HG丸ｺﾞｼｯｸM-PRO"/>
                <a:ea typeface="HG丸ｺﾞｼｯｸM-PRO"/>
              </a:rPr>
              <a:t>検査、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lvl="1"/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自己进行的检查有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endParaRPr lang="en-US" altLang="ja-JP" sz="1000" dirty="0">
              <a:latin typeface="ＭＳ Ｐゴシック"/>
              <a:ea typeface="ＭＳ Ｐゴシック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体重測定・</a:t>
            </a:r>
            <a:r>
              <a:rPr lang="ja-JP" altLang="en-US" sz="1100">
                <a:latin typeface="HG丸ｺﾞｼｯｸM-PRO"/>
                <a:ea typeface="HG丸ｺﾞｼｯｸM-PRO"/>
              </a:rPr>
              <a:t>血圧測定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体重测量</a:t>
            </a:r>
            <a:r>
              <a:rPr lang="en-US" altLang="ja-JP" sz="1400" dirty="0"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/</a:t>
            </a:r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血压测量</a:t>
            </a:r>
            <a:endParaRPr lang="zh-Hans" altLang="ja-JP" sz="1400" dirty="0"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自己血糖測定（糖尿病の注射薬をしている</a:t>
            </a:r>
            <a:r>
              <a:rPr lang="ja-JP" altLang="en-US" sz="1100">
                <a:latin typeface="HG丸ｺﾞｼｯｸM-PRO"/>
                <a:ea typeface="HG丸ｺﾞｼｯｸM-PRO"/>
              </a:rPr>
              <a:t>人）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PingFang SC" panose="020B0400000000000000" pitchFamily="34" charset="-122"/>
                <a:ea typeface="PingFang SC" panose="020B0400000000000000" pitchFamily="34" charset="-122"/>
              </a:rPr>
              <a:t>血糖自我监测（使用糖尿病注射剂的人）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endParaRPr lang="en-US" altLang="ja-JP" sz="1400" dirty="0">
              <a:latin typeface="ＭＳ Ｐゴシック"/>
              <a:ea typeface="ＭＳ Ｐゴシック"/>
            </a:endParaRPr>
          </a:p>
          <a:p>
            <a:pPr lvl="1"/>
            <a:r>
              <a:rPr lang="ja-JP" altLang="en-US" sz="1100" dirty="0">
                <a:latin typeface="HG丸ｺﾞｼｯｸM-PRO"/>
                <a:ea typeface="HG丸ｺﾞｼｯｸM-PRO"/>
              </a:rPr>
              <a:t>病院で行う</a:t>
            </a:r>
            <a:r>
              <a:rPr lang="ja-JP" altLang="en-US" sz="1100">
                <a:latin typeface="HG丸ｺﾞｼｯｸM-PRO"/>
                <a:ea typeface="HG丸ｺﾞｼｯｸM-PRO"/>
              </a:rPr>
              <a:t>検査、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lvl="1"/>
            <a:r>
              <a:rPr lang="ja-JP" altLang="en-US" sz="1400">
                <a:latin typeface="HG丸ｺﾞｼｯｸM-PRO"/>
                <a:ea typeface="HG丸ｺﾞｼｯｸM-PRO"/>
              </a:rPr>
              <a:t>在医院进行的检查有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lvl="1"/>
            <a:endParaRPr lang="en-US" altLang="ja-JP" sz="10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尿検査（腎症を</a:t>
            </a:r>
            <a:r>
              <a:rPr lang="ja-JP" altLang="en-US" sz="1100">
                <a:latin typeface="HG丸ｺﾞｼｯｸM-PRO"/>
                <a:ea typeface="HG丸ｺﾞｼｯｸM-PRO"/>
              </a:rPr>
              <a:t>調べる）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HG丸ｺﾞｼｯｸM-PRO"/>
                <a:ea typeface="HG丸ｺﾞｼｯｸM-PRO"/>
              </a:rPr>
              <a:t>尿液检查（检查肾脏病变）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眼底検査（網膜症を</a:t>
            </a:r>
            <a:r>
              <a:rPr lang="ja-JP" altLang="en-US" sz="1100">
                <a:latin typeface="HG丸ｺﾞｼｯｸM-PRO"/>
                <a:ea typeface="HG丸ｺﾞｼｯｸM-PRO"/>
              </a:rPr>
              <a:t>調べる）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眼底检查（检查视网膜病变）</a:t>
            </a:r>
            <a:endParaRPr lang="en-US" altLang="ja-JP" sz="1400" dirty="0"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心電図検査（虚血性心疾患や神経障害を</a:t>
            </a:r>
            <a:r>
              <a:rPr lang="ja-JP" altLang="en-US" sz="1100">
                <a:latin typeface="HG丸ｺﾞｼｯｸM-PRO"/>
                <a:ea typeface="HG丸ｺﾞｼｯｸM-PRO"/>
              </a:rPr>
              <a:t>調べる）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HG丸ｺﾞｼｯｸM-PRO"/>
                <a:ea typeface="HG丸ｺﾞｼｯｸM-PRO"/>
              </a:rPr>
              <a:t>心电图检查（检查缺血性心脏病和神经病变）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エコー検査（体の中の臓器を</a:t>
            </a:r>
            <a:r>
              <a:rPr lang="ja-JP" altLang="en-US" sz="1100">
                <a:latin typeface="HG丸ｺﾞｼｯｸM-PRO"/>
                <a:ea typeface="HG丸ｺﾞｼｯｸM-PRO"/>
              </a:rPr>
              <a:t>調べる）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400">
                <a:latin typeface="HG丸ｺﾞｼｯｸM-PRO"/>
                <a:ea typeface="HG丸ｺﾞｼｯｸM-PRO"/>
              </a:rPr>
              <a:t>超声检查（检查体内器官）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sz="300" dirty="0">
              <a:latin typeface="HG丸ｺﾞｼｯｸM-PRO"/>
              <a:ea typeface="HG丸ｺﾞｼｯｸM-PRO"/>
            </a:endParaRPr>
          </a:p>
          <a:p>
            <a:pPr lvl="1"/>
            <a:r>
              <a:rPr lang="ja-JP" altLang="en-US" sz="1100" dirty="0">
                <a:latin typeface="HG丸ｺﾞｼｯｸM-PRO"/>
                <a:ea typeface="HG丸ｺﾞｼｯｸM-PRO"/>
              </a:rPr>
              <a:t>などが</a:t>
            </a:r>
            <a:r>
              <a:rPr lang="ja-JP" altLang="en-US" sz="1100">
                <a:latin typeface="HG丸ｺﾞｼｯｸM-PRO"/>
                <a:ea typeface="HG丸ｺﾞｼｯｸM-PRO"/>
              </a:rPr>
              <a:t>あります。</a:t>
            </a:r>
            <a:endParaRPr lang="ja-JP" altLang="en-US" sz="1100" dirty="0">
              <a:solidFill>
                <a:srgbClr val="000000"/>
              </a:solidFill>
              <a:latin typeface="HG丸ｺﾞｼｯｸM-PRO"/>
              <a:ea typeface="HG丸ｺﾞｼｯｸM-PRO"/>
            </a:endParaRPr>
          </a:p>
          <a:p>
            <a:pPr lvl="1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等等。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  <a:cs typeface="+mn-lt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865" y="5508730"/>
            <a:ext cx="1247775" cy="1333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8" y="5579206"/>
            <a:ext cx="1381125" cy="141922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3" y="5510223"/>
            <a:ext cx="1061467" cy="121310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202" y="5456503"/>
            <a:ext cx="1362075" cy="126682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0" y="6760095"/>
            <a:ext cx="1343025" cy="128587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064" y="6915746"/>
            <a:ext cx="1400175" cy="1228725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358" y="6815979"/>
            <a:ext cx="1381125" cy="130492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775994" y="4987003"/>
            <a:ext cx="127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尿検査</a:t>
            </a:r>
          </a:p>
          <a:p>
            <a:pPr rtl="0"/>
            <a:r>
              <a:rPr lang="zh-hans" sz="1400" dirty="0">
                <a:latin typeface="+mn-ea"/>
              </a:rPr>
              <a:t>尿液检查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82179" y="4987003"/>
            <a:ext cx="127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眼底検査</a:t>
            </a:r>
          </a:p>
          <a:p>
            <a:pPr rtl="0"/>
            <a:r>
              <a:rPr lang="zh-hans" sz="1400" dirty="0">
                <a:latin typeface="+mn-ea"/>
              </a:rPr>
              <a:t>眼底检查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116162" y="4987003"/>
            <a:ext cx="1270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血糖測定</a:t>
            </a:r>
            <a:endParaRPr kumimoji="1" lang="ja-JP" altLang="en-US" sz="1100" dirty="0"/>
          </a:p>
          <a:p>
            <a:pPr rtl="0"/>
            <a:r>
              <a:rPr lang="zh-hans" sz="1400" dirty="0">
                <a:latin typeface="+mn-ea"/>
              </a:rPr>
              <a:t>血糖测量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6653" y="4990920"/>
            <a:ext cx="127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体重測定</a:t>
            </a:r>
            <a:endParaRPr kumimoji="1" lang="ja-JP" altLang="en-US" sz="1100" dirty="0"/>
          </a:p>
          <a:p>
            <a:pPr rtl="0"/>
            <a:r>
              <a:rPr lang="zh-hans" sz="1400" dirty="0">
                <a:latin typeface="+mn-ea"/>
              </a:rPr>
              <a:t>体重测量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92768" y="8061546"/>
            <a:ext cx="14479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エコー</a:t>
            </a:r>
            <a:r>
              <a:rPr kumimoji="1" lang="ja-JP" altLang="en-US" sz="1100" dirty="0"/>
              <a:t>検査</a:t>
            </a:r>
          </a:p>
          <a:p>
            <a:pPr rtl="0"/>
            <a:r>
              <a:rPr lang="zh-hans" sz="1400" dirty="0">
                <a:latin typeface="+mn-ea"/>
              </a:rPr>
              <a:t>超声检查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951595" y="8085227"/>
            <a:ext cx="144798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血圧測定</a:t>
            </a:r>
            <a:endParaRPr kumimoji="1" lang="ja-JP" altLang="en-US" sz="1100" dirty="0"/>
          </a:p>
          <a:p>
            <a:pPr rtl="0"/>
            <a:r>
              <a:rPr lang="zh-hans" sz="1400" dirty="0">
                <a:latin typeface="+mn-ea"/>
              </a:rPr>
              <a:t>血压测量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372150" y="8085227"/>
            <a:ext cx="144798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心電図検査</a:t>
            </a:r>
            <a:endParaRPr kumimoji="1" lang="ja-JP" altLang="en-US" sz="1100" dirty="0"/>
          </a:p>
          <a:p>
            <a:pPr rtl="0"/>
            <a:r>
              <a:rPr lang="zh-hans" sz="1400" dirty="0">
                <a:latin typeface="+mn-ea"/>
              </a:rPr>
              <a:t>心电图检查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117272" y="8669778"/>
            <a:ext cx="1600200" cy="486833"/>
          </a:xfrm>
        </p:spPr>
        <p:txBody>
          <a:bodyPr rtlCol="0"/>
          <a:lstStyle/>
          <a:p>
            <a:pPr rtl="0"/>
            <a:fld id="{6E1340F4-D544-45CC-AC59-29028D878F1C}" type="slidenum">
              <a:rPr kumimoji="1" lang="ja-JP" altLang="en-US" smtClean="0">
                <a:latin typeface="+mj-ea"/>
                <a:ea typeface="+mj-ea"/>
              </a:rPr>
              <a:pPr/>
              <a:t>3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27" name="Picture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81328" y="35496"/>
            <a:ext cx="438807" cy="432539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B5B5D38-F64A-8C49-BE6C-6035C3A1B9DD}"/>
              </a:ext>
            </a:extLst>
          </p:cNvPr>
          <p:cNvSpPr txBox="1"/>
          <p:nvPr/>
        </p:nvSpPr>
        <p:spPr>
          <a:xfrm>
            <a:off x="5442513" y="157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中文版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C46012-064F-B843-87E3-DAC212F4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759135"/>
            <a:ext cx="2171700" cy="486833"/>
          </a:xfrm>
        </p:spPr>
        <p:txBody>
          <a:bodyPr rtlCol="0"/>
          <a:lstStyle/>
          <a:p>
            <a:pPr rtl="0"/>
            <a:r>
              <a:rPr lang="zh-hans" dirty="0">
                <a:latin typeface="+mn-ea"/>
              </a:rPr>
              <a:t>1.“糖尿病”是什么病？</a:t>
            </a:r>
          </a:p>
        </p:txBody>
      </p:sp>
      <p:sp>
        <p:nvSpPr>
          <p:cNvPr id="29" name="フッター プレースホルダー 4">
            <a:extLst>
              <a:ext uri="{FF2B5EF4-FFF2-40B4-BE49-F238E27FC236}">
                <a16:creationId xmlns:a16="http://schemas.microsoft.com/office/drawing/2014/main" id="{77E545ED-89FF-105F-9BBA-6854605C503C}"/>
              </a:ext>
            </a:extLst>
          </p:cNvPr>
          <p:cNvSpPr txBox="1">
            <a:spLocks/>
          </p:cNvSpPr>
          <p:nvPr/>
        </p:nvSpPr>
        <p:spPr>
          <a:xfrm>
            <a:off x="2348880" y="8549663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00" dirty="0"/>
              <a:t>1.</a:t>
            </a:r>
            <a:r>
              <a:rPr lang="ja-JP" altLang="en-US" sz="1100" dirty="0"/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35D488-34A6-4D57-90F5-771D2D69F9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4EEEF3-0C72-46EC-80B9-E99252E04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Macintosh PowerPoint</Application>
  <PresentationFormat>画面に合わせる (4:3)</PresentationFormat>
  <Paragraphs>130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4" baseType="lpstr">
      <vt:lpstr>HG丸ｺﾞｼｯｸM-PRO</vt:lpstr>
      <vt:lpstr>HG丸ｺﾞｼｯｸM-PRO</vt:lpstr>
      <vt:lpstr>ＭＳ Ｐゴシック</vt:lpstr>
      <vt:lpstr>ＭＳ Ｐゴシック</vt:lpstr>
      <vt:lpstr>PingFang SC</vt:lpstr>
      <vt:lpstr>新細明體</vt:lpstr>
      <vt:lpstr>SimSun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226</cp:revision>
  <dcterms:created xsi:type="dcterms:W3CDTF">2022-05-30T12:16:51Z</dcterms:created>
  <dcterms:modified xsi:type="dcterms:W3CDTF">2022-11-09T04:17:35Z</dcterms:modified>
</cp:coreProperties>
</file>