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256" r:id="rId4"/>
    <p:sldId id="259" r:id="rId5"/>
    <p:sldId id="258" r:id="rId6"/>
  </p:sldIdLst>
  <p:sldSz cx="6858000" cy="9937750"/>
  <p:notesSz cx="6807200" cy="9939338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A48F70-E630-DC48-B8AB-6CDA09729B0C}" v="6" dt="2022-11-09T04:52:16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3" autoAdjust="0"/>
    <p:restoredTop sz="95103" autoAdjust="0"/>
  </p:normalViewPr>
  <p:slideViewPr>
    <p:cSldViewPr>
      <p:cViewPr>
        <p:scale>
          <a:sx n="135" d="100"/>
          <a:sy n="135" d="100"/>
        </p:scale>
        <p:origin x="992" y="464"/>
      </p:cViewPr>
      <p:guideLst>
        <p:guide orient="horz" pos="313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3DA48F70-E630-DC48-B8AB-6CDA09729B0C}"/>
    <pc:docChg chg="undo custSel modSld">
      <pc:chgData name="稲垣 典子" userId="75e47cb5-aee2-4599-8dc9-4d0088e0ed8e" providerId="ADAL" clId="{3DA48F70-E630-DC48-B8AB-6CDA09729B0C}" dt="2022-11-09T04:56:44.016" v="218" actId="2711"/>
      <pc:docMkLst>
        <pc:docMk/>
      </pc:docMkLst>
      <pc:sldChg chg="modSp mod">
        <pc:chgData name="稲垣 典子" userId="75e47cb5-aee2-4599-8dc9-4d0088e0ed8e" providerId="ADAL" clId="{3DA48F70-E630-DC48-B8AB-6CDA09729B0C}" dt="2022-11-09T04:44:33.136" v="83" actId="255"/>
        <pc:sldMkLst>
          <pc:docMk/>
          <pc:sldMk cId="0" sldId="256"/>
        </pc:sldMkLst>
        <pc:spChg chg="mod">
          <ac:chgData name="稲垣 典子" userId="75e47cb5-aee2-4599-8dc9-4d0088e0ed8e" providerId="ADAL" clId="{3DA48F70-E630-DC48-B8AB-6CDA09729B0C}" dt="2022-11-09T04:34:25.301" v="0" actId="2711"/>
          <ac:spMkLst>
            <pc:docMk/>
            <pc:sldMk cId="0" sldId="256"/>
            <ac:spMk id="35" creationId="{52556A9E-BD8B-59B9-F2F5-D622081FED35}"/>
          </ac:spMkLst>
        </pc:spChg>
        <pc:spChg chg="mod">
          <ac:chgData name="稲垣 典子" userId="75e47cb5-aee2-4599-8dc9-4d0088e0ed8e" providerId="ADAL" clId="{3DA48F70-E630-DC48-B8AB-6CDA09729B0C}" dt="2022-11-09T04:34:47.564" v="4" actId="255"/>
          <ac:spMkLst>
            <pc:docMk/>
            <pc:sldMk cId="0" sldId="256"/>
            <ac:spMk id="37" creationId="{13AF3647-1611-C015-B362-02689C7F0589}"/>
          </ac:spMkLst>
        </pc:spChg>
        <pc:spChg chg="mod">
          <ac:chgData name="稲垣 典子" userId="75e47cb5-aee2-4599-8dc9-4d0088e0ed8e" providerId="ADAL" clId="{3DA48F70-E630-DC48-B8AB-6CDA09729B0C}" dt="2022-11-09T04:44:33.136" v="83" actId="255"/>
          <ac:spMkLst>
            <pc:docMk/>
            <pc:sldMk cId="0" sldId="256"/>
            <ac:spMk id="39" creationId="{1879F433-3483-57B0-DC0F-CC6F218AAB65}"/>
          </ac:spMkLst>
        </pc:spChg>
        <pc:spChg chg="mod">
          <ac:chgData name="稲垣 典子" userId="75e47cb5-aee2-4599-8dc9-4d0088e0ed8e" providerId="ADAL" clId="{3DA48F70-E630-DC48-B8AB-6CDA09729B0C}" dt="2022-11-09T04:41:49.994" v="67" actId="255"/>
          <ac:spMkLst>
            <pc:docMk/>
            <pc:sldMk cId="0" sldId="256"/>
            <ac:spMk id="4103" creationId="{8F7F4E58-702F-6C00-6BFF-33089FAFD83D}"/>
          </ac:spMkLst>
        </pc:spChg>
        <pc:spChg chg="mod">
          <ac:chgData name="稲垣 典子" userId="75e47cb5-aee2-4599-8dc9-4d0088e0ed8e" providerId="ADAL" clId="{3DA48F70-E630-DC48-B8AB-6CDA09729B0C}" dt="2022-11-09T04:41:55.654" v="68" actId="255"/>
          <ac:spMkLst>
            <pc:docMk/>
            <pc:sldMk cId="0" sldId="256"/>
            <ac:spMk id="4104" creationId="{4DE6D0EC-BD72-F317-57B2-3B9769E22B4C}"/>
          </ac:spMkLst>
        </pc:spChg>
        <pc:spChg chg="mod">
          <ac:chgData name="稲垣 典子" userId="75e47cb5-aee2-4599-8dc9-4d0088e0ed8e" providerId="ADAL" clId="{3DA48F70-E630-DC48-B8AB-6CDA09729B0C}" dt="2022-11-09T04:42:46.921" v="76" actId="255"/>
          <ac:spMkLst>
            <pc:docMk/>
            <pc:sldMk cId="0" sldId="256"/>
            <ac:spMk id="4105" creationId="{77FAF270-4339-8F87-799B-28E118B99CE4}"/>
          </ac:spMkLst>
        </pc:spChg>
        <pc:spChg chg="mod">
          <ac:chgData name="稲垣 典子" userId="75e47cb5-aee2-4599-8dc9-4d0088e0ed8e" providerId="ADAL" clId="{3DA48F70-E630-DC48-B8AB-6CDA09729B0C}" dt="2022-11-09T04:42:25.307" v="73" actId="255"/>
          <ac:spMkLst>
            <pc:docMk/>
            <pc:sldMk cId="0" sldId="256"/>
            <ac:spMk id="4110" creationId="{24D93A76-D223-7687-842C-BFE98388476F}"/>
          </ac:spMkLst>
        </pc:spChg>
        <pc:spChg chg="mod">
          <ac:chgData name="稲垣 典子" userId="75e47cb5-aee2-4599-8dc9-4d0088e0ed8e" providerId="ADAL" clId="{3DA48F70-E630-DC48-B8AB-6CDA09729B0C}" dt="2022-11-09T04:42:14.006" v="71" actId="2711"/>
          <ac:spMkLst>
            <pc:docMk/>
            <pc:sldMk cId="0" sldId="256"/>
            <ac:spMk id="4113" creationId="{F87C1E28-3585-F1FA-DEBD-56EA59E18D99}"/>
          </ac:spMkLst>
        </pc:spChg>
        <pc:spChg chg="mod">
          <ac:chgData name="稲垣 典子" userId="75e47cb5-aee2-4599-8dc9-4d0088e0ed8e" providerId="ADAL" clId="{3DA48F70-E630-DC48-B8AB-6CDA09729B0C}" dt="2022-11-09T04:42:32.856" v="74" actId="255"/>
          <ac:spMkLst>
            <pc:docMk/>
            <pc:sldMk cId="0" sldId="256"/>
            <ac:spMk id="4116" creationId="{5BEFBE9B-F14B-5BF3-6A62-50A191A2187F}"/>
          </ac:spMkLst>
        </pc:spChg>
        <pc:spChg chg="mod">
          <ac:chgData name="稲垣 典子" userId="75e47cb5-aee2-4599-8dc9-4d0088e0ed8e" providerId="ADAL" clId="{3DA48F70-E630-DC48-B8AB-6CDA09729B0C}" dt="2022-11-09T04:43:05.271" v="78" actId="255"/>
          <ac:spMkLst>
            <pc:docMk/>
            <pc:sldMk cId="0" sldId="256"/>
            <ac:spMk id="4121" creationId="{5A6236C1-2451-DDB2-B90E-CCE0C9406CC7}"/>
          </ac:spMkLst>
        </pc:spChg>
        <pc:spChg chg="mod">
          <ac:chgData name="稲垣 典子" userId="75e47cb5-aee2-4599-8dc9-4d0088e0ed8e" providerId="ADAL" clId="{3DA48F70-E630-DC48-B8AB-6CDA09729B0C}" dt="2022-11-09T04:43:41.971" v="81" actId="255"/>
          <ac:spMkLst>
            <pc:docMk/>
            <pc:sldMk cId="0" sldId="256"/>
            <ac:spMk id="4127" creationId="{2E1A0C90-179A-D442-A079-83B27BBD2224}"/>
          </ac:spMkLst>
        </pc:spChg>
        <pc:spChg chg="mod">
          <ac:chgData name="稲垣 典子" userId="75e47cb5-aee2-4599-8dc9-4d0088e0ed8e" providerId="ADAL" clId="{3DA48F70-E630-DC48-B8AB-6CDA09729B0C}" dt="2022-11-09T04:41:36.321" v="65" actId="255"/>
          <ac:spMkLst>
            <pc:docMk/>
            <pc:sldMk cId="0" sldId="256"/>
            <ac:spMk id="4128" creationId="{BFEDB814-F51D-808D-A0E5-1DE80B6EC7FC}"/>
          </ac:spMkLst>
        </pc:spChg>
      </pc:sldChg>
      <pc:sldChg chg="modSp mod">
        <pc:chgData name="稲垣 典子" userId="75e47cb5-aee2-4599-8dc9-4d0088e0ed8e" providerId="ADAL" clId="{3DA48F70-E630-DC48-B8AB-6CDA09729B0C}" dt="2022-11-09T04:56:44.016" v="218" actId="2711"/>
        <pc:sldMkLst>
          <pc:docMk/>
          <pc:sldMk cId="0" sldId="258"/>
        </pc:sldMkLst>
        <pc:spChg chg="mod">
          <ac:chgData name="稲垣 典子" userId="75e47cb5-aee2-4599-8dc9-4d0088e0ed8e" providerId="ADAL" clId="{3DA48F70-E630-DC48-B8AB-6CDA09729B0C}" dt="2022-11-09T04:51:33.785" v="149" actId="255"/>
          <ac:spMkLst>
            <pc:docMk/>
            <pc:sldMk cId="0" sldId="258"/>
            <ac:spMk id="15" creationId="{4B7520CE-7903-C628-F497-2B0B027A1A96}"/>
          </ac:spMkLst>
        </pc:spChg>
        <pc:spChg chg="mod">
          <ac:chgData name="稲垣 典子" userId="75e47cb5-aee2-4599-8dc9-4d0088e0ed8e" providerId="ADAL" clId="{3DA48F70-E630-DC48-B8AB-6CDA09729B0C}" dt="2022-11-09T04:56:44.016" v="218" actId="2711"/>
          <ac:spMkLst>
            <pc:docMk/>
            <pc:sldMk cId="0" sldId="258"/>
            <ac:spMk id="8196" creationId="{A38B98B8-24A0-EB3B-B914-2FD2B3AB3FF7}"/>
          </ac:spMkLst>
        </pc:spChg>
        <pc:spChg chg="mod">
          <ac:chgData name="稲垣 典子" userId="75e47cb5-aee2-4599-8dc9-4d0088e0ed8e" providerId="ADAL" clId="{3DA48F70-E630-DC48-B8AB-6CDA09729B0C}" dt="2022-11-09T04:52:26.942" v="153" actId="2711"/>
          <ac:spMkLst>
            <pc:docMk/>
            <pc:sldMk cId="0" sldId="258"/>
            <ac:spMk id="8201" creationId="{13DA0483-FE30-4C04-B369-445178780DB7}"/>
          </ac:spMkLst>
        </pc:spChg>
      </pc:sldChg>
      <pc:sldChg chg="modSp mod">
        <pc:chgData name="稲垣 典子" userId="75e47cb5-aee2-4599-8dc9-4d0088e0ed8e" providerId="ADAL" clId="{3DA48F70-E630-DC48-B8AB-6CDA09729B0C}" dt="2022-11-09T04:51:22.892" v="147" actId="1076"/>
        <pc:sldMkLst>
          <pc:docMk/>
          <pc:sldMk cId="0" sldId="259"/>
        </pc:sldMkLst>
        <pc:spChg chg="mod">
          <ac:chgData name="稲垣 典子" userId="75e47cb5-aee2-4599-8dc9-4d0088e0ed8e" providerId="ADAL" clId="{3DA48F70-E630-DC48-B8AB-6CDA09729B0C}" dt="2022-11-09T04:48:38.869" v="123" actId="27636"/>
          <ac:spMkLst>
            <pc:docMk/>
            <pc:sldMk cId="0" sldId="259"/>
            <ac:spMk id="13" creationId="{C00E0B46-F49F-8187-9D0D-3222860D4E5B}"/>
          </ac:spMkLst>
        </pc:spChg>
        <pc:spChg chg="mod">
          <ac:chgData name="稲垣 典子" userId="75e47cb5-aee2-4599-8dc9-4d0088e0ed8e" providerId="ADAL" clId="{3DA48F70-E630-DC48-B8AB-6CDA09729B0C}" dt="2022-11-09T04:48:44.302" v="124" actId="255"/>
          <ac:spMkLst>
            <pc:docMk/>
            <pc:sldMk cId="0" sldId="259"/>
            <ac:spMk id="14" creationId="{0802C2AE-D194-94B0-D394-FCD22B33E9DA}"/>
          </ac:spMkLst>
        </pc:spChg>
        <pc:spChg chg="mod">
          <ac:chgData name="稲垣 典子" userId="75e47cb5-aee2-4599-8dc9-4d0088e0ed8e" providerId="ADAL" clId="{3DA48F70-E630-DC48-B8AB-6CDA09729B0C}" dt="2022-11-09T04:44:39.255" v="84" actId="255"/>
          <ac:spMkLst>
            <pc:docMk/>
            <pc:sldMk cId="0" sldId="259"/>
            <ac:spMk id="15" creationId="{A45E41BC-92FC-56DE-6BA3-B8172E1AB535}"/>
          </ac:spMkLst>
        </pc:spChg>
        <pc:spChg chg="mod">
          <ac:chgData name="稲垣 典子" userId="75e47cb5-aee2-4599-8dc9-4d0088e0ed8e" providerId="ADAL" clId="{3DA48F70-E630-DC48-B8AB-6CDA09729B0C}" dt="2022-11-09T04:47:44.087" v="107" actId="255"/>
          <ac:spMkLst>
            <pc:docMk/>
            <pc:sldMk cId="0" sldId="259"/>
            <ac:spMk id="6147" creationId="{B717676B-CE4F-2B39-EDB5-013E246C6DAA}"/>
          </ac:spMkLst>
        </pc:spChg>
        <pc:spChg chg="mod">
          <ac:chgData name="稲垣 典子" userId="75e47cb5-aee2-4599-8dc9-4d0088e0ed8e" providerId="ADAL" clId="{3DA48F70-E630-DC48-B8AB-6CDA09729B0C}" dt="2022-11-09T04:50:50.086" v="143" actId="255"/>
          <ac:spMkLst>
            <pc:docMk/>
            <pc:sldMk cId="0" sldId="259"/>
            <ac:spMk id="6149" creationId="{B20893DA-ECCA-933C-7B9C-2C4EA5530F88}"/>
          </ac:spMkLst>
        </pc:spChg>
        <pc:spChg chg="mod">
          <ac:chgData name="稲垣 典子" userId="75e47cb5-aee2-4599-8dc9-4d0088e0ed8e" providerId="ADAL" clId="{3DA48F70-E630-DC48-B8AB-6CDA09729B0C}" dt="2022-11-09T04:51:12.275" v="145" actId="2711"/>
          <ac:spMkLst>
            <pc:docMk/>
            <pc:sldMk cId="0" sldId="259"/>
            <ac:spMk id="6157" creationId="{3620796F-4C03-CA67-FE1C-F729FF2D466E}"/>
          </ac:spMkLst>
        </pc:spChg>
        <pc:picChg chg="mod">
          <ac:chgData name="稲垣 典子" userId="75e47cb5-aee2-4599-8dc9-4d0088e0ed8e" providerId="ADAL" clId="{3DA48F70-E630-DC48-B8AB-6CDA09729B0C}" dt="2022-11-09T04:51:19.394" v="146" actId="1076"/>
          <ac:picMkLst>
            <pc:docMk/>
            <pc:sldMk cId="0" sldId="259"/>
            <ac:picMk id="6150" creationId="{71F90898-3F8D-AA0B-95A2-5988FDE8C45B}"/>
          </ac:picMkLst>
        </pc:picChg>
        <pc:picChg chg="mod">
          <ac:chgData name="稲垣 典子" userId="75e47cb5-aee2-4599-8dc9-4d0088e0ed8e" providerId="ADAL" clId="{3DA48F70-E630-DC48-B8AB-6CDA09729B0C}" dt="2022-11-09T04:51:22.892" v="147" actId="1076"/>
          <ac:picMkLst>
            <pc:docMk/>
            <pc:sldMk cId="0" sldId="259"/>
            <ac:picMk id="6151" creationId="{4ECC9481-9E54-4227-FFCD-CE80E3DF11C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755B9EA7-8171-4347-64F1-44BC564C5A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27" tIns="47565" rIns="95127" bIns="47565" numCol="1" rtlCol="0" anchor="t" anchorCtr="0" compatLnSpc="1">
            <a:prstTxWarp prst="textNoShape">
              <a:avLst/>
            </a:prstTxWarp>
          </a:bodyPr>
          <a:lstStyle>
            <a:lvl1pPr algn="l" defTabSz="9507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3BB60306-52B8-71BD-4BB1-64A2416AE3D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47987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27" tIns="47565" rIns="95127" bIns="47565" numCol="1" rtlCol="0" anchor="t" anchorCtr="0" compatLnSpc="1">
            <a:prstTxWarp prst="textNoShape">
              <a:avLst/>
            </a:prstTxWarp>
          </a:bodyPr>
          <a:lstStyle>
            <a:lvl1pPr algn="r" defTabSz="9507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4858CDB2-9F8F-E6F3-F3E5-100CEFEE3E7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7988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27" tIns="47565" rIns="95127" bIns="47565" numCol="1" rtlCol="0" anchor="b" anchorCtr="0" compatLnSpc="1">
            <a:prstTxWarp prst="textNoShape">
              <a:avLst/>
            </a:prstTxWarp>
          </a:bodyPr>
          <a:lstStyle>
            <a:lvl1pPr algn="l" defTabSz="9507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DBC41D9E-EB81-07FB-EC15-5E98CE48B02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0863"/>
            <a:ext cx="2947987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27" tIns="47565" rIns="95127" bIns="47565" numCol="1" rtlCol="0" anchor="b" anchorCtr="0" compatLnSpc="1">
            <a:prstTxWarp prst="textNoShape">
              <a:avLst/>
            </a:prstTxWarp>
          </a:bodyPr>
          <a:lstStyle>
            <a:lvl1pPr algn="r" defTabSz="947976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6917E0FF-99D2-DB48-8CD9-E3A38CD0EF2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C9901FE-0F1F-F923-A500-D6B377F130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2224" tIns="46112" rIns="92224" bIns="46112" rtlCol="0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41F50FA-B2D8-7ACD-551A-C2C7D74987C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51163" cy="498475"/>
          </a:xfrm>
          <a:prstGeom prst="rect">
            <a:avLst/>
          </a:prstGeom>
        </p:spPr>
        <p:txBody>
          <a:bodyPr vert="horz" lIns="92224" tIns="46112" rIns="92224" bIns="46112" rtlCol="0"/>
          <a:lstStyle>
            <a:lvl1pPr algn="r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56275B84-1AB1-B942-9354-3DA381739DEE}" type="datetimeFigureOut">
              <a:rPr lang="ja-JP" altLang="en-US"/>
              <a:pPr>
                <a:defRPr/>
              </a:pPr>
              <a:t>2022/11/9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B1BB3CB0-6755-EFB1-0DA4-6966C10478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17725" y="746125"/>
            <a:ext cx="25717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4" tIns="46112" rIns="92224" bIns="46112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C810E0D6-3B5C-AE81-0F50-7940B99542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2625" y="4721225"/>
            <a:ext cx="5441950" cy="4471988"/>
          </a:xfrm>
          <a:prstGeom prst="rect">
            <a:avLst/>
          </a:prstGeom>
        </p:spPr>
        <p:txBody>
          <a:bodyPr vert="horz" lIns="92224" tIns="46112" rIns="92224" bIns="46112" rtlCol="0"/>
          <a:lstStyle/>
          <a:p>
            <a:pPr lvl="0"/>
            <a:r>
              <a:rPr lang="zh-hans" noProof="0"/>
              <a:t>マスター テキストの書式設定</a:t>
            </a:r>
          </a:p>
          <a:p>
            <a:pPr lvl="1"/>
            <a:r>
              <a:rPr lang="zh-hans" noProof="0"/>
              <a:t>第 2 レベル</a:t>
            </a:r>
          </a:p>
          <a:p>
            <a:pPr lvl="2"/>
            <a:r>
              <a:rPr lang="zh-hans" noProof="0"/>
              <a:t>第 3 レベル</a:t>
            </a:r>
          </a:p>
          <a:p>
            <a:pPr lvl="3"/>
            <a:r>
              <a:rPr lang="zh-hans" noProof="0"/>
              <a:t>第 4 レベル</a:t>
            </a:r>
          </a:p>
          <a:p>
            <a:pPr lvl="4"/>
            <a:r>
              <a:rPr lang="zh-hans" noProof="0"/>
              <a:t>第 5 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A5F56C0-6E13-335F-E331-347840635F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9275"/>
            <a:ext cx="2951163" cy="498475"/>
          </a:xfrm>
          <a:prstGeom prst="rect">
            <a:avLst/>
          </a:prstGeom>
        </p:spPr>
        <p:txBody>
          <a:bodyPr vert="horz" lIns="92224" tIns="46112" rIns="92224" bIns="46112" rtlCol="0" anchor="b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82987E-E8ED-F228-5165-D542638F9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39275"/>
            <a:ext cx="2951163" cy="498475"/>
          </a:xfrm>
          <a:prstGeom prst="rect">
            <a:avLst/>
          </a:prstGeom>
        </p:spPr>
        <p:txBody>
          <a:bodyPr vert="horz" wrap="square" lIns="92224" tIns="46112" rIns="92224" bIns="46112" numCol="1" rtlCol="0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67850D6C-4398-1542-941E-DB2E4848A9B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E90AF461-3725-81D5-990D-8B5E2F420F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038C7460-571A-022A-66D9-8C8B940D1E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8945AC50-1809-4F1F-59C2-D573521C7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1363" indent="-28416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1413" indent="-22701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598613" indent="-22701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5813" indent="-22701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2EB3253-8E48-8847-91D5-6BBB6F980F66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FA3E7ABF-7232-838D-8E70-EDA155ECEC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16D4BC83-1625-7515-F398-4D25EF4B24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DEDE6ACF-913A-AA74-49BD-375CA58C7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9300" indent="-2873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52525" indent="-23018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12900" indent="-23018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74863" indent="-23018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320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892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464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9036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D9208A7-9A8C-0742-8FB8-204094D62CE3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3F42140A-738A-5429-318D-00624DB127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A6C5D13D-8C67-2FA3-49D6-40929A8099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43489BF4-4B41-A35A-F160-1C39E7B0D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9300" indent="-2873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52525" indent="-23018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12900" indent="-23018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74863" indent="-23018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320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892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464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903663" indent="-2301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4932D43-93FD-E54B-8CDD-595410EFBD32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87145"/>
            <a:ext cx="5829300" cy="2130175"/>
          </a:xfrm>
        </p:spPr>
        <p:txBody>
          <a:bodyPr rtlCol="0"/>
          <a:lstStyle/>
          <a:p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31392"/>
            <a:ext cx="4800600" cy="2539647"/>
          </a:xfrm>
        </p:spPr>
        <p:txBody>
          <a:bodyPr rtlCol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han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C091B0-ECBE-2F4D-C651-4C2320E1FC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F3C985-6592-1957-A0FC-458A1968CA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D5D92A-139D-C5D5-5A79-BBCD0EB78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FBD79-3140-B642-A0E0-D0F5874B0E9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8211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5C3C48-703E-156A-E255-4589441892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4E8E6B-8444-CB04-7CFB-25ABC88230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3746C3-AD05-1201-1CDD-BC6A15691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A41C5-E5FA-874B-BFA5-202DF4AFAA2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18329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26" y="6385926"/>
            <a:ext cx="5829300" cy="1973747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26" y="4212044"/>
            <a:ext cx="5829300" cy="2173883"/>
          </a:xfrm>
        </p:spPr>
        <p:txBody>
          <a:bodyPr rtlCol="0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han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C487CA-D6B7-D091-A151-8F8BF7E852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28B199-6C72-7216-E18C-533CB62E61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6D5CFC-AD0D-491B-9F39-35BDB5B381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17660-6D8B-E540-8065-E6C2D005D6E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8333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0" y="2870906"/>
            <a:ext cx="2861896" cy="596265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1754" y="2870906"/>
            <a:ext cx="2861896" cy="596265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6ACC81-F7B0-F897-9939-359C7A7B09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907F3B-FC1C-86D1-A630-F2552F9C71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076699-6DBD-5F60-4220-CDBC1B6960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F272B-1C1B-5649-91D9-732F10CFAF24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9990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7970"/>
            <a:ext cx="6172200" cy="1656292"/>
          </a:xfrm>
        </p:spPr>
        <p:txBody>
          <a:bodyPr rtlCol="0"/>
          <a:lstStyle>
            <a:lvl1pPr>
              <a:defRPr/>
            </a:lvl1pPr>
          </a:lstStyle>
          <a:p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24493"/>
            <a:ext cx="3030049" cy="927063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51556"/>
            <a:ext cx="3030049" cy="5725709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952" y="2224493"/>
            <a:ext cx="3031148" cy="927063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952" y="3151556"/>
            <a:ext cx="3031148" cy="5725709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3FF588-5A7F-B786-EE41-E8F1430DB8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CA1ABB-64D9-BDCC-4C8C-3FB76B73D4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FD9E259-D69D-6212-06B6-B579C790AE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DD991-2208-BE49-8F06-82E8D85E6B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2960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han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D5CBD13-DB62-6811-CD55-B7768F8740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85B82CA-C571-4451-CF8F-64618292EA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94DDBD-4334-CA07-FC53-EA79946332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B2BCA-5669-2C4C-8A71-EC9C60423170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7911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18622A2-A0DD-95AF-E926-97F034DD63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8F69CBD-CB7E-0687-FFFF-DC6D516936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50349A-BCE6-C98F-6C14-833AB11B45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DF3A2-4DF2-B64D-9068-E95242279C1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95617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5670"/>
            <a:ext cx="2256326" cy="168389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395671"/>
            <a:ext cx="3833446" cy="848159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9567"/>
            <a:ext cx="2256326" cy="679769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han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65A1D-FD04-D6C9-BAF6-1A073612F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6A77C8-70D7-9D14-F156-A99679924B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A21A57-7DEA-EBA3-9AFE-027371DA74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8D5AE-666A-214F-A749-415B7694B01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5331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124" y="6956425"/>
            <a:ext cx="4114800" cy="821246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124" y="887956"/>
            <a:ext cx="4114800" cy="59626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124" y="7777671"/>
            <a:ext cx="4114800" cy="1166304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han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C1D6D9-60BF-B3ED-C2E6-8861FCF593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BADA49-CE21-D548-C9CE-5325F57915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938854-1708-A4AA-4B62-6AC8FEA509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7F1F6-5FFE-3C4F-BE96-7AE2DB01912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3752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ECBBD1-1292-4426-F2F9-F73E6CFD7D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A38D74-6B13-027D-AB43-8AF31D336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1EA798-BC9A-FBE7-08EA-0ED766450A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608AC-1FB2-8C41-A1AA-67C944C3FF71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1355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7" y="883356"/>
            <a:ext cx="1457325" cy="7950200"/>
          </a:xfrm>
        </p:spPr>
        <p:txBody>
          <a:bodyPr vert="eaVert" rtlCol="0"/>
          <a:lstStyle/>
          <a:p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4353" y="883356"/>
            <a:ext cx="4266467" cy="7950200"/>
          </a:xfrm>
        </p:spPr>
        <p:txBody>
          <a:bodyPr vert="eaVert" rtlCol="0"/>
          <a:lstStyle/>
          <a:p>
            <a:pPr lvl="0"/>
            <a:r>
              <a:rPr lang="zh-hans"/>
              <a:t>マスター テキストの書式設定</a:t>
            </a:r>
          </a:p>
          <a:p>
            <a:pPr lvl="1"/>
            <a:r>
              <a:rPr lang="zh-hans"/>
              <a:t>第 2 レベル</a:t>
            </a:r>
          </a:p>
          <a:p>
            <a:pPr lvl="2"/>
            <a:r>
              <a:rPr lang="zh-hans"/>
              <a:t>第 3 レベル</a:t>
            </a:r>
          </a:p>
          <a:p>
            <a:pPr lvl="3"/>
            <a:r>
              <a:rPr lang="zh-hans"/>
              <a:t>第 4 レベル</a:t>
            </a:r>
          </a:p>
          <a:p>
            <a:pPr lvl="4"/>
            <a:r>
              <a:rPr lang="zh-hans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1AC8A8-1571-54DC-D854-4AD21F7DD1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B9AD8B-938C-455A-68C6-763FC871E1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8565C6-ECCE-31B1-2F38-89FA296E12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71897-03D6-2249-80B8-7FCF2409FAB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9031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0C7FA78-0DF1-071F-2AD6-F07D4EB9FC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4238"/>
            <a:ext cx="58293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C506879-4366-602B-EA5B-E48E21043F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71788"/>
            <a:ext cx="5829300" cy="59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 テキストの書式設定</a:t>
            </a:r>
          </a:p>
          <a:p>
            <a:pPr lvl="1"/>
            <a:r>
              <a:rPr lang="ja-JP" altLang="ja-JP"/>
              <a:t>第 2 レベル</a:t>
            </a:r>
          </a:p>
          <a:p>
            <a:pPr lvl="2"/>
            <a:r>
              <a:rPr lang="ja-JP" altLang="ja-JP"/>
              <a:t>第 3 レベル</a:t>
            </a:r>
          </a:p>
          <a:p>
            <a:pPr lvl="3"/>
            <a:r>
              <a:rPr lang="ja-JP" altLang="ja-JP"/>
              <a:t>第 4 レベル</a:t>
            </a:r>
          </a:p>
          <a:p>
            <a:pPr lvl="4"/>
            <a:r>
              <a:rPr lang="ja-JP" altLang="ja-JP"/>
              <a:t>第 5 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7745A6F-B2BB-E37A-B4A3-04F00D85340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437CD73-0CD3-DB7C-9C41-CE158F2C721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53513"/>
            <a:ext cx="217170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zh-hans"/>
              <a:t>4. 糖尿病の食事療法</a:t>
            </a:r>
            <a:endParaRPr lang="en-US" altLang="ja-JP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C58858F-454D-1660-BDB8-CCAF139619F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1096ED39-91E9-EA48-95AE-16B9DDA45E1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A1C3A06C-1106-165F-CEF0-82EE48347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96887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7">
            <a:extLst>
              <a:ext uri="{FF2B5EF4-FFF2-40B4-BE49-F238E27FC236}">
                <a16:creationId xmlns:a16="http://schemas.microsoft.com/office/drawing/2014/main" id="{98A131B6-F20E-0A4A-BE05-31E61EBA5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51911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円/楕円 34">
            <a:extLst>
              <a:ext uri="{FF2B5EF4-FFF2-40B4-BE49-F238E27FC236}">
                <a16:creationId xmlns:a16="http://schemas.microsoft.com/office/drawing/2014/main" id="{52556A9E-BD8B-59B9-F2F5-D622081FED35}"/>
              </a:ext>
            </a:extLst>
          </p:cNvPr>
          <p:cNvSpPr/>
          <p:nvPr/>
        </p:nvSpPr>
        <p:spPr>
          <a:xfrm>
            <a:off x="230188" y="144463"/>
            <a:ext cx="6480175" cy="801687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4.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糖尿病の食事療法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defRPr/>
            </a:pPr>
            <a:r>
              <a:rPr lang="en-US" altLang="zh-Han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4.</a:t>
            </a:r>
            <a:r>
              <a:rPr lang="zh-han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糖尿病饮食疗法</a:t>
            </a:r>
            <a:endParaRPr lang="en-US" altLang="ja-JP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101" name="Oval 12" descr="編み込み">
            <a:extLst>
              <a:ext uri="{FF2B5EF4-FFF2-40B4-BE49-F238E27FC236}">
                <a16:creationId xmlns:a16="http://schemas.microsoft.com/office/drawing/2014/main" id="{9DCCF154-A00B-0119-BCBD-27A4D2F42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0575" y="2428875"/>
            <a:ext cx="4443413" cy="2376488"/>
          </a:xfrm>
          <a:prstGeom prst="ellips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rgbClr val="FF99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102" name="グループ化 5">
            <a:extLst>
              <a:ext uri="{FF2B5EF4-FFF2-40B4-BE49-F238E27FC236}">
                <a16:creationId xmlns:a16="http://schemas.microsoft.com/office/drawing/2014/main" id="{8266291B-27DE-7F7D-6378-159FD84792D9}"/>
              </a:ext>
            </a:extLst>
          </p:cNvPr>
          <p:cNvGrpSpPr>
            <a:grpSpLocks/>
          </p:cNvGrpSpPr>
          <p:nvPr/>
        </p:nvGrpSpPr>
        <p:grpSpPr bwMode="auto">
          <a:xfrm>
            <a:off x="2565400" y="2376488"/>
            <a:ext cx="3408363" cy="1909762"/>
            <a:chOff x="2305834" y="2272853"/>
            <a:chExt cx="4057650" cy="2354263"/>
          </a:xfrm>
        </p:grpSpPr>
        <p:pic>
          <p:nvPicPr>
            <p:cNvPr id="4131" name="Picture 4">
              <a:extLst>
                <a:ext uri="{FF2B5EF4-FFF2-40B4-BE49-F238E27FC236}">
                  <a16:creationId xmlns:a16="http://schemas.microsoft.com/office/drawing/2014/main" id="{CAB6B7F7-AEA2-49E7-62DF-28BA881F5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359" y="3580953"/>
              <a:ext cx="2651125" cy="96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32" name="Picture 5">
              <a:extLst>
                <a:ext uri="{FF2B5EF4-FFF2-40B4-BE49-F238E27FC236}">
                  <a16:creationId xmlns:a16="http://schemas.microsoft.com/office/drawing/2014/main" id="{63B00928-6F62-DA88-DC58-F50BB0BF3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534" y="2272853"/>
              <a:ext cx="1327150" cy="1220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33" name="Picture 6">
              <a:extLst>
                <a:ext uri="{FF2B5EF4-FFF2-40B4-BE49-F238E27FC236}">
                  <a16:creationId xmlns:a16="http://schemas.microsoft.com/office/drawing/2014/main" id="{3C371A73-78FD-073B-EE62-BFBF5EAD3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459" y="2361753"/>
              <a:ext cx="1143000" cy="1081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34" name="Picture 20">
              <a:extLst>
                <a:ext uri="{FF2B5EF4-FFF2-40B4-BE49-F238E27FC236}">
                  <a16:creationId xmlns:a16="http://schemas.microsoft.com/office/drawing/2014/main" id="{DC6C7E15-E25C-D6BA-B92B-1DD5B7FDF2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834" y="3458716"/>
              <a:ext cx="1295400" cy="11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103" name="AutoShape 28">
            <a:extLst>
              <a:ext uri="{FF2B5EF4-FFF2-40B4-BE49-F238E27FC236}">
                <a16:creationId xmlns:a16="http://schemas.microsoft.com/office/drawing/2014/main" id="{8F7F4E58-702F-6C00-6BFF-33089FAFD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572000"/>
            <a:ext cx="3343275" cy="828675"/>
          </a:xfrm>
          <a:prstGeom prst="wedgeRectCallout">
            <a:avLst>
              <a:gd name="adj1" fmla="val 11940"/>
              <a:gd name="adj2" fmla="val -7750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1100" b="1">
                <a:latin typeface="PingFang SC" panose="020B0400000000000000" pitchFamily="34" charset="-122"/>
                <a:ea typeface="PingFang SC" panose="020B0400000000000000" pitchFamily="34" charset="-122"/>
              </a:rPr>
              <a:t>【主菜】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 b="1">
                <a:ea typeface="HG丸ｺﾞｼｯｸM-PRO" panose="020F0600000000000000" pitchFamily="34" charset="-128"/>
              </a:rPr>
              <a:t>肉・魚・卵・豆腐など</a:t>
            </a:r>
            <a:endParaRPr lang="en-US" altLang="ja-JP" sz="900" b="1" dirty="0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 b="1">
                <a:ea typeface="HG丸ｺﾞｼｯｸM-PRO" panose="020F0600000000000000" pitchFamily="34" charset="-128"/>
              </a:rPr>
              <a:t>主に</a:t>
            </a:r>
            <a:r>
              <a:rPr lang="ja-JP" altLang="en-US" sz="900" b="1">
                <a:solidFill>
                  <a:srgbClr val="FF0000"/>
                </a:solidFill>
                <a:ea typeface="HG丸ｺﾞｼｯｸM-PRO" panose="020F0600000000000000" pitchFamily="34" charset="-128"/>
              </a:rPr>
              <a:t>たんぱく質</a:t>
            </a:r>
            <a:r>
              <a:rPr lang="ja-JP" altLang="en-US" sz="900" b="1">
                <a:ea typeface="HG丸ｺﾞｼｯｸM-PRO" panose="020F0600000000000000" pitchFamily="34" charset="-128"/>
              </a:rPr>
              <a:t>と</a:t>
            </a:r>
            <a:r>
              <a:rPr lang="ja-JP" altLang="en-US" sz="900" b="1">
                <a:solidFill>
                  <a:srgbClr val="FF0000"/>
                </a:solidFill>
                <a:ea typeface="HG丸ｺﾞｼｯｸM-PRO" panose="020F0600000000000000" pitchFamily="34" charset="-128"/>
              </a:rPr>
              <a:t>脂質</a:t>
            </a:r>
            <a:r>
              <a:rPr lang="ja-JP" altLang="en-US" sz="900" b="1">
                <a:ea typeface="HG丸ｺﾞｼｯｸM-PRO" panose="020F0600000000000000" pitchFamily="34" charset="-128"/>
              </a:rPr>
              <a:t>を多く含む</a:t>
            </a:r>
            <a:endParaRPr lang="en-US" altLang="ja-JP" sz="900" b="1" dirty="0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ja-JP" altLang="en-US" sz="1000" b="1">
                <a:latin typeface="PingFang SC" panose="020B0400000000000000" pitchFamily="34" charset="-122"/>
                <a:ea typeface="PingFang SC" panose="020B0400000000000000" pitchFamily="34" charset="-122"/>
              </a:rPr>
              <a:t>肉、鱼、蛋、豆腐等</a:t>
            </a:r>
            <a:endParaRPr lang="ja-JP" altLang="ja-JP" sz="10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latin typeface="PingFang SC" panose="020B0400000000000000" pitchFamily="34" charset="-122"/>
                <a:ea typeface="PingFang SC" panose="020B0400000000000000" pitchFamily="34" charset="-122"/>
              </a:rPr>
              <a:t>主要含有</a:t>
            </a:r>
            <a:r>
              <a:rPr lang="zh-TW" altLang="en-US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多</a:t>
            </a:r>
            <a:r>
              <a:rPr lang="ja-JP" altLang="ja-JP" sz="1100" b="1">
                <a:latin typeface="PingFang SC" panose="020B0400000000000000" pitchFamily="34" charset="-122"/>
                <a:ea typeface="PingFang SC" panose="020B0400000000000000" pitchFamily="34" charset="-122"/>
              </a:rPr>
              <a:t>量</a:t>
            </a:r>
            <a:r>
              <a:rPr lang="ja-JP" altLang="ja-JP" sz="1100" b="1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蛋白质</a:t>
            </a:r>
            <a:r>
              <a:rPr lang="ja-JP" altLang="ja-JP" sz="1100" b="1">
                <a:latin typeface="PingFang SC" panose="020B0400000000000000" pitchFamily="34" charset="-122"/>
                <a:ea typeface="PingFang SC" panose="020B0400000000000000" pitchFamily="34" charset="-122"/>
              </a:rPr>
              <a:t>和</a:t>
            </a:r>
            <a:r>
              <a:rPr lang="ja-JP" altLang="ja-JP" sz="1100" b="1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脂肪</a:t>
            </a:r>
          </a:p>
        </p:txBody>
      </p:sp>
      <p:sp>
        <p:nvSpPr>
          <p:cNvPr id="4104" name="AutoShape 27">
            <a:extLst>
              <a:ext uri="{FF2B5EF4-FFF2-40B4-BE49-F238E27FC236}">
                <a16:creationId xmlns:a16="http://schemas.microsoft.com/office/drawing/2014/main" id="{4DE6D0EC-BD72-F317-57B2-3B9769E22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8413" y="4589463"/>
            <a:ext cx="2127250" cy="828675"/>
          </a:xfrm>
          <a:prstGeom prst="wedgeRectCallout">
            <a:avLst>
              <a:gd name="adj1" fmla="val 24264"/>
              <a:gd name="adj2" fmla="val -759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1100" b="1">
                <a:latin typeface="PingFang SC" panose="020B0400000000000000" pitchFamily="34" charset="-122"/>
                <a:ea typeface="PingFang SC" panose="020B0400000000000000" pitchFamily="34" charset="-122"/>
              </a:rPr>
              <a:t>【主食】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 b="1">
                <a:ea typeface="HG丸ｺﾞｼｯｸM-PRO" panose="020F0600000000000000" pitchFamily="34" charset="-128"/>
              </a:rPr>
              <a:t>ご飯・パン・麺類</a:t>
            </a:r>
            <a:endParaRPr lang="en-US" altLang="ja-JP" sz="900" b="1" dirty="0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 b="1">
                <a:ea typeface="HG丸ｺﾞｼｯｸM-PRO" panose="020F0600000000000000" pitchFamily="34" charset="-128"/>
              </a:rPr>
              <a:t>主に</a:t>
            </a:r>
            <a:r>
              <a:rPr lang="ja-JP" altLang="en-US" sz="900" b="1">
                <a:solidFill>
                  <a:srgbClr val="FF0000"/>
                </a:solidFill>
                <a:ea typeface="HG丸ｺﾞｼｯｸM-PRO" panose="020F0600000000000000" pitchFamily="34" charset="-128"/>
              </a:rPr>
              <a:t>糖質</a:t>
            </a:r>
            <a:r>
              <a:rPr lang="ja-JP" altLang="en-US" sz="900" b="1">
                <a:ea typeface="HG丸ｺﾞｼｯｸM-PRO" panose="020F0600000000000000" pitchFamily="34" charset="-128"/>
              </a:rPr>
              <a:t>を多く含む</a:t>
            </a:r>
            <a:endParaRPr lang="en-US" altLang="ja-JP" sz="900" b="1" dirty="0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ja-JP" altLang="en-US" sz="1000" b="1">
                <a:latin typeface="PingFang SC" panose="020B0400000000000000" pitchFamily="34" charset="-122"/>
                <a:ea typeface="PingFang SC" panose="020B0400000000000000" pitchFamily="34" charset="-122"/>
              </a:rPr>
              <a:t>米饭、面包、面条</a:t>
            </a:r>
            <a:endParaRPr lang="ja-JP" altLang="en-US" sz="10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1100" b="1">
                <a:latin typeface="PingFang SC" panose="020B0400000000000000" pitchFamily="34" charset="-122"/>
                <a:ea typeface="PingFang SC" panose="020B0400000000000000" pitchFamily="34" charset="-122"/>
              </a:rPr>
              <a:t>主要含有</a:t>
            </a:r>
            <a:r>
              <a:rPr lang="zh-TW" altLang="en-US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多</a:t>
            </a:r>
            <a:r>
              <a:rPr lang="ja-JP" altLang="ja-JP" sz="1100" b="1">
                <a:latin typeface="PingFang SC" panose="020B0400000000000000" pitchFamily="34" charset="-122"/>
                <a:ea typeface="PingFang SC" panose="020B0400000000000000" pitchFamily="34" charset="-122"/>
              </a:rPr>
              <a:t>量</a:t>
            </a:r>
            <a:r>
              <a:rPr lang="ja-JP" altLang="ja-JP" sz="1100" b="1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糖</a:t>
            </a:r>
            <a:r>
              <a:rPr lang="zh-TW" altLang="en-US" sz="1100" b="1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分</a:t>
            </a:r>
            <a:endParaRPr lang="ja-JP" altLang="ja-JP" sz="1100" b="1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105" name="Oval 23">
            <a:extLst>
              <a:ext uri="{FF2B5EF4-FFF2-40B4-BE49-F238E27FC236}">
                <a16:creationId xmlns:a16="http://schemas.microsoft.com/office/drawing/2014/main" id="{77FAF270-4339-8F87-799B-28E118B99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875" y="7272338"/>
            <a:ext cx="4824413" cy="900112"/>
          </a:xfrm>
          <a:prstGeom prst="ellipse">
            <a:avLst/>
          </a:prstGeom>
          <a:solidFill>
            <a:srgbClr val="FFFF66"/>
          </a:soli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900" b="1" dirty="0">
                <a:ea typeface="HG丸ｺﾞｼｯｸM-PRO" panose="020F0600000000000000" pitchFamily="50" charset="-128"/>
              </a:rPr>
              <a:t>【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汁物・漬け物</a:t>
            </a:r>
            <a:r>
              <a:rPr lang="en-US" altLang="ja-JP" sz="900" b="1" dirty="0">
                <a:ea typeface="HG丸ｺﾞｼｯｸM-PRO" panose="020F0600000000000000" pitchFamily="50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塩分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が多いので１日にどちらか１品！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【汤/腌菜】</a:t>
            </a:r>
            <a:endParaRPr lang="en-US" altLang="ja-JP" sz="1100" b="1" dirty="0"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因为</a:t>
            </a:r>
            <a:r>
              <a:rPr lang="ja-JP" altLang="ja-JP" sz="11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含盐量</a:t>
            </a: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高，所以每天只</a:t>
            </a:r>
            <a:r>
              <a:rPr lang="zh-TW" altLang="en-US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选</a:t>
            </a: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1份汤或腌菜！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ja-JP" sz="105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106" name="Picture 7">
            <a:extLst>
              <a:ext uri="{FF2B5EF4-FFF2-40B4-BE49-F238E27FC236}">
                <a16:creationId xmlns:a16="http://schemas.microsoft.com/office/drawing/2014/main" id="{79D88C1D-265E-5C16-34FA-5013CA7B9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7345363"/>
            <a:ext cx="75247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25">
            <a:extLst>
              <a:ext uri="{FF2B5EF4-FFF2-40B4-BE49-F238E27FC236}">
                <a16:creationId xmlns:a16="http://schemas.microsoft.com/office/drawing/2014/main" id="{4079F6D4-E6E9-3B97-EC2A-37126CDFE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7632700"/>
            <a:ext cx="67945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8" name="左中かっこ 4">
            <a:extLst>
              <a:ext uri="{FF2B5EF4-FFF2-40B4-BE49-F238E27FC236}">
                <a16:creationId xmlns:a16="http://schemas.microsoft.com/office/drawing/2014/main" id="{814A7F4A-FA05-56F9-B751-230DAC9BD496}"/>
              </a:ext>
            </a:extLst>
          </p:cNvPr>
          <p:cNvSpPr>
            <a:spLocks/>
          </p:cNvSpPr>
          <p:nvPr/>
        </p:nvSpPr>
        <p:spPr bwMode="auto">
          <a:xfrm>
            <a:off x="806450" y="1493838"/>
            <a:ext cx="531813" cy="4051300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8" name="AutoShape 27">
            <a:extLst>
              <a:ext uri="{FF2B5EF4-FFF2-40B4-BE49-F238E27FC236}">
                <a16:creationId xmlns:a16="http://schemas.microsoft.com/office/drawing/2014/main" id="{8BD92B33-4844-F682-5CC2-16FE9E5ED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3" y="2789238"/>
            <a:ext cx="719137" cy="1782762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800" b="1" dirty="0">
                <a:ea typeface="HG丸ｺﾞｼｯｸM-PRO" pitchFamily="50" charset="-128"/>
              </a:rPr>
              <a:t>毎回の食事</a:t>
            </a:r>
            <a:endParaRPr lang="en-US" altLang="ja-JP" sz="1800" b="1" dirty="0">
              <a:ea typeface="HG丸ｺﾞｼｯｸM-PRO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hans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每餐</a:t>
            </a:r>
            <a:endParaRPr lang="en-US" altLang="ja-JP" sz="1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10" name="Oval 22">
            <a:extLst>
              <a:ext uri="{FF2B5EF4-FFF2-40B4-BE49-F238E27FC236}">
                <a16:creationId xmlns:a16="http://schemas.microsoft.com/office/drawing/2014/main" id="{24D93A76-D223-7687-842C-BFE983884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6048375"/>
            <a:ext cx="2844800" cy="1317625"/>
          </a:xfrm>
          <a:prstGeom prst="ellipse">
            <a:avLst/>
          </a:prstGeom>
          <a:solidFill>
            <a:srgbClr val="99FFCC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200" b="1" dirty="0"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9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9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乳製品</a:t>
            </a:r>
            <a:r>
              <a:rPr lang="en-US" altLang="ja-JP" sz="9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b="1" dirty="0">
                <a:ea typeface="HG丸ｺﾞｼｯｸM-PRO" panose="020F0600000000000000" pitchFamily="50" charset="-128"/>
              </a:rPr>
              <a:t>主に</a:t>
            </a:r>
            <a:r>
              <a:rPr lang="ja-JP" altLang="en-US" sz="90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たんぱく質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と</a:t>
            </a:r>
            <a:r>
              <a:rPr lang="ja-JP" altLang="en-US" sz="90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脂質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を多く含む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b="1" dirty="0">
                <a:ea typeface="HG丸ｺﾞｼｯｸM-PRO" panose="020F0600000000000000" pitchFamily="50" charset="-128"/>
              </a:rPr>
              <a:t>１日に牛乳コップ１杯かヨーグルト１ヶ</a:t>
            </a:r>
            <a:endParaRPr lang="ja-JP" altLang="ja-JP" sz="9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【乳制品】</a:t>
            </a:r>
            <a:endParaRPr lang="en-US" altLang="ja-JP" sz="11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主要含有</a:t>
            </a:r>
            <a:r>
              <a:rPr lang="zh-TW" altLang="en-US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多</a:t>
            </a: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量</a:t>
            </a:r>
            <a:r>
              <a:rPr lang="ja-JP" altLang="ja-JP" sz="1100" b="1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蛋白质</a:t>
            </a: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和</a:t>
            </a:r>
            <a:r>
              <a:rPr lang="ja-JP" altLang="ja-JP" sz="1100" b="1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脂肪</a:t>
            </a:r>
            <a:endParaRPr lang="en-US" altLang="ja-JP" sz="1100" b="1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每天1杯牛奶或1个酸奶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ja-JP" sz="105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111" name="Picture 18">
            <a:extLst>
              <a:ext uri="{FF2B5EF4-FFF2-40B4-BE49-F238E27FC236}">
                <a16:creationId xmlns:a16="http://schemas.microsoft.com/office/drawing/2014/main" id="{2090AD9E-1F63-A6ED-1F89-454B22EAB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5443538"/>
            <a:ext cx="4476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24">
            <a:extLst>
              <a:ext uri="{FF2B5EF4-FFF2-40B4-BE49-F238E27FC236}">
                <a16:creationId xmlns:a16="http://schemas.microsoft.com/office/drawing/2014/main" id="{839BF2D8-9EC8-A631-8D16-3E13C0F7E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288" y="5976938"/>
            <a:ext cx="509587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3" name="Oval 21">
            <a:extLst>
              <a:ext uri="{FF2B5EF4-FFF2-40B4-BE49-F238E27FC236}">
                <a16:creationId xmlns:a16="http://schemas.microsoft.com/office/drawing/2014/main" id="{F87C1E28-3585-F1FA-DEBD-56EA59E18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700" y="6300788"/>
            <a:ext cx="1981200" cy="1100137"/>
          </a:xfrm>
          <a:prstGeom prst="ellipse">
            <a:avLst/>
          </a:prstGeom>
          <a:solidFill>
            <a:srgbClr val="99FF66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1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900" b="1" dirty="0">
                <a:ea typeface="HG丸ｺﾞｼｯｸM-PRO" panose="020F0600000000000000" pitchFamily="50" charset="-128"/>
              </a:rPr>
              <a:t>【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果物</a:t>
            </a:r>
            <a:r>
              <a:rPr lang="en-US" altLang="ja-JP" sz="900" b="1" dirty="0">
                <a:ea typeface="HG丸ｺﾞｼｯｸM-PRO" panose="020F0600000000000000" pitchFamily="50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b="1" dirty="0">
                <a:ea typeface="HG丸ｺﾞｼｯｸM-PRO" panose="020F0600000000000000" pitchFamily="50" charset="-128"/>
              </a:rPr>
              <a:t>主に</a:t>
            </a:r>
            <a:r>
              <a:rPr lang="ja-JP" altLang="en-US" sz="90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糖質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を多く含む</a:t>
            </a:r>
            <a:endParaRPr lang="en-US" altLang="ja-JP" sz="900" b="1" dirty="0"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【水果】</a:t>
            </a:r>
            <a:endParaRPr lang="en-US" altLang="ja-JP" sz="11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主要含有</a:t>
            </a:r>
            <a:r>
              <a:rPr lang="zh-TW" altLang="en-US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多</a:t>
            </a: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量</a:t>
            </a:r>
            <a:r>
              <a:rPr lang="ja-JP" altLang="ja-JP" sz="1100" b="1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糖类</a:t>
            </a:r>
            <a:endParaRPr lang="en-US" altLang="ja-JP" sz="11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05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05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114" name="Picture 10">
            <a:extLst>
              <a:ext uri="{FF2B5EF4-FFF2-40B4-BE49-F238E27FC236}">
                <a16:creationId xmlns:a16="http://schemas.microsoft.com/office/drawing/2014/main" id="{5AD2DBDD-D30C-8F58-FD69-489583ADC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75" y="5832475"/>
            <a:ext cx="481013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5" name="AutoShape 31">
            <a:extLst>
              <a:ext uri="{FF2B5EF4-FFF2-40B4-BE49-F238E27FC236}">
                <a16:creationId xmlns:a16="http://schemas.microsoft.com/office/drawing/2014/main" id="{73B5195F-E92A-7550-E200-315DC56B1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8" y="5545138"/>
            <a:ext cx="1982787" cy="576262"/>
          </a:xfrm>
          <a:prstGeom prst="wedgeRectCallout">
            <a:avLst>
              <a:gd name="adj1" fmla="val -34856"/>
              <a:gd name="adj2" fmla="val 12390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1050" b="1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16" name="AutoShape 31">
            <a:extLst>
              <a:ext uri="{FF2B5EF4-FFF2-40B4-BE49-F238E27FC236}">
                <a16:creationId xmlns:a16="http://schemas.microsoft.com/office/drawing/2014/main" id="{5BEFBE9B-F14B-5BF3-6A62-50A191A21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325" y="5499100"/>
            <a:ext cx="2443163" cy="658813"/>
          </a:xfrm>
          <a:prstGeom prst="wedgeRectCallout">
            <a:avLst>
              <a:gd name="adj1" fmla="val 33620"/>
              <a:gd name="adj2" fmla="val 8173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b="1" dirty="0">
                <a:ea typeface="HG丸ｺﾞｼｯｸM-PRO" panose="020F0600000000000000" pitchFamily="50" charset="-128"/>
              </a:rPr>
              <a:t>果物や乳製品は間食に利用するのもよいでしょう！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水果和乳制品也可</a:t>
            </a:r>
            <a:r>
              <a:rPr lang="zh-TW" altLang="en-US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利用点心</a:t>
            </a:r>
            <a:r>
              <a:rPr lang="en-US" altLang="zh-TW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.</a:t>
            </a:r>
            <a:r>
              <a:rPr lang="zh-TW" altLang="en-US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零食</a:t>
            </a: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时</a:t>
            </a:r>
            <a:r>
              <a:rPr lang="zh-TW" altLang="en-US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间食用</a:t>
            </a:r>
            <a:r>
              <a:rPr lang="ja-JP" altLang="ja-JP" sz="11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！</a:t>
            </a:r>
          </a:p>
        </p:txBody>
      </p:sp>
      <p:pic>
        <p:nvPicPr>
          <p:cNvPr id="4117" name="Picture 11">
            <a:extLst>
              <a:ext uri="{FF2B5EF4-FFF2-40B4-BE49-F238E27FC236}">
                <a16:creationId xmlns:a16="http://schemas.microsoft.com/office/drawing/2014/main" id="{356AEDB0-9E7E-E6A5-D007-9FF34645D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6048375"/>
            <a:ext cx="7080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8" name="左中かっこ 4">
            <a:extLst>
              <a:ext uri="{FF2B5EF4-FFF2-40B4-BE49-F238E27FC236}">
                <a16:creationId xmlns:a16="http://schemas.microsoft.com/office/drawing/2014/main" id="{4369872F-D6BC-4C32-AD88-574C5DF13BE5}"/>
              </a:ext>
            </a:extLst>
          </p:cNvPr>
          <p:cNvSpPr>
            <a:spLocks/>
          </p:cNvSpPr>
          <p:nvPr/>
        </p:nvSpPr>
        <p:spPr bwMode="auto">
          <a:xfrm>
            <a:off x="777875" y="5892800"/>
            <a:ext cx="531813" cy="1573213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6F89AD19-D1F4-B291-9C71-D2E81F66F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8" y="5819775"/>
            <a:ext cx="719137" cy="193357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800" b="1" dirty="0">
                <a:ea typeface="HG丸ｺﾞｼｯｸM-PRO" pitchFamily="50" charset="-128"/>
              </a:rPr>
              <a:t>１日に１回とる</a:t>
            </a:r>
            <a:endParaRPr lang="en-US" altLang="ja-JP" sz="1800" b="1" dirty="0">
              <a:ea typeface="HG丸ｺﾞｼｯｸM-PRO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hans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每天</a:t>
            </a:r>
            <a:r>
              <a:rPr lang="zh-TW" altLang="en-US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摄取</a:t>
            </a:r>
            <a:r>
              <a:rPr lang="zh-hans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一次</a:t>
            </a:r>
            <a:endParaRPr lang="en-US" altLang="ja-JP" sz="1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120" name="グループ化 8">
            <a:extLst>
              <a:ext uri="{FF2B5EF4-FFF2-40B4-BE49-F238E27FC236}">
                <a16:creationId xmlns:a16="http://schemas.microsoft.com/office/drawing/2014/main" id="{75778BD6-D588-B5F6-9BC8-0B27C909E9D4}"/>
              </a:ext>
            </a:extLst>
          </p:cNvPr>
          <p:cNvGrpSpPr>
            <a:grpSpLocks/>
          </p:cNvGrpSpPr>
          <p:nvPr/>
        </p:nvGrpSpPr>
        <p:grpSpPr bwMode="auto">
          <a:xfrm>
            <a:off x="2708275" y="1493838"/>
            <a:ext cx="3897313" cy="1085850"/>
            <a:chOff x="2708275" y="1322388"/>
            <a:chExt cx="3897313" cy="1086418"/>
          </a:xfrm>
        </p:grpSpPr>
        <p:sp>
          <p:nvSpPr>
            <p:cNvPr id="4128" name="AutoShape 29">
              <a:extLst>
                <a:ext uri="{FF2B5EF4-FFF2-40B4-BE49-F238E27FC236}">
                  <a16:creationId xmlns:a16="http://schemas.microsoft.com/office/drawing/2014/main" id="{BFEDB814-F51D-808D-A0E5-1DE80B6EC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275" y="1322388"/>
              <a:ext cx="3897313" cy="828675"/>
            </a:xfrm>
            <a:prstGeom prst="wedgeRectCallout">
              <a:avLst>
                <a:gd name="adj1" fmla="val 9190"/>
                <a:gd name="adj2" fmla="val 9027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 dirty="0">
                  <a:ea typeface="HG丸ｺﾞｼｯｸM-PRO" panose="020F0600000000000000" pitchFamily="34" charset="-128"/>
                </a:rPr>
                <a:t>【</a:t>
              </a:r>
              <a:r>
                <a:rPr lang="ja-JP" altLang="en-US" sz="900" b="1">
                  <a:ea typeface="HG丸ｺﾞｼｯｸM-PRO" panose="020F0600000000000000" pitchFamily="34" charset="-128"/>
                </a:rPr>
                <a:t>副菜</a:t>
              </a:r>
              <a:r>
                <a:rPr lang="en-US" altLang="ja-JP" sz="900" b="1" dirty="0">
                  <a:ea typeface="HG丸ｺﾞｼｯｸM-PRO" panose="020F0600000000000000" pitchFamily="34" charset="-128"/>
                </a:rPr>
                <a:t>】</a:t>
              </a:r>
              <a:r>
                <a:rPr lang="ja-JP" altLang="en-US" sz="900" b="1">
                  <a:ea typeface="HG丸ｺﾞｼｯｸM-PRO" panose="020F0600000000000000" pitchFamily="34" charset="-128"/>
                </a:rPr>
                <a:t>野菜・海藻・きのこなど</a:t>
              </a:r>
              <a:endParaRPr lang="en-US" altLang="ja-JP" sz="900" b="1" dirty="0">
                <a:ea typeface="HG丸ｺﾞｼｯｸM-PRO" panose="020F06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900" b="1">
                  <a:ea typeface="HG丸ｺﾞｼｯｸM-PRO" panose="020F0600000000000000" pitchFamily="34" charset="-128"/>
                </a:rPr>
                <a:t>主に</a:t>
              </a:r>
              <a:r>
                <a:rPr lang="ja-JP" altLang="en-US" sz="900" b="1">
                  <a:solidFill>
                    <a:srgbClr val="FF0000"/>
                  </a:solidFill>
                  <a:ea typeface="HG丸ｺﾞｼｯｸM-PRO" panose="020F0600000000000000" pitchFamily="34" charset="-128"/>
                </a:rPr>
                <a:t>ビタミン・ミネラル・食物繊維</a:t>
              </a:r>
              <a:r>
                <a:rPr lang="ja-JP" altLang="en-US" sz="900" b="1">
                  <a:ea typeface="HG丸ｺﾞｼｯｸM-PRO" panose="020F0600000000000000" pitchFamily="34" charset="-128"/>
                </a:rPr>
                <a:t>を</a:t>
              </a:r>
              <a:endParaRPr lang="en-US" altLang="ja-JP" sz="900" b="1" dirty="0">
                <a:ea typeface="HG丸ｺﾞｼｯｸM-PRO" panose="020F06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ja-JP" altLang="ja-JP" sz="1100" b="1">
                  <a:latin typeface="PingFang SC" panose="020B0400000000000000" pitchFamily="34" charset="-122"/>
                  <a:ea typeface="PingFang SC" panose="020B0400000000000000" pitchFamily="34" charset="-122"/>
                </a:rPr>
                <a:t>【副菜】蔬菜、海藻、菌</a:t>
              </a:r>
              <a:r>
                <a:rPr lang="zh-TW" altLang="en-US" sz="1100" b="1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菇</a:t>
              </a:r>
              <a:r>
                <a:rPr lang="ja-JP" altLang="ja-JP" sz="1100" b="1">
                  <a:latin typeface="PingFang SC" panose="020B0400000000000000" pitchFamily="34" charset="-122"/>
                  <a:ea typeface="PingFang SC" panose="020B0400000000000000" pitchFamily="34" charset="-122"/>
                </a:rPr>
                <a:t>类等</a:t>
              </a:r>
              <a:endParaRPr lang="en-US" altLang="ja-JP" sz="1100" b="1" dirty="0">
                <a:ea typeface="HG丸ｺﾞｼｯｸM-PRO" panose="020F06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1100" b="1">
                  <a:latin typeface="PingFang SC" panose="020B0400000000000000" pitchFamily="34" charset="-122"/>
                  <a:ea typeface="PingFang SC" panose="020B0400000000000000" pitchFamily="34" charset="-122"/>
                </a:rPr>
                <a:t>主要</a:t>
              </a:r>
              <a:r>
                <a:rPr lang="ja-JP" altLang="ja-JP" sz="1100" b="1">
                  <a:solidFill>
                    <a:srgbClr val="FF0000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含有</a:t>
              </a:r>
              <a:r>
                <a:rPr lang="zh-TW" altLang="en-US" sz="1100" b="1" dirty="0">
                  <a:solidFill>
                    <a:srgbClr val="FF0000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多</a:t>
              </a:r>
              <a:r>
                <a:rPr lang="ja-JP" altLang="ja-JP" sz="1100" b="1">
                  <a:solidFill>
                    <a:srgbClr val="FF0000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量维生素、矿物质和膳食纤维</a:t>
              </a:r>
            </a:p>
          </p:txBody>
        </p:sp>
        <p:sp>
          <p:nvSpPr>
            <p:cNvPr id="4129" name="二等辺三角形 1">
              <a:extLst>
                <a:ext uri="{FF2B5EF4-FFF2-40B4-BE49-F238E27FC236}">
                  <a16:creationId xmlns:a16="http://schemas.microsoft.com/office/drawing/2014/main" id="{A5C324A9-3751-1135-DAB9-5FD4DE1EBB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821591" y="2151061"/>
              <a:ext cx="706438" cy="257745"/>
            </a:xfrm>
            <a:prstGeom prst="triangle">
              <a:avLst>
                <a:gd name="adj" fmla="val 9891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24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4130" name="直線コネクタ 4">
              <a:extLst>
                <a:ext uri="{FF2B5EF4-FFF2-40B4-BE49-F238E27FC236}">
                  <a16:creationId xmlns:a16="http://schemas.microsoft.com/office/drawing/2014/main" id="{3EBA9AE7-E093-3E28-B428-158183C685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25120" y="2151061"/>
              <a:ext cx="669600" cy="0"/>
            </a:xfrm>
            <a:prstGeom prst="line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21" name="Oval 23">
            <a:extLst>
              <a:ext uri="{FF2B5EF4-FFF2-40B4-BE49-F238E27FC236}">
                <a16:creationId xmlns:a16="http://schemas.microsoft.com/office/drawing/2014/main" id="{5A6236C1-2451-DDB2-B90E-CCE0C9406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413" y="8245475"/>
            <a:ext cx="4824412" cy="1100138"/>
          </a:xfrm>
          <a:prstGeom prst="ellipse">
            <a:avLst/>
          </a:prstGeom>
          <a:solidFill>
            <a:srgbClr val="FF9999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900" b="1" dirty="0">
                <a:ea typeface="HG丸ｺﾞｼｯｸM-PRO" panose="020F0600000000000000" pitchFamily="50" charset="-128"/>
              </a:rPr>
              <a:t>【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油脂類</a:t>
            </a:r>
            <a:r>
              <a:rPr lang="en-US" altLang="ja-JP" sz="900" b="1" dirty="0">
                <a:ea typeface="HG丸ｺﾞｼｯｸM-PRO" panose="020F0600000000000000" pitchFamily="50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カロリーが高い</a:t>
            </a:r>
            <a:r>
              <a:rPr lang="ja-JP" altLang="en-US" sz="900" b="1" dirty="0">
                <a:ea typeface="HG丸ｺﾞｼｯｸM-PRO" panose="020F0600000000000000" pitchFamily="50" charset="-128"/>
              </a:rPr>
              <a:t>ので揚げ物は週１～２回！</a:t>
            </a:r>
            <a:endParaRPr lang="en-US" altLang="ja-JP" sz="900" b="1" dirty="0"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b="1" dirty="0">
                <a:ea typeface="HG丸ｺﾞｼｯｸM-PRO" panose="020F0600000000000000" pitchFamily="50" charset="-128"/>
              </a:rPr>
              <a:t>オイル・ドレッシング等の量に注意！</a:t>
            </a:r>
            <a:endParaRPr lang="en-US" altLang="ja-JP" sz="9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【油脂类】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因为</a:t>
            </a:r>
            <a:r>
              <a:rPr lang="ja-JP" altLang="ja-JP" sz="11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热量高</a:t>
            </a: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，所以油炸食品每周只能吃1至2次！</a:t>
            </a:r>
            <a:endParaRPr lang="en-US" altLang="ja-JP" sz="11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请注意油和沙拉酱等的</a:t>
            </a:r>
            <a:r>
              <a:rPr lang="zh-TW" altLang="en-US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用</a:t>
            </a:r>
            <a:r>
              <a:rPr lang="ja-JP" altLang="ja-JP" sz="1100" b="1" dirty="0">
                <a:latin typeface="SimSun" panose="02010600030101010101" pitchFamily="2" charset="-122"/>
                <a:ea typeface="SimSun" panose="02010600030101010101" pitchFamily="2" charset="-122"/>
              </a:rPr>
              <a:t>量！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ja-JP" sz="105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122" name="Picture 36" descr="GUM03_CL16040">
            <a:extLst>
              <a:ext uri="{FF2B5EF4-FFF2-40B4-BE49-F238E27FC236}">
                <a16:creationId xmlns:a16="http://schemas.microsoft.com/office/drawing/2014/main" id="{D146CC23-A683-0B81-62A4-65375F61D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84">
            <a:off x="5643563" y="8728075"/>
            <a:ext cx="2682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3" name="スライド番号プレースホルダー 1">
            <a:extLst>
              <a:ext uri="{FF2B5EF4-FFF2-40B4-BE49-F238E27FC236}">
                <a16:creationId xmlns:a16="http://schemas.microsoft.com/office/drawing/2014/main" id="{145123B9-3CA6-2F24-44FD-9E09C52F1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35600" y="9571038"/>
            <a:ext cx="1428750" cy="661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354835-AE02-CD4B-A505-BFF49D63E41F}" type="slidenum">
              <a:rPr lang="en-US" altLang="ja-JP" sz="1400" smtClean="0">
                <a:latin typeface="宋体" panose="02010600030101010101" pitchFamily="2" charset="-122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ja-JP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124" name="Picture 15">
            <a:extLst>
              <a:ext uri="{FF2B5EF4-FFF2-40B4-BE49-F238E27FC236}">
                <a16:creationId xmlns:a16="http://schemas.microsoft.com/office/drawing/2014/main" id="{147789FF-BAFE-7322-F833-D7EDD15B14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9688"/>
            <a:ext cx="398463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タイトル 1">
            <a:extLst>
              <a:ext uri="{FF2B5EF4-FFF2-40B4-BE49-F238E27FC236}">
                <a16:creationId xmlns:a16="http://schemas.microsoft.com/office/drawing/2014/main" id="{13AF3647-1611-C015-B362-02689C7F0589}"/>
              </a:ext>
            </a:extLst>
          </p:cNvPr>
          <p:cNvSpPr txBox="1">
            <a:spLocks/>
          </p:cNvSpPr>
          <p:nvPr/>
        </p:nvSpPr>
        <p:spPr>
          <a:xfrm>
            <a:off x="1120775" y="995363"/>
            <a:ext cx="6815138" cy="481012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ja-JP" altLang="en-US" sz="14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毎回の食事で、主食・主菜・副菜をそろえて、バランス良く</a:t>
            </a:r>
            <a:endParaRPr lang="ja-JP" altLang="en-US" sz="1200" b="1" kern="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 eaLnBrk="1" hangingPunct="1">
              <a:defRPr/>
            </a:pPr>
            <a:r>
              <a:rPr lang="zh-TW" altLang="en-US" sz="1400" b="1" kern="0" dirty="0">
                <a:solidFill>
                  <a:srgbClr val="4E81BD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在每</a:t>
            </a:r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餐都</a:t>
            </a:r>
            <a:r>
              <a:rPr lang="zh-TW" altLang="en-U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有</a:t>
            </a:r>
            <a:r>
              <a:rPr lang="zh-hans" altLang="ja-JP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搭配均衡</a:t>
            </a:r>
            <a:r>
              <a:rPr lang="zh-TW" altLang="en-U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主食、主菜和副菜</a:t>
            </a:r>
            <a:endParaRPr lang="ja-JP" altLang="en-US" sz="1500" b="1" kern="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879F433-3483-57B0-DC0F-CC6F218AAB65}"/>
              </a:ext>
            </a:extLst>
          </p:cNvPr>
          <p:cNvSpPr txBox="1"/>
          <p:nvPr/>
        </p:nvSpPr>
        <p:spPr>
          <a:xfrm>
            <a:off x="5729288" y="28575"/>
            <a:ext cx="64633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4127" name="フッター プレースホルダー 1">
            <a:extLst>
              <a:ext uri="{FF2B5EF4-FFF2-40B4-BE49-F238E27FC236}">
                <a16:creationId xmlns:a16="http://schemas.microsoft.com/office/drawing/2014/main" id="{2E1A0C90-179A-D442-A079-83B27BBD22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646363" y="9437688"/>
            <a:ext cx="2171700" cy="661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200" dirty="0"/>
              <a:t>4. </a:t>
            </a:r>
            <a:r>
              <a:rPr lang="ja-JP" altLang="en-US" sz="1200"/>
              <a:t>糖尿病の食事療法</a:t>
            </a:r>
            <a:endParaRPr lang="en-US" altLang="ja-JP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100">
                <a:latin typeface="PingFang SC" panose="020B0400000000000000" pitchFamily="34" charset="-122"/>
                <a:ea typeface="PingFang SC" panose="020B0400000000000000" pitchFamily="34" charset="-122"/>
              </a:rPr>
              <a:t>4.糖尿病饮食疗法</a:t>
            </a:r>
            <a:endParaRPr lang="en-US" altLang="ja-JP" sz="1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1AE44EE5-7494-AD8A-DACA-A469676E7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-158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6147" name="Rectangle 15">
            <a:extLst>
              <a:ext uri="{FF2B5EF4-FFF2-40B4-BE49-F238E27FC236}">
                <a16:creationId xmlns:a16="http://schemas.microsoft.com/office/drawing/2014/main" id="{B717676B-CE4F-2B39-EDB5-013E246C6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830086"/>
            <a:ext cx="664845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1. </a:t>
            </a:r>
            <a:r>
              <a:rPr lang="ja-JP" altLang="ja-JP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みそ汁、スープ類は具</a:t>
            </a:r>
            <a:r>
              <a:rPr lang="ja-JP" altLang="en-US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をたくさん入れて、</a:t>
            </a:r>
            <a:r>
              <a:rPr lang="en-US" altLang="ja-JP" sz="12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</a:t>
            </a:r>
            <a:r>
              <a:rPr lang="ja-JP" altLang="en-US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日</a:t>
            </a:r>
            <a:r>
              <a:rPr lang="en-US" altLang="ja-JP" sz="12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</a:t>
            </a:r>
            <a:r>
              <a:rPr lang="ja-JP" altLang="en-US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杯にする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 </a:t>
            </a:r>
            <a:r>
              <a:rPr lang="ja-JP" altLang="ja-JP" sz="16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味噌汤和其他汤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类</a:t>
            </a:r>
            <a:r>
              <a:rPr lang="ja-JP" altLang="ja-JP" sz="16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可以多加食材，每天喝1碗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2. </a:t>
            </a:r>
            <a:r>
              <a:rPr lang="ja-JP" altLang="en-US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めん類のつゆは、飲まずに残す　　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 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进食面类时</a:t>
            </a:r>
            <a:r>
              <a:rPr lang="en-US" altLang="zh-TW" sz="16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,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只吃面条汤汁尽量不喝 </a:t>
            </a:r>
            <a:r>
              <a:rPr lang="ja-JP" altLang="ja-JP" sz="16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endParaRPr lang="en-US" altLang="ja-JP" sz="14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3. </a:t>
            </a:r>
            <a:r>
              <a:rPr lang="ja-JP" altLang="en-US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漬け物は小皿に１日１皿にし、醤油はかけない</a:t>
            </a:r>
            <a:r>
              <a:rPr lang="ja-JP" altLang="ja-JP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endParaRPr lang="ja-JP" altLang="en-US" sz="12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 </a:t>
            </a:r>
            <a:r>
              <a:rPr lang="ja-JP" altLang="ja-JP" sz="16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腌菜每天1小碟，不撒酱油</a:t>
            </a:r>
            <a:endParaRPr lang="en-US" altLang="ja-JP" sz="16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4. </a:t>
            </a:r>
            <a:r>
              <a:rPr lang="ja-JP" altLang="en-US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醤油はかけるより、皿に出してつけるようにしましょう</a:t>
            </a:r>
            <a:endParaRPr lang="en-US" altLang="ja-JP" sz="12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 </a:t>
            </a:r>
            <a:r>
              <a:rPr lang="ja-JP" altLang="ja-JP" sz="16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酱油不要撒在食物上，倒在盘中蘸取</a:t>
            </a:r>
            <a:r>
              <a:rPr lang="zh-TW" altLang="en-US" sz="16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可减少酱油用量</a:t>
            </a:r>
            <a:endParaRPr lang="en-US" altLang="ja-JP" sz="16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5. </a:t>
            </a:r>
            <a:r>
              <a:rPr lang="ja-JP" altLang="en-US" sz="12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塩分の多いものを知って、量や回数に気をつけましょう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 </a:t>
            </a:r>
            <a:r>
              <a:rPr lang="zh-TW" altLang="en-US" sz="16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必须对</a:t>
            </a:r>
            <a:r>
              <a:rPr lang="ja-JP" altLang="ja-JP" sz="16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含盐量高的食物</a:t>
            </a:r>
            <a:r>
              <a:rPr lang="zh-TW" altLang="en-US" sz="16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有所认</a:t>
            </a:r>
            <a:r>
              <a:rPr lang="zh-CN" altLang="en-US" sz="16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识</a:t>
            </a:r>
            <a:r>
              <a:rPr lang="ja-JP" altLang="ja-JP" sz="16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，</a:t>
            </a:r>
            <a:r>
              <a:rPr lang="zh-TW" altLang="en-US" sz="16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在用</a:t>
            </a:r>
            <a:r>
              <a:rPr lang="ja-JP" altLang="ja-JP" sz="16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量和次数</a:t>
            </a:r>
            <a:r>
              <a:rPr lang="zh-TW" altLang="en-US" sz="16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上多加留意</a:t>
            </a:r>
            <a:endParaRPr lang="ja-JP" altLang="en-US" sz="16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148" name="Rectangle 17">
            <a:extLst>
              <a:ext uri="{FF2B5EF4-FFF2-40B4-BE49-F238E27FC236}">
                <a16:creationId xmlns:a16="http://schemas.microsoft.com/office/drawing/2014/main" id="{6E0B3B0C-44D9-E6E5-E4E3-611375EB0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5213"/>
            <a:ext cx="48006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ja-JP" altLang="ja-JP" sz="600"/>
            </a:br>
            <a:endParaRPr lang="ja-JP" altLang="ja-JP" sz="240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Century" panose="02040604050505020304" pitchFamily="18" charset="0"/>
                <a:cs typeface="Times New Roman" panose="02020603050405020304" pitchFamily="18" charset="0"/>
              </a:rPr>
              <a:t>　　　　　　					</a:t>
            </a:r>
            <a:endParaRPr lang="ja-JP" altLang="en-US" sz="600"/>
          </a:p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B20893DA-ECCA-933C-7B9C-2C4EA5530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3959722"/>
            <a:ext cx="6105525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酸味を使う</a:t>
            </a:r>
            <a:r>
              <a:rPr lang="ja-JP" altLang="en-US" sz="12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　</a:t>
            </a:r>
            <a:endParaRPr lang="en-US" altLang="ja-JP" sz="1200" b="1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zh-TW" altLang="en-US" sz="1600" b="1" dirty="0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利用</a:t>
            </a:r>
            <a:r>
              <a:rPr lang="ja-JP" altLang="ja-JP" sz="1600" b="1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酸味</a:t>
            </a:r>
            <a:r>
              <a:rPr lang="ja-JP" altLang="ja-JP" sz="1600" b="1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　</a:t>
            </a:r>
            <a:endParaRPr lang="en-US" altLang="ja-JP" sz="1600" b="1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酢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レモン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ゆず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すだち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かぼすなど</a:t>
            </a:r>
            <a:r>
              <a:rPr lang="ja-JP" altLang="ja-JP" sz="11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endParaRPr lang="en-US" altLang="ja-JP" sz="1100" b="1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醋、柠檬、香橙、酢橘、臭橙等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6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6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香辛料</a:t>
            </a:r>
            <a:r>
              <a:rPr lang="en-US" altLang="ja-JP" sz="12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香味野菜を使う</a:t>
            </a:r>
            <a:r>
              <a:rPr lang="ja-JP" altLang="en-US" sz="12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6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zh-TW" altLang="en-US" sz="1600" b="1" dirty="0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利用</a:t>
            </a:r>
            <a:r>
              <a:rPr lang="ja-JP" altLang="ja-JP" sz="1600" b="1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香料和</a:t>
            </a:r>
            <a:r>
              <a:rPr lang="zh-TW" altLang="en-US" sz="1600" b="1" dirty="0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香辛</a:t>
            </a:r>
            <a:r>
              <a:rPr lang="ja-JP" altLang="ja-JP" sz="1600" b="1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调味蔬菜</a:t>
            </a:r>
            <a:r>
              <a:rPr lang="ja-JP" altLang="ja-JP" sz="1600" b="1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　</a:t>
            </a:r>
            <a:endParaRPr lang="en-US" altLang="ja-JP" sz="1600" b="1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コショウ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カレー粉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辛子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わさび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唐辛子など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胡椒、咖喱粉、芥末、山葵、辣椒等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しそ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生姜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にんにく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ねぎ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みょうが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みつば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ごま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のりなど</a:t>
            </a:r>
            <a:endParaRPr lang="ja-JP" altLang="ja-JP" sz="11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6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紫苏、生姜、大蒜、葱、蘘荷、鸭儿芹、芝麻、海苔等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6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だし</a:t>
            </a:r>
            <a:r>
              <a:rPr lang="en-US" altLang="ja-JP" sz="12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うまみ味を使う</a:t>
            </a:r>
            <a:r>
              <a:rPr lang="ja-JP" altLang="en-US" sz="12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zh-TW" altLang="en-US" sz="16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利用</a:t>
            </a:r>
            <a:r>
              <a:rPr lang="ja-JP" altLang="ja-JP" sz="16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高汤和鲜味</a:t>
            </a:r>
            <a:r>
              <a:rPr lang="ja-JP" altLang="ja-JP" sz="16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かつお節、昆布、煮干、きのこ類など</a:t>
            </a:r>
            <a:endParaRPr lang="en-US" altLang="ja-JP" sz="11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鲣鱼干、海带、小鱼干、菌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菇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类等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市販の顆粒だしは塩分があるので注意</a:t>
            </a:r>
            <a:endParaRPr lang="en-US" altLang="ja-JP" sz="11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市售的高汤颗粒含有盐分，需注意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6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6150" name="図 2">
            <a:extLst>
              <a:ext uri="{FF2B5EF4-FFF2-40B4-BE49-F238E27FC236}">
                <a16:creationId xmlns:a16="http://schemas.microsoft.com/office/drawing/2014/main" id="{71F90898-3F8D-AA0B-95A2-5988FDE8C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088" y="3984600"/>
            <a:ext cx="312738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図 3">
            <a:extLst>
              <a:ext uri="{FF2B5EF4-FFF2-40B4-BE49-F238E27FC236}">
                <a16:creationId xmlns:a16="http://schemas.microsoft.com/office/drawing/2014/main" id="{4ECC9481-9E54-4227-FFCD-CE80E3DF11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593">
            <a:off x="5517828" y="5362756"/>
            <a:ext cx="3714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スライド番号プレースホルダー 1">
            <a:extLst>
              <a:ext uri="{FF2B5EF4-FFF2-40B4-BE49-F238E27FC236}">
                <a16:creationId xmlns:a16="http://schemas.microsoft.com/office/drawing/2014/main" id="{4E1EB204-CC2C-90C3-7FC0-93FD14BE1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29250" y="9604375"/>
            <a:ext cx="1428750" cy="66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9C9899-139B-6A46-99E1-9E15ADEE777C}" type="slidenum">
              <a:rPr lang="en-US" altLang="ja-JP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ja-JP" sz="1400"/>
          </a:p>
        </p:txBody>
      </p:sp>
      <p:pic>
        <p:nvPicPr>
          <p:cNvPr id="6153" name="Picture 15">
            <a:extLst>
              <a:ext uri="{FF2B5EF4-FFF2-40B4-BE49-F238E27FC236}">
                <a16:creationId xmlns:a16="http://schemas.microsoft.com/office/drawing/2014/main" id="{21BA3FB4-6CF6-A8FF-0532-AE9CC9159E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8575"/>
            <a:ext cx="43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id="{C00E0B46-F49F-8187-9D0D-3222860D4E5B}"/>
              </a:ext>
            </a:extLst>
          </p:cNvPr>
          <p:cNvSpPr txBox="1">
            <a:spLocks/>
          </p:cNvSpPr>
          <p:nvPr/>
        </p:nvSpPr>
        <p:spPr>
          <a:xfrm>
            <a:off x="192088" y="280988"/>
            <a:ext cx="5759450" cy="649287"/>
          </a:xfrm>
          <a:prstGeom prst="rect">
            <a:avLst/>
          </a:prstGeom>
          <a:noFill/>
        </p:spPr>
        <p:txBody>
          <a:bodyPr>
            <a:normAutofit fontScale="92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ja-JP" altLang="en-US" sz="20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減塩</a:t>
            </a:r>
            <a:r>
              <a:rPr lang="ja-JP" altLang="en-US" sz="16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の方法</a:t>
            </a:r>
            <a:endParaRPr lang="en-US" altLang="ja-JP" sz="16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 eaLnBrk="1" hangingPunct="1">
              <a:defRPr/>
            </a:pPr>
            <a:endParaRPr lang="en-US" altLang="ja-JP" sz="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 eaLnBrk="1" hangingPunct="1">
              <a:defRPr/>
            </a:pPr>
            <a:r>
              <a:rPr lang="zh-TW" altLang="en-US" sz="20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zh-hans" sz="2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减盐</a:t>
            </a:r>
            <a:r>
              <a:rPr lang="zh-TW" altLang="en-US" sz="2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的方法</a:t>
            </a:r>
            <a:endParaRPr lang="en-US" altLang="ja-JP" sz="21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0802C2AE-D194-94B0-D394-FCD22B33E9DA}"/>
              </a:ext>
            </a:extLst>
          </p:cNvPr>
          <p:cNvSpPr txBox="1">
            <a:spLocks/>
          </p:cNvSpPr>
          <p:nvPr/>
        </p:nvSpPr>
        <p:spPr>
          <a:xfrm>
            <a:off x="192088" y="3345707"/>
            <a:ext cx="5759450" cy="687064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ja-JP" altLang="en-US" sz="20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500" b="1" kern="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塩を減らしても美味しく</a:t>
            </a:r>
            <a:r>
              <a:rPr lang="ja-JP" altLang="en-US" sz="1500" b="1" ker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食べる方法</a:t>
            </a:r>
            <a:endParaRPr lang="en-US" altLang="ja-JP" sz="1500" b="1" kern="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 eaLnBrk="1" hangingPunct="1">
              <a:defRPr/>
            </a:pPr>
            <a:endParaRPr lang="en-US" altLang="ja-JP" sz="3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 eaLnBrk="1" hangingPunct="1">
              <a:defRPr/>
            </a:pPr>
            <a:r>
              <a:rPr lang="en-US" altLang="zh-Hans" sz="20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zh-hans" sz="1900" b="1" kern="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如何做到减盐又好吃</a:t>
            </a:r>
            <a:endParaRPr lang="en-US" altLang="ja-JP" sz="19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45E41BC-92FC-56DE-6BA3-B8172E1AB535}"/>
              </a:ext>
            </a:extLst>
          </p:cNvPr>
          <p:cNvSpPr txBox="1"/>
          <p:nvPr/>
        </p:nvSpPr>
        <p:spPr>
          <a:xfrm>
            <a:off x="5357813" y="28575"/>
            <a:ext cx="64633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6157" name="フッター プレースホルダー 1">
            <a:extLst>
              <a:ext uri="{FF2B5EF4-FFF2-40B4-BE49-F238E27FC236}">
                <a16:creationId xmlns:a16="http://schemas.microsoft.com/office/drawing/2014/main" id="{3620796F-4C03-CA67-FE1C-F729FF2D46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646363" y="9437688"/>
            <a:ext cx="2171700" cy="661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200" dirty="0"/>
              <a:t>4. </a:t>
            </a:r>
            <a:r>
              <a:rPr lang="ja-JP" altLang="en-US" sz="1200"/>
              <a:t>糖尿病の食事療法</a:t>
            </a:r>
            <a:endParaRPr lang="en-US" altLang="ja-JP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200">
                <a:latin typeface="PingFang SC" panose="020B0400000000000000" pitchFamily="34" charset="-122"/>
                <a:ea typeface="PingFang SC" panose="020B0400000000000000" pitchFamily="34" charset="-122"/>
              </a:rPr>
              <a:t>4.糖尿病饮食疗法</a:t>
            </a:r>
            <a:endParaRPr lang="en-US" altLang="ja-JP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4">
            <a:extLst>
              <a:ext uri="{FF2B5EF4-FFF2-40B4-BE49-F238E27FC236}">
                <a16:creationId xmlns:a16="http://schemas.microsoft.com/office/drawing/2014/main" id="{23443972-2170-ADDE-4E3C-406748DAE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-158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195" name="Rectangle 17">
            <a:extLst>
              <a:ext uri="{FF2B5EF4-FFF2-40B4-BE49-F238E27FC236}">
                <a16:creationId xmlns:a16="http://schemas.microsoft.com/office/drawing/2014/main" id="{EFCA577D-FE6E-C933-C37C-49D008EFA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5213"/>
            <a:ext cx="48006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ja-JP" altLang="ja-JP" sz="600"/>
            </a:br>
            <a:endParaRPr lang="ja-JP" altLang="ja-JP" sz="240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Century" panose="02040604050505020304" pitchFamily="18" charset="0"/>
                <a:cs typeface="Times New Roman" panose="02020603050405020304" pitchFamily="18" charset="0"/>
              </a:rPr>
              <a:t>　　　　　　					</a:t>
            </a:r>
            <a:endParaRPr lang="ja-JP" altLang="en-US" sz="600"/>
          </a:p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196" name="Rectangle 15">
            <a:extLst>
              <a:ext uri="{FF2B5EF4-FFF2-40B4-BE49-F238E27FC236}">
                <a16:creationId xmlns:a16="http://schemas.microsoft.com/office/drawing/2014/main" id="{A38B98B8-24A0-EB3B-B914-2FD2B3AB3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88" y="-82034"/>
            <a:ext cx="6588125" cy="701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6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だし割じょうゆを使う</a:t>
            </a:r>
            <a:endParaRPr lang="en-US" altLang="ja-JP" sz="1200" b="1" dirty="0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600" b="1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使用高汤酱油</a:t>
            </a:r>
            <a:endParaRPr lang="en-US" altLang="ja-JP" sz="1600" b="1" dirty="0">
              <a:solidFill>
                <a:schemeClr val="accent2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だし割り醤油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(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醤油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2: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だし汁</a:t>
            </a:r>
            <a:r>
              <a:rPr lang="en-US" altLang="ja-JP" sz="1100" dirty="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1)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や酢醤油の利用</a:t>
            </a:r>
            <a:endParaRPr lang="ja-JP" altLang="en-US" sz="1600" b="1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使用高汤酱油（酱油2：高汤1）或醋酱油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600" b="1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6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調理の仕方を工夫する</a:t>
            </a:r>
            <a:endParaRPr lang="en-US" altLang="ja-JP" sz="1200" b="1" dirty="0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600" b="1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在烹饪方法上下功夫</a:t>
            </a:r>
            <a:endParaRPr lang="ja-JP" altLang="en-US" sz="1600" b="1">
              <a:solidFill>
                <a:schemeClr val="accent2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焼き目や油の風味を利用する</a:t>
            </a:r>
            <a:endParaRPr lang="en-US" altLang="ja-JP" sz="11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最後に表面に味をつける</a:t>
            </a:r>
            <a:endParaRPr lang="ja-JP" altLang="ja-JP" sz="11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利用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烧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烤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或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油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煎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的风味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最后在食物表面调味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600" b="1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6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新鮮な材料を使う</a:t>
            </a:r>
            <a:endParaRPr lang="en-US" altLang="ja-JP" sz="1200" b="1" dirty="0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600" b="1">
                <a:solidFill>
                  <a:schemeClr val="accent2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使用新鲜食材</a:t>
            </a:r>
            <a:endParaRPr lang="en-US" altLang="ja-JP" sz="1600" b="1" dirty="0">
              <a:solidFill>
                <a:schemeClr val="accent2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魚介類・野菜など素材の持ち味を生かす</a:t>
            </a:r>
            <a:endParaRPr lang="ja-JP" altLang="en-US" sz="11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充分利用海鲜、蔬菜等食材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原味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600" b="1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600" b="1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一品に重点をおいて味付けする</a:t>
            </a:r>
            <a:endParaRPr lang="en-US" altLang="ja-JP" sz="1200" b="1" dirty="0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6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着重在</a:t>
            </a:r>
            <a:r>
              <a:rPr lang="zh-TW" altLang="en-US" sz="16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单</a:t>
            </a:r>
            <a:r>
              <a:rPr lang="ja-JP" altLang="ja-JP" sz="16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一道菜上调味</a:t>
            </a:r>
            <a:endParaRPr lang="en-US" altLang="ja-JP" sz="1600" b="1" dirty="0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もの足りない時はおかずのひとつだけをしっかり味付しましょう</a:t>
            </a:r>
            <a:endParaRPr lang="ja-JP" altLang="en-US" sz="11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觉得不够味时，可以给其中一道配菜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上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加足调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味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料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</a:t>
            </a:r>
            <a:r>
              <a:rPr lang="ja-JP" altLang="en-US" sz="12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いい温度で食べる</a:t>
            </a:r>
            <a:endParaRPr lang="en-US" altLang="ja-JP" sz="1200" b="1" dirty="0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6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用适</a:t>
            </a:r>
            <a:r>
              <a:rPr lang="zh-TW" altLang="en-US" sz="16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合食物的</a:t>
            </a:r>
            <a:r>
              <a:rPr lang="ja-JP" altLang="ja-JP" sz="16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温度</a:t>
            </a:r>
            <a:r>
              <a:rPr lang="zh-TW" altLang="en-US" sz="1600" b="1" dirty="0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食用</a:t>
            </a:r>
            <a:endParaRPr lang="ja-JP" altLang="en-US" sz="16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温かい料理は温かいうちに、冷たい料理は冷たいうちに食べると満足します</a:t>
            </a:r>
            <a:endParaRPr lang="ja-JP" altLang="ja-JP" sz="11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热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食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的食物趁热吃，冷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食</a:t>
            </a:r>
            <a:r>
              <a:rPr lang="ja-JP" altLang="ja-JP" sz="1400">
                <a:latin typeface="PingFang SC" panose="020B0400000000000000" pitchFamily="34" charset="-122"/>
                <a:ea typeface="PingFang SC" panose="020B0400000000000000" pitchFamily="34" charset="-122"/>
                <a:cs typeface="Times New Roman" panose="02020603050405020304" pitchFamily="18" charset="0"/>
              </a:rPr>
              <a:t>的食物趁冷吃，可以获得满足感</a:t>
            </a:r>
          </a:p>
          <a:p>
            <a:pPr>
              <a:spcBef>
                <a:spcPct val="0"/>
              </a:spcBef>
              <a:buFontTx/>
              <a:buNone/>
            </a:pPr>
            <a:endParaRPr lang="ja-JP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197" name="図 1">
            <a:extLst>
              <a:ext uri="{FF2B5EF4-FFF2-40B4-BE49-F238E27FC236}">
                <a16:creationId xmlns:a16="http://schemas.microsoft.com/office/drawing/2014/main" id="{A94E5220-003F-255E-42F8-A856C08A0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6863" flipH="1">
            <a:off x="5522913" y="687388"/>
            <a:ext cx="33972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スライド番号プレースホルダー 1">
            <a:extLst>
              <a:ext uri="{FF2B5EF4-FFF2-40B4-BE49-F238E27FC236}">
                <a16:creationId xmlns:a16="http://schemas.microsoft.com/office/drawing/2014/main" id="{C0B81713-6B89-C2E4-91A9-B4009A1A2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29250" y="9604375"/>
            <a:ext cx="1428750" cy="66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941CCD-54AA-5D48-AEAE-1CB821534200}" type="slidenum">
              <a:rPr lang="en-US" altLang="ja-JP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ja-JP" sz="1400"/>
          </a:p>
        </p:txBody>
      </p:sp>
      <p:pic>
        <p:nvPicPr>
          <p:cNvPr id="8199" name="Picture 15">
            <a:extLst>
              <a:ext uri="{FF2B5EF4-FFF2-40B4-BE49-F238E27FC236}">
                <a16:creationId xmlns:a16="http://schemas.microsoft.com/office/drawing/2014/main" id="{55C8BF2E-02A2-9139-66B2-C99C4793C5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8575"/>
            <a:ext cx="43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B7520CE-7903-C628-F497-2B0B027A1A96}"/>
              </a:ext>
            </a:extLst>
          </p:cNvPr>
          <p:cNvSpPr txBox="1"/>
          <p:nvPr/>
        </p:nvSpPr>
        <p:spPr>
          <a:xfrm>
            <a:off x="5357813" y="28575"/>
            <a:ext cx="64633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8201" name="フッター プレースホルダー 1">
            <a:extLst>
              <a:ext uri="{FF2B5EF4-FFF2-40B4-BE49-F238E27FC236}">
                <a16:creationId xmlns:a16="http://schemas.microsoft.com/office/drawing/2014/main" id="{13DA0483-FE30-4C04-B369-445178780D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646363" y="9437688"/>
            <a:ext cx="2171700" cy="661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200" dirty="0"/>
              <a:t>4. </a:t>
            </a:r>
            <a:r>
              <a:rPr lang="ja-JP" altLang="en-US" sz="1200"/>
              <a:t>糖尿病の食事療法</a:t>
            </a:r>
            <a:endParaRPr lang="en-US" altLang="ja-JP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200">
                <a:latin typeface="PingFang SC" panose="020B0400000000000000" pitchFamily="34" charset="-122"/>
                <a:ea typeface="PingFang SC" panose="020B0400000000000000" pitchFamily="34" charset="-122"/>
              </a:rPr>
              <a:t>4.糖尿病饮食疗法</a:t>
            </a:r>
            <a:endParaRPr lang="en-US" altLang="ja-JP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360BFF-71BE-4241-ACBA-645EBA3890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A5B726-5D40-44FB-9F1D-D377786BD3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786</Words>
  <Application>Microsoft Macintosh PowerPoint</Application>
  <PresentationFormat>ユーザー設定</PresentationFormat>
  <Paragraphs>133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HG丸ｺﾞｼｯｸM-PRO</vt:lpstr>
      <vt:lpstr>HG丸ｺﾞｼｯｸM-PRO</vt:lpstr>
      <vt:lpstr>PingFang SC</vt:lpstr>
      <vt:lpstr>宋体</vt:lpstr>
      <vt:lpstr>宋体</vt:lpstr>
      <vt:lpstr>Calibri</vt:lpstr>
      <vt:lpstr>Century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2022-05-30T12:20:57Z</dcterms:created>
  <dcterms:modified xsi:type="dcterms:W3CDTF">2022-11-09T04:56:49Z</dcterms:modified>
</cp:coreProperties>
</file>