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sldIdLst>
    <p:sldId id="265" r:id="rId4"/>
    <p:sldId id="268" r:id="rId5"/>
    <p:sldId id="267" r:id="rId6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0000"/>
    <a:srgbClr val="00FF00"/>
    <a:srgbClr val="FF40FF"/>
    <a:srgbClr val="4676B5"/>
    <a:srgbClr val="0000FF"/>
    <a:srgbClr val="FF0066"/>
    <a:srgbClr val="FFFFCC"/>
    <a:srgbClr val="CCEC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EAF3F-04A0-3446-A405-74AC5B1FC3A6}" v="12" dt="2022-11-09T05:28:11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73"/>
    <p:restoredTop sz="94654"/>
  </p:normalViewPr>
  <p:slideViewPr>
    <p:cSldViewPr>
      <p:cViewPr>
        <p:scale>
          <a:sx n="152" d="100"/>
          <a:sy n="152" d="100"/>
        </p:scale>
        <p:origin x="640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504EAF3F-04A0-3446-A405-74AC5B1FC3A6}"/>
    <pc:docChg chg="undo custSel modSld">
      <pc:chgData name="稲垣 典子" userId="75e47cb5-aee2-4599-8dc9-4d0088e0ed8e" providerId="ADAL" clId="{504EAF3F-04A0-3446-A405-74AC5B1FC3A6}" dt="2022-11-09T05:29:52.226" v="415" actId="1038"/>
      <pc:docMkLst>
        <pc:docMk/>
      </pc:docMkLst>
      <pc:sldChg chg="delSp modSp mod">
        <pc:chgData name="稲垣 典子" userId="75e47cb5-aee2-4599-8dc9-4d0088e0ed8e" providerId="ADAL" clId="{504EAF3F-04A0-3446-A405-74AC5B1FC3A6}" dt="2022-11-09T05:11:35.648" v="108" actId="113"/>
        <pc:sldMkLst>
          <pc:docMk/>
          <pc:sldMk cId="3219900359" sldId="265"/>
        </pc:sldMkLst>
        <pc:spChg chg="mod">
          <ac:chgData name="稲垣 典子" userId="75e47cb5-aee2-4599-8dc9-4d0088e0ed8e" providerId="ADAL" clId="{504EAF3F-04A0-3446-A405-74AC5B1FC3A6}" dt="2022-11-09T05:05:06.055" v="7" actId="255"/>
          <ac:spMkLst>
            <pc:docMk/>
            <pc:sldMk cId="3219900359" sldId="265"/>
            <ac:spMk id="5" creationId="{2751E3C2-0387-4CAB-B782-48E91193179A}"/>
          </ac:spMkLst>
        </pc:spChg>
        <pc:spChg chg="mod">
          <ac:chgData name="稲垣 典子" userId="75e47cb5-aee2-4599-8dc9-4d0088e0ed8e" providerId="ADAL" clId="{504EAF3F-04A0-3446-A405-74AC5B1FC3A6}" dt="2022-11-09T05:10:01.162" v="90" actId="255"/>
          <ac:spMkLst>
            <pc:docMk/>
            <pc:sldMk cId="3219900359" sldId="265"/>
            <ac:spMk id="7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04:10.583" v="1" actId="2711"/>
          <ac:spMkLst>
            <pc:docMk/>
            <pc:sldMk cId="3219900359" sldId="265"/>
            <ac:spMk id="16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04:20.958" v="2" actId="255"/>
          <ac:spMkLst>
            <pc:docMk/>
            <pc:sldMk cId="3219900359" sldId="265"/>
            <ac:spMk id="17" creationId="{ECEB3C3F-FD18-CA4C-A225-AB944D865526}"/>
          </ac:spMkLst>
        </pc:spChg>
        <pc:spChg chg="mod">
          <ac:chgData name="稲垣 典子" userId="75e47cb5-aee2-4599-8dc9-4d0088e0ed8e" providerId="ADAL" clId="{504EAF3F-04A0-3446-A405-74AC5B1FC3A6}" dt="2022-11-09T05:05:13.999" v="9" actId="255"/>
          <ac:spMkLst>
            <pc:docMk/>
            <pc:sldMk cId="3219900359" sldId="265"/>
            <ac:spMk id="21" creationId="{20B7AD83-8B96-1910-8EB0-AA81212ADD11}"/>
          </ac:spMkLst>
        </pc:spChg>
        <pc:spChg chg="mod">
          <ac:chgData name="稲垣 典子" userId="75e47cb5-aee2-4599-8dc9-4d0088e0ed8e" providerId="ADAL" clId="{504EAF3F-04A0-3446-A405-74AC5B1FC3A6}" dt="2022-11-09T05:05:36.349" v="16" actId="1076"/>
          <ac:spMkLst>
            <pc:docMk/>
            <pc:sldMk cId="3219900359" sldId="265"/>
            <ac:spMk id="23" creationId="{BC5F86CB-A21B-6A96-9EB0-DF1FC5132BF7}"/>
          </ac:spMkLst>
        </pc:spChg>
        <pc:spChg chg="mod">
          <ac:chgData name="稲垣 典子" userId="75e47cb5-aee2-4599-8dc9-4d0088e0ed8e" providerId="ADAL" clId="{504EAF3F-04A0-3446-A405-74AC5B1FC3A6}" dt="2022-11-09T05:11:21.629" v="103" actId="113"/>
          <ac:spMkLst>
            <pc:docMk/>
            <pc:sldMk cId="3219900359" sldId="265"/>
            <ac:spMk id="24" creationId="{AD3711CC-1F6C-7BCA-F451-0B1114FC1703}"/>
          </ac:spMkLst>
        </pc:spChg>
        <pc:spChg chg="del mod">
          <ac:chgData name="稲垣 典子" userId="75e47cb5-aee2-4599-8dc9-4d0088e0ed8e" providerId="ADAL" clId="{504EAF3F-04A0-3446-A405-74AC5B1FC3A6}" dt="2022-11-09T05:06:53.584" v="34" actId="478"/>
          <ac:spMkLst>
            <pc:docMk/>
            <pc:sldMk cId="3219900359" sldId="265"/>
            <ac:spMk id="25" creationId="{5A24B676-28BA-23A5-19E2-D95A0B138355}"/>
          </ac:spMkLst>
        </pc:spChg>
        <pc:spChg chg="mod">
          <ac:chgData name="稲垣 典子" userId="75e47cb5-aee2-4599-8dc9-4d0088e0ed8e" providerId="ADAL" clId="{504EAF3F-04A0-3446-A405-74AC5B1FC3A6}" dt="2022-11-09T05:10:11.508" v="91" actId="2711"/>
          <ac:spMkLst>
            <pc:docMk/>
            <pc:sldMk cId="3219900359" sldId="265"/>
            <ac:spMk id="26" creationId="{C2415F66-E1A4-8490-1339-FF5479C9E934}"/>
          </ac:spMkLst>
        </pc:spChg>
        <pc:spChg chg="mod">
          <ac:chgData name="稲垣 典子" userId="75e47cb5-aee2-4599-8dc9-4d0088e0ed8e" providerId="ADAL" clId="{504EAF3F-04A0-3446-A405-74AC5B1FC3A6}" dt="2022-11-09T05:11:27.147" v="105" actId="113"/>
          <ac:spMkLst>
            <pc:docMk/>
            <pc:sldMk cId="3219900359" sldId="265"/>
            <ac:spMk id="28" creationId="{7A3F4307-DCEE-F75F-7292-AA411B6931BF}"/>
          </ac:spMkLst>
        </pc:spChg>
        <pc:spChg chg="mod">
          <ac:chgData name="稲垣 典子" userId="75e47cb5-aee2-4599-8dc9-4d0088e0ed8e" providerId="ADAL" clId="{504EAF3F-04A0-3446-A405-74AC5B1FC3A6}" dt="2022-11-09T05:11:18.081" v="102" actId="113"/>
          <ac:spMkLst>
            <pc:docMk/>
            <pc:sldMk cId="3219900359" sldId="265"/>
            <ac:spMk id="29" creationId="{995646AE-8B13-BC31-1FD0-D75AA15E4955}"/>
          </ac:spMkLst>
        </pc:spChg>
        <pc:spChg chg="del mod">
          <ac:chgData name="稲垣 典子" userId="75e47cb5-aee2-4599-8dc9-4d0088e0ed8e" providerId="ADAL" clId="{504EAF3F-04A0-3446-A405-74AC5B1FC3A6}" dt="2022-11-09T05:06:35.748" v="31" actId="478"/>
          <ac:spMkLst>
            <pc:docMk/>
            <pc:sldMk cId="3219900359" sldId="265"/>
            <ac:spMk id="30" creationId="{B47C67C2-C75A-1D57-094C-236B6B33E5E2}"/>
          </ac:spMkLst>
        </pc:spChg>
        <pc:spChg chg="mod">
          <ac:chgData name="稲垣 典子" userId="75e47cb5-aee2-4599-8dc9-4d0088e0ed8e" providerId="ADAL" clId="{504EAF3F-04A0-3446-A405-74AC5B1FC3A6}" dt="2022-11-09T05:11:35.648" v="108" actId="113"/>
          <ac:spMkLst>
            <pc:docMk/>
            <pc:sldMk cId="3219900359" sldId="265"/>
            <ac:spMk id="31" creationId="{DC88BD49-8F90-0139-749B-7461DBA4783A}"/>
          </ac:spMkLst>
        </pc:spChg>
        <pc:picChg chg="mod">
          <ac:chgData name="稲垣 典子" userId="75e47cb5-aee2-4599-8dc9-4d0088e0ed8e" providerId="ADAL" clId="{504EAF3F-04A0-3446-A405-74AC5B1FC3A6}" dt="2022-11-09T05:10:46.122" v="94" actId="14100"/>
          <ac:picMkLst>
            <pc:docMk/>
            <pc:sldMk cId="3219900359" sldId="265"/>
            <ac:picMk id="15" creationId="{00000000-0000-0000-0000-000000000000}"/>
          </ac:picMkLst>
        </pc:picChg>
      </pc:sldChg>
      <pc:sldChg chg="modSp mod">
        <pc:chgData name="稲垣 典子" userId="75e47cb5-aee2-4599-8dc9-4d0088e0ed8e" providerId="ADAL" clId="{504EAF3F-04A0-3446-A405-74AC5B1FC3A6}" dt="2022-11-09T05:29:52.226" v="415" actId="1038"/>
        <pc:sldMkLst>
          <pc:docMk/>
          <pc:sldMk cId="3584976024" sldId="267"/>
        </pc:sldMkLst>
        <pc:spChg chg="mod">
          <ac:chgData name="稲垣 典子" userId="75e47cb5-aee2-4599-8dc9-4d0088e0ed8e" providerId="ADAL" clId="{504EAF3F-04A0-3446-A405-74AC5B1FC3A6}" dt="2022-11-09T05:23:56.898" v="280" actId="1036"/>
          <ac:spMkLst>
            <pc:docMk/>
            <pc:sldMk cId="3584976024" sldId="267"/>
            <ac:spMk id="2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28:11.472" v="379" actId="1035"/>
          <ac:spMkLst>
            <pc:docMk/>
            <pc:sldMk cId="3584976024" sldId="267"/>
            <ac:spMk id="4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9:16.355" v="195" actId="2711"/>
          <ac:spMkLst>
            <pc:docMk/>
            <pc:sldMk cId="3584976024" sldId="267"/>
            <ac:spMk id="5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5:54.269" v="146" actId="2711"/>
          <ac:spMkLst>
            <pc:docMk/>
            <pc:sldMk cId="3584976024" sldId="267"/>
            <ac:spMk id="7" creationId="{0034DF88-ED12-F643-BAE4-B378403AC0B1}"/>
          </ac:spMkLst>
        </pc:spChg>
        <pc:spChg chg="mod">
          <ac:chgData name="稲垣 典子" userId="75e47cb5-aee2-4599-8dc9-4d0088e0ed8e" providerId="ADAL" clId="{504EAF3F-04A0-3446-A405-74AC5B1FC3A6}" dt="2022-11-09T05:17:20.883" v="159" actId="255"/>
          <ac:spMkLst>
            <pc:docMk/>
            <pc:sldMk cId="3584976024" sldId="267"/>
            <ac:spMk id="10" creationId="{2F0E23F1-C14A-C368-F400-419A109F5DF8}"/>
          </ac:spMkLst>
        </pc:spChg>
        <pc:spChg chg="mod">
          <ac:chgData name="稲垣 典子" userId="75e47cb5-aee2-4599-8dc9-4d0088e0ed8e" providerId="ADAL" clId="{504EAF3F-04A0-3446-A405-74AC5B1FC3A6}" dt="2022-11-09T05:18:50.963" v="193" actId="1035"/>
          <ac:spMkLst>
            <pc:docMk/>
            <pc:sldMk cId="3584976024" sldId="267"/>
            <ac:spMk id="11" creationId="{69FCA10C-F7CE-CEF1-9C02-591A670DCF0D}"/>
          </ac:spMkLst>
        </pc:spChg>
        <pc:spChg chg="mod">
          <ac:chgData name="稲垣 典子" userId="75e47cb5-aee2-4599-8dc9-4d0088e0ed8e" providerId="ADAL" clId="{504EAF3F-04A0-3446-A405-74AC5B1FC3A6}" dt="2022-11-09T05:18:08.209" v="177" actId="1035"/>
          <ac:spMkLst>
            <pc:docMk/>
            <pc:sldMk cId="3584976024" sldId="267"/>
            <ac:spMk id="12" creationId="{13A77211-4AB5-2E7C-2A25-14022CB54B6B}"/>
          </ac:spMkLst>
        </pc:spChg>
        <pc:spChg chg="mod">
          <ac:chgData name="稲垣 典子" userId="75e47cb5-aee2-4599-8dc9-4d0088e0ed8e" providerId="ADAL" clId="{504EAF3F-04A0-3446-A405-74AC5B1FC3A6}" dt="2022-11-09T05:20:52.755" v="235" actId="1076"/>
          <ac:spMkLst>
            <pc:docMk/>
            <pc:sldMk cId="3584976024" sldId="267"/>
            <ac:spMk id="13" creationId="{17AC34DF-1FB0-F47C-05EF-94E428541BC8}"/>
          </ac:spMkLst>
        </pc:spChg>
        <pc:spChg chg="mod">
          <ac:chgData name="稲垣 典子" userId="75e47cb5-aee2-4599-8dc9-4d0088e0ed8e" providerId="ADAL" clId="{504EAF3F-04A0-3446-A405-74AC5B1FC3A6}" dt="2022-11-09T05:20:46.945" v="234" actId="1076"/>
          <ac:spMkLst>
            <pc:docMk/>
            <pc:sldMk cId="3584976024" sldId="267"/>
            <ac:spMk id="14" creationId="{A92A09A2-31B7-B589-72FF-8A8A122608C6}"/>
          </ac:spMkLst>
        </pc:spChg>
        <pc:spChg chg="mod">
          <ac:chgData name="稲垣 典子" userId="75e47cb5-aee2-4599-8dc9-4d0088e0ed8e" providerId="ADAL" clId="{504EAF3F-04A0-3446-A405-74AC5B1FC3A6}" dt="2022-11-09T05:18:27.174" v="183" actId="14100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8:18.841" v="181" actId="14100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8:23.174" v="182" actId="14100"/>
          <ac:spMkLst>
            <pc:docMk/>
            <pc:sldMk cId="3584976024" sldId="267"/>
            <ac:spMk id="20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5:48.555" v="145" actId="255"/>
          <ac:spMkLst>
            <pc:docMk/>
            <pc:sldMk cId="3584976024" sldId="267"/>
            <ac:spMk id="22" creationId="{AA9C53EE-BEC6-B14C-92E9-12CC5CFF65DD}"/>
          </ac:spMkLst>
        </pc:spChg>
        <pc:spChg chg="mod">
          <ac:chgData name="稲垣 典子" userId="75e47cb5-aee2-4599-8dc9-4d0088e0ed8e" providerId="ADAL" clId="{504EAF3F-04A0-3446-A405-74AC5B1FC3A6}" dt="2022-11-09T05:20:01.172" v="204" actId="14100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20:11.972" v="206" actId="14100"/>
          <ac:spMkLst>
            <pc:docMk/>
            <pc:sldMk cId="3584976024" sldId="267"/>
            <ac:spMk id="27" creationId="{00000000-0000-0000-0000-000000000000}"/>
          </ac:spMkLst>
        </pc:spChg>
        <pc:picChg chg="mod">
          <ac:chgData name="稲垣 典子" userId="75e47cb5-aee2-4599-8dc9-4d0088e0ed8e" providerId="ADAL" clId="{504EAF3F-04A0-3446-A405-74AC5B1FC3A6}" dt="2022-11-09T05:20:35.369" v="232" actId="1036"/>
          <ac:picMkLst>
            <pc:docMk/>
            <pc:sldMk cId="3584976024" sldId="267"/>
            <ac:picMk id="6" creationId="{3DFA91A4-FA2F-A441-8886-45D5960643C8}"/>
          </ac:picMkLst>
        </pc:picChg>
        <pc:picChg chg="mod">
          <ac:chgData name="稲垣 典子" userId="75e47cb5-aee2-4599-8dc9-4d0088e0ed8e" providerId="ADAL" clId="{504EAF3F-04A0-3446-A405-74AC5B1FC3A6}" dt="2022-11-09T05:20:25.157" v="221" actId="1037"/>
          <ac:picMkLst>
            <pc:docMk/>
            <pc:sldMk cId="3584976024" sldId="267"/>
            <ac:picMk id="8" creationId="{D6F5B927-6864-5A4C-90FE-799BCBE4206D}"/>
          </ac:picMkLst>
        </pc:picChg>
        <pc:picChg chg="mod">
          <ac:chgData name="稲垣 典子" userId="75e47cb5-aee2-4599-8dc9-4d0088e0ed8e" providerId="ADAL" clId="{504EAF3F-04A0-3446-A405-74AC5B1FC3A6}" dt="2022-11-09T05:29:44.911" v="407" actId="1038"/>
          <ac:picMkLst>
            <pc:docMk/>
            <pc:sldMk cId="3584976024" sldId="267"/>
            <ac:picMk id="9" creationId="{CF3F9E8A-35B0-004D-923A-A9840C0E2D87}"/>
          </ac:picMkLst>
        </pc:picChg>
        <pc:picChg chg="mod">
          <ac:chgData name="稲垣 典子" userId="75e47cb5-aee2-4599-8dc9-4d0088e0ed8e" providerId="ADAL" clId="{504EAF3F-04A0-3446-A405-74AC5B1FC3A6}" dt="2022-11-09T05:18:47.116" v="191" actId="1037"/>
          <ac:picMkLst>
            <pc:docMk/>
            <pc:sldMk cId="3584976024" sldId="267"/>
            <ac:picMk id="28" creationId="{00000000-0000-0000-0000-000000000000}"/>
          </ac:picMkLst>
        </pc:picChg>
        <pc:picChg chg="mod">
          <ac:chgData name="稲垣 典子" userId="75e47cb5-aee2-4599-8dc9-4d0088e0ed8e" providerId="ADAL" clId="{504EAF3F-04A0-3446-A405-74AC5B1FC3A6}" dt="2022-11-09T05:18:14.186" v="180" actId="1038"/>
          <ac:picMkLst>
            <pc:docMk/>
            <pc:sldMk cId="3584976024" sldId="267"/>
            <ac:picMk id="30" creationId="{00000000-0000-0000-0000-000000000000}"/>
          </ac:picMkLst>
        </pc:picChg>
        <pc:picChg chg="mod">
          <ac:chgData name="稲垣 典子" userId="75e47cb5-aee2-4599-8dc9-4d0088e0ed8e" providerId="ADAL" clId="{504EAF3F-04A0-3446-A405-74AC5B1FC3A6}" dt="2022-11-09T05:29:34.847" v="404" actId="1076"/>
          <ac:picMkLst>
            <pc:docMk/>
            <pc:sldMk cId="3584976024" sldId="267"/>
            <ac:picMk id="39" creationId="{00000000-0000-0000-0000-000000000000}"/>
          </ac:picMkLst>
        </pc:picChg>
        <pc:picChg chg="mod">
          <ac:chgData name="稲垣 典子" userId="75e47cb5-aee2-4599-8dc9-4d0088e0ed8e" providerId="ADAL" clId="{504EAF3F-04A0-3446-A405-74AC5B1FC3A6}" dt="2022-11-09T05:29:40.982" v="405" actId="1076"/>
          <ac:picMkLst>
            <pc:docMk/>
            <pc:sldMk cId="3584976024" sldId="267"/>
            <ac:picMk id="40" creationId="{00000000-0000-0000-0000-000000000000}"/>
          </ac:picMkLst>
        </pc:picChg>
        <pc:picChg chg="mod">
          <ac:chgData name="稲垣 典子" userId="75e47cb5-aee2-4599-8dc9-4d0088e0ed8e" providerId="ADAL" clId="{504EAF3F-04A0-3446-A405-74AC5B1FC3A6}" dt="2022-11-09T05:29:47.349" v="410" actId="1035"/>
          <ac:picMkLst>
            <pc:docMk/>
            <pc:sldMk cId="3584976024" sldId="267"/>
            <ac:picMk id="41" creationId="{00000000-0000-0000-0000-000000000000}"/>
          </ac:picMkLst>
        </pc:picChg>
        <pc:picChg chg="mod">
          <ac:chgData name="稲垣 典子" userId="75e47cb5-aee2-4599-8dc9-4d0088e0ed8e" providerId="ADAL" clId="{504EAF3F-04A0-3446-A405-74AC5B1FC3A6}" dt="2022-11-09T05:29:52.226" v="415" actId="1038"/>
          <ac:picMkLst>
            <pc:docMk/>
            <pc:sldMk cId="3584976024" sldId="267"/>
            <ac:picMk id="42" creationId="{00000000-0000-0000-0000-000000000000}"/>
          </ac:picMkLst>
        </pc:picChg>
      </pc:sldChg>
      <pc:sldChg chg="modSp mod">
        <pc:chgData name="稲垣 典子" userId="75e47cb5-aee2-4599-8dc9-4d0088e0ed8e" providerId="ADAL" clId="{504EAF3F-04A0-3446-A405-74AC5B1FC3A6}" dt="2022-11-09T05:15:30.443" v="143" actId="14100"/>
        <pc:sldMkLst>
          <pc:docMk/>
          <pc:sldMk cId="2435644474" sldId="268"/>
        </pc:sldMkLst>
        <pc:spChg chg="mod">
          <ac:chgData name="稲垣 典子" userId="75e47cb5-aee2-4599-8dc9-4d0088e0ed8e" providerId="ADAL" clId="{504EAF3F-04A0-3446-A405-74AC5B1FC3A6}" dt="2022-11-09T05:12:02.518" v="111" actId="2711"/>
          <ac:spMkLst>
            <pc:docMk/>
            <pc:sldMk cId="2435644474" sldId="268"/>
            <ac:spMk id="3" creationId="{6FC7450A-77A8-5248-B26C-2C8E9D4CB836}"/>
          </ac:spMkLst>
        </pc:spChg>
        <pc:spChg chg="mod">
          <ac:chgData name="稲垣 典子" userId="75e47cb5-aee2-4599-8dc9-4d0088e0ed8e" providerId="ADAL" clId="{504EAF3F-04A0-3446-A405-74AC5B1FC3A6}" dt="2022-11-09T05:14:52.685" v="135" actId="255"/>
          <ac:spMkLst>
            <pc:docMk/>
            <pc:sldMk cId="2435644474" sldId="268"/>
            <ac:spMk id="6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4:17.683" v="131" actId="255"/>
          <ac:spMkLst>
            <pc:docMk/>
            <pc:sldMk cId="2435644474" sldId="268"/>
            <ac:spMk id="7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5:30.443" v="143" actId="14100"/>
          <ac:spMkLst>
            <pc:docMk/>
            <pc:sldMk cId="2435644474" sldId="268"/>
            <ac:spMk id="8" creationId="{00000000-0000-0000-0000-000000000000}"/>
          </ac:spMkLst>
        </pc:spChg>
        <pc:spChg chg="mod">
          <ac:chgData name="稲垣 典子" userId="75e47cb5-aee2-4599-8dc9-4d0088e0ed8e" providerId="ADAL" clId="{504EAF3F-04A0-3446-A405-74AC5B1FC3A6}" dt="2022-11-09T05:11:55.949" v="110" actId="255"/>
          <ac:spMkLst>
            <pc:docMk/>
            <pc:sldMk cId="2435644474" sldId="268"/>
            <ac:spMk id="17" creationId="{ECEB3C3F-FD18-CA4C-A225-AB944D8655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pPr rtl="0"/>
            <a:fld id="{E445A1AE-5561-42EE-A458-C4931407F6D6}" type="datetimeFigureOut">
              <a:rPr kumimoji="1" lang="ja-JP" altLang="en-US" smtClean="0"/>
              <a:pPr rtl="0"/>
              <a:t>2022/11/9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pPr rtl="0"/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375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63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5.png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11" Type="http://schemas.openxmlformats.org/officeDocument/2006/relationships/image" Target="../media/image13.png"/><Relationship Id="rId5" Type="http://schemas.openxmlformats.org/officeDocument/2006/relationships/image" Target="../media/image8.wmf"/><Relationship Id="rId10" Type="http://schemas.openxmlformats.org/officeDocument/2006/relationships/image" Target="../media/image4.png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99" y="943532"/>
            <a:ext cx="6963308" cy="80329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6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糖尿病の人が運動を</a:t>
            </a:r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続けると、</a:t>
            </a:r>
            <a:endParaRPr kumimoji="1"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こんないいことがあります</a:t>
            </a:r>
            <a:endParaRPr kumimoji="1"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zh-TW" altLang="en-US" sz="1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hans" sz="1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糖尿病人保持运动</a:t>
            </a:r>
            <a:endParaRPr kumimoji="1" lang="en-US" altLang="ja-JP" sz="1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1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TW" altLang="en-US" sz="1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会</a:t>
            </a:r>
            <a:r>
              <a:rPr lang="zh-hans" sz="1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有以下好处</a:t>
            </a:r>
            <a:endParaRPr kumimoji="1" lang="en-US" altLang="ja-JP" sz="1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  <a:r>
              <a:rPr lang="ja-JP" altLang="en-US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が下がる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血糖值下降</a:t>
            </a:r>
            <a:endParaRPr lang="en-US" altLang="ja-JP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zh-hans" sz="1600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ja-JP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ブドウ糖をエネルギーとして使います。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血糖値が高くなる食べた後１～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時間に運動するといいです。</a:t>
            </a:r>
            <a:endParaRPr lang="en-US" altLang="zh-Hans" sz="12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用葡萄糖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充当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能量。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600">
                <a:latin typeface="PingFang SC" panose="020B0400000000000000" pitchFamily="34" charset="-122"/>
                <a:ea typeface="PingFang SC" panose="020B0400000000000000" pitchFamily="34" charset="-122"/>
              </a:rPr>
              <a:t>　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进餐后血糖值会上升，可以在进餐后1-2小时内运动。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血糖値が下がりやすいからだ</a:t>
            </a:r>
            <a:r>
              <a:rPr lang="ja-JP" altLang="en-US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をつくる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打造易降低血糖值的身体</a:t>
            </a:r>
            <a:endParaRPr lang="en-US" altLang="ja-JP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筋肉が糖を取り込みます。</a:t>
            </a:r>
            <a:endParaRPr lang="en-US" altLang="ja-JP" sz="1200" dirty="0">
              <a:solidFill>
                <a:srgbClr val="4676B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hans" sz="1600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ja-JP" altLang="en-US" sz="16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肌肉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会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吸收糖分。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sz="800" dirty="0">
                <a:latin typeface="SimSun" panose="02010600030101010101" pitchFamily="2" charset="-122"/>
                <a:ea typeface="SimSun" panose="02010600030101010101" pitchFamily="2" charset="-122"/>
              </a:rPr>
              <a:t>　　　　　</a:t>
            </a:r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体重</a:t>
            </a:r>
            <a:r>
              <a:rPr lang="ja-JP" altLang="en-US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が減る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体重减轻</a:t>
            </a:r>
            <a:endParaRPr lang="en-US" altLang="ja-JP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zh-TW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エネルギーを使うので体重が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減ります。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zh-TW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因为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需要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使用能量，所以体重将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会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减轻</a:t>
            </a:r>
            <a:r>
              <a:rPr lang="zh-han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心肺機能</a:t>
            </a:r>
            <a:r>
              <a:rPr lang="ja-JP" altLang="en-US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が高まる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心肺功能增强</a:t>
            </a:r>
            <a:endParaRPr lang="en-US" altLang="ja-JP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zh-TW" altLang="en-US" sz="1600" dirty="0">
                <a:solidFill>
                  <a:srgbClr val="4676B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血液の流れがよくなります。</a:t>
            </a:r>
            <a:endParaRPr lang="en-US" altLang="ja-JP" sz="1200" dirty="0">
              <a:solidFill>
                <a:srgbClr val="4676B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sz="1200" dirty="0">
                <a:latin typeface="SimSun"/>
                <a:ea typeface="SimSun"/>
              </a:rPr>
              <a:t>　</a:t>
            </a:r>
            <a:r>
              <a:rPr lang="zh-TW" altLang="en-US" sz="1200" dirty="0">
                <a:latin typeface="SimSun"/>
                <a:ea typeface="SimSun"/>
              </a:rPr>
              <a:t> 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血圧が下がります。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zh-TW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zh-hans" sz="1200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血圧が下がると合併症になりにくく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なります。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zh-TW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血液循环</a:t>
            </a:r>
            <a:r>
              <a:rPr lang="zh-hans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获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得改善。</a:t>
            </a:r>
            <a:endParaRPr lang="en-US" altLang="zh-Hans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血压下降。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TW" altLang="en-US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降低血压可以减少引发并发症的可能。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ja-JP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endParaRPr lang="en-US" altLang="ja-JP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29489" y="179512"/>
            <a:ext cx="6408712" cy="72622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5.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糖尿病の運動療法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zh-TW" altLang="en-US" sz="24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5.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糖尿病</a:t>
            </a:r>
            <a:r>
              <a:rPr lang="zh-TW" altLang="en-U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运动疗法</a:t>
            </a:r>
            <a:endParaRPr lang="en-US" altLang="ja-JP" sz="2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61" y="4132122"/>
            <a:ext cx="1086413" cy="9792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60" y="1005963"/>
            <a:ext cx="3071241" cy="130527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668" y="5980930"/>
            <a:ext cx="936756" cy="1070578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/>
              <a:t>1</a:t>
            </a:fld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8798" y="20768"/>
            <a:ext cx="438807" cy="4325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EB3C3F-FD18-CA4C-A225-AB944D865526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E98DDEC-374D-59FC-9351-956D3FF56729}"/>
              </a:ext>
            </a:extLst>
          </p:cNvPr>
          <p:cNvSpPr/>
          <p:nvPr/>
        </p:nvSpPr>
        <p:spPr>
          <a:xfrm>
            <a:off x="4303638" y="996139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18F1797-EAD4-5589-5F11-26F35652B59F}"/>
              </a:ext>
            </a:extLst>
          </p:cNvPr>
          <p:cNvSpPr/>
          <p:nvPr/>
        </p:nvSpPr>
        <p:spPr>
          <a:xfrm>
            <a:off x="5179936" y="1592938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51E3C2-0387-4CAB-B782-48E91193179A}"/>
              </a:ext>
            </a:extLst>
          </p:cNvPr>
          <p:cNvSpPr txBox="1"/>
          <p:nvPr/>
        </p:nvSpPr>
        <p:spPr>
          <a:xfrm>
            <a:off x="4275936" y="921697"/>
            <a:ext cx="1144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b="1" dirty="0">
                <a:solidFill>
                  <a:srgbClr val="FF40FF"/>
                </a:solidFill>
              </a:rPr>
              <a:t>食後に運動しない場合</a:t>
            </a:r>
          </a:p>
          <a:p>
            <a:pPr rtl="0"/>
            <a:r>
              <a:rPr lang="zh-hans" sz="9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饭后不运动时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B7AD83-8B96-1910-8EB0-AA81212ADD11}"/>
              </a:ext>
            </a:extLst>
          </p:cNvPr>
          <p:cNvSpPr txBox="1"/>
          <p:nvPr/>
        </p:nvSpPr>
        <p:spPr>
          <a:xfrm>
            <a:off x="5058548" y="1645948"/>
            <a:ext cx="1144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b="1" dirty="0">
                <a:solidFill>
                  <a:srgbClr val="00FF00"/>
                </a:solidFill>
              </a:rPr>
              <a:t>食後に運動した場合</a:t>
            </a:r>
          </a:p>
          <a:p>
            <a:pPr rtl="0"/>
            <a:r>
              <a:rPr lang="zh-hans" sz="900" b="1" dirty="0">
                <a:solidFill>
                  <a:srgbClr val="00FF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饭后运动时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68C634C-3452-BC92-797C-230A54E7B511}"/>
              </a:ext>
            </a:extLst>
          </p:cNvPr>
          <p:cNvSpPr/>
          <p:nvPr/>
        </p:nvSpPr>
        <p:spPr>
          <a:xfrm flipH="1">
            <a:off x="5805666" y="1177371"/>
            <a:ext cx="360039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C5F86CB-A21B-6A96-9EB0-DF1FC5132BF7}"/>
              </a:ext>
            </a:extLst>
          </p:cNvPr>
          <p:cNvSpPr txBox="1"/>
          <p:nvPr/>
        </p:nvSpPr>
        <p:spPr>
          <a:xfrm>
            <a:off x="5939614" y="907520"/>
            <a:ext cx="11446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solidFill>
                  <a:srgbClr val="850000"/>
                </a:solidFill>
              </a:rPr>
              <a:t>運動の急性効果</a:t>
            </a:r>
            <a:endParaRPr kumimoji="1" lang="ja-JP" altLang="en-US" sz="600" b="1" dirty="0">
              <a:solidFill>
                <a:srgbClr val="850000"/>
              </a:solidFill>
            </a:endParaRPr>
          </a:p>
          <a:p>
            <a:pPr rtl="0"/>
            <a:r>
              <a:rPr lang="zh-hans" sz="900" b="1" dirty="0">
                <a:solidFill>
                  <a:srgbClr val="85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运动的急性效应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D3711CC-1F6C-7BCA-F451-0B1114FC1703}"/>
              </a:ext>
            </a:extLst>
          </p:cNvPr>
          <p:cNvSpPr txBox="1"/>
          <p:nvPr/>
        </p:nvSpPr>
        <p:spPr>
          <a:xfrm>
            <a:off x="4408761" y="3991361"/>
            <a:ext cx="8397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800" dirty="0">
                <a:latin typeface="PingFang SC" panose="020B0400000000000000" pitchFamily="34" charset="-122"/>
                <a:ea typeface="PingFang SC" panose="020B0400000000000000" pitchFamily="34" charset="-122"/>
              </a:rPr>
              <a:t>糖原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2ADB114-2AAD-7918-B753-BC5971DDCBA8}"/>
              </a:ext>
            </a:extLst>
          </p:cNvPr>
          <p:cNvSpPr/>
          <p:nvPr/>
        </p:nvSpPr>
        <p:spPr>
          <a:xfrm>
            <a:off x="5102580" y="3733509"/>
            <a:ext cx="449208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3F4307-DCEE-F75F-7292-AA411B6931BF}"/>
              </a:ext>
            </a:extLst>
          </p:cNvPr>
          <p:cNvSpPr txBox="1"/>
          <p:nvPr/>
        </p:nvSpPr>
        <p:spPr>
          <a:xfrm>
            <a:off x="5064534" y="5090019"/>
            <a:ext cx="8397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800" dirty="0">
                <a:latin typeface="PingFang SC" panose="020B0400000000000000" pitchFamily="34" charset="-122"/>
                <a:ea typeface="PingFang SC" panose="020B0400000000000000" pitchFamily="34" charset="-122"/>
              </a:rPr>
              <a:t>葡萄糖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95646AE-8B13-BC31-1FD0-D75AA15E4955}"/>
              </a:ext>
            </a:extLst>
          </p:cNvPr>
          <p:cNvSpPr txBox="1"/>
          <p:nvPr/>
        </p:nvSpPr>
        <p:spPr>
          <a:xfrm>
            <a:off x="4149080" y="4254509"/>
            <a:ext cx="449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800" dirty="0">
                <a:latin typeface="PingFang SC" panose="020B0400000000000000" pitchFamily="34" charset="-122"/>
                <a:ea typeface="PingFang SC" panose="020B0400000000000000" pitchFamily="34" charset="-122"/>
              </a:rPr>
              <a:t>肌肉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88BD49-8F90-0139-749B-7461DBA4783A}"/>
              </a:ext>
            </a:extLst>
          </p:cNvPr>
          <p:cNvSpPr txBox="1"/>
          <p:nvPr/>
        </p:nvSpPr>
        <p:spPr>
          <a:xfrm>
            <a:off x="5150440" y="4319192"/>
            <a:ext cx="449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8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血管</a:t>
            </a:r>
          </a:p>
        </p:txBody>
      </p:sp>
      <p:sp>
        <p:nvSpPr>
          <p:cNvPr id="26" name="フッター プレースホルダー 2">
            <a:extLst>
              <a:ext uri="{FF2B5EF4-FFF2-40B4-BE49-F238E27FC236}">
                <a16:creationId xmlns:a16="http://schemas.microsoft.com/office/drawing/2014/main" id="{C2415F66-E1A4-8490-1339-FF5479C9E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85967"/>
            <a:ext cx="2171700" cy="486833"/>
          </a:xfrm>
        </p:spPr>
        <p:txBody>
          <a:bodyPr rtlCol="0"/>
          <a:lstStyle/>
          <a:p>
            <a:r>
              <a:rPr kumimoji="1" lang="en-US" altLang="ja-JP" dirty="0"/>
              <a:t>5. </a:t>
            </a:r>
            <a:r>
              <a:rPr kumimoji="1" lang="ja-JP" altLang="en-US" dirty="0"/>
              <a:t>糖尿病の運動療法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5.糖尿病运动疗法</a:t>
            </a:r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6632" y="551609"/>
            <a:ext cx="696330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endParaRPr lang="en-US" altLang="ja-JP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善玉コレステロール</a:t>
            </a:r>
            <a:r>
              <a:rPr lang="ja-JP" altLang="en-US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が増える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好胆固醇增加</a:t>
            </a:r>
            <a:endParaRPr lang="en-US" altLang="ja-JP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動脈硬化になりにくく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なります。</a:t>
            </a:r>
            <a:endParaRPr lang="en-US" altLang="zh-Hans" sz="1200" dirty="0">
              <a:solidFill>
                <a:srgbClr val="4676B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zh-hans" altLang="ja-JP" sz="16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不易引起动脉硬化。</a:t>
            </a:r>
            <a:endParaRPr lang="en-US" altLang="ja-JP" sz="16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ja-JP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ほかにも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4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がつきます。　　</a:t>
            </a:r>
            <a:endParaRPr lang="en-US" altLang="ja-JP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sz="1400" dirty="0">
                <a:latin typeface="SimSun" panose="02010600030101010101" pitchFamily="2" charset="-122"/>
                <a:ea typeface="SimSun" panose="02010600030101010101" pitchFamily="2" charset="-122"/>
              </a:rPr>
              <a:t>　</a:t>
            </a:r>
            <a:r>
              <a:rPr lang="ja-JP" altLang="en-US" sz="1400" dirty="0">
                <a:solidFill>
                  <a:srgbClr val="FF4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骨が丈夫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になります。</a:t>
            </a:r>
            <a:endParaRPr lang="en-US" altLang="ja-JP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4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ストレス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が減ります。</a:t>
            </a:r>
            <a:endParaRPr lang="en-US" altLang="ja-JP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hans" altLang="ja-JP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其他</a:t>
            </a:r>
            <a:endParaRPr lang="en-US" altLang="zh-Hans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增长</a:t>
            </a:r>
            <a:r>
              <a:rPr lang="zh-hans" altLang="ja-JP" sz="1700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肌肉</a:t>
            </a:r>
            <a:r>
              <a:rPr lang="zh-hans" altLang="ja-JP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700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强壮骨骼</a:t>
            </a:r>
            <a:r>
              <a:rPr lang="zh-hans" altLang="ja-JP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减轻</a:t>
            </a:r>
            <a:r>
              <a:rPr lang="zh-hans" sz="1700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压力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ja-JP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zh-hans" sz="800" dirty="0">
                <a:latin typeface="SimSun" panose="02010600030101010101" pitchFamily="2" charset="-122"/>
                <a:ea typeface="SimSun" panose="02010600030101010101" pitchFamily="2" charset="-122"/>
              </a:rPr>
              <a:t>　　　　　</a:t>
            </a:r>
            <a:endParaRPr lang="en-US" altLang="ja-JP" sz="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dirty="0">
                <a:latin typeface="SimSun" panose="02010600030101010101" pitchFamily="2" charset="-122"/>
                <a:ea typeface="SimSun" panose="02010600030101010101" pitchFamily="2" charset="-122"/>
              </a:rPr>
              <a:t>　　</a:t>
            </a:r>
            <a:endParaRPr lang="en-US" altLang="ja-JP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rtl="0"/>
            <a:r>
              <a:rPr lang="zh-hans" dirty="0">
                <a:latin typeface="SimSun" panose="02010600030101010101" pitchFamily="2" charset="-122"/>
                <a:ea typeface="SimSun" panose="02010600030101010101" pitchFamily="2" charset="-122"/>
              </a:rPr>
              <a:t>　　</a:t>
            </a:r>
            <a:endParaRPr lang="en-US" altLang="ja-JP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643036" y="5030489"/>
            <a:ext cx="2569939" cy="1810379"/>
          </a:xfrm>
          <a:prstGeom prst="cloudCallout">
            <a:avLst>
              <a:gd name="adj1" fmla="val 48209"/>
              <a:gd name="adj2" fmla="val 42316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1</a:t>
            </a:r>
            <a:r>
              <a:rPr kumimoji="1" lang="ja-JP" altLang="en-US" sz="1200" dirty="0">
                <a:solidFill>
                  <a:schemeClr val="tx1"/>
                </a:solidFill>
              </a:rPr>
              <a:t>回</a:t>
            </a:r>
            <a:r>
              <a:rPr kumimoji="1" lang="en-US" altLang="ja-JP" sz="1200" dirty="0">
                <a:solidFill>
                  <a:schemeClr val="tx1"/>
                </a:solidFill>
              </a:rPr>
              <a:t>20</a:t>
            </a:r>
            <a:r>
              <a:rPr kumimoji="1" lang="ja-JP" altLang="en-US" sz="1200" dirty="0">
                <a:solidFill>
                  <a:schemeClr val="tx1"/>
                </a:solidFill>
              </a:rPr>
              <a:t>分～</a:t>
            </a:r>
            <a:r>
              <a:rPr kumimoji="1" lang="en-US" altLang="ja-JP" sz="1200" dirty="0">
                <a:solidFill>
                  <a:schemeClr val="tx1"/>
                </a:solidFill>
              </a:rPr>
              <a:t>60</a:t>
            </a:r>
            <a:r>
              <a:rPr kumimoji="1" lang="ja-JP" altLang="en-US" sz="1200" dirty="0">
                <a:solidFill>
                  <a:schemeClr val="tx1"/>
                </a:solidFill>
              </a:rPr>
              <a:t>分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週</a:t>
            </a:r>
            <a:r>
              <a:rPr kumimoji="1" lang="en-US" altLang="ja-JP" sz="1200" dirty="0">
                <a:solidFill>
                  <a:schemeClr val="tx1"/>
                </a:solidFill>
              </a:rPr>
              <a:t>3〜5</a:t>
            </a:r>
            <a:r>
              <a:rPr kumimoji="1" lang="ja-JP" altLang="en-US" sz="1200" dirty="0">
                <a:solidFill>
                  <a:schemeClr val="tx1"/>
                </a:solidFill>
              </a:rPr>
              <a:t>回</a:t>
            </a:r>
          </a:p>
          <a:p>
            <a:pPr algn="ctr" rtl="0"/>
            <a:r>
              <a:rPr lang="zh-hans" altLang="ja-JP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每次20-60分钟</a:t>
            </a:r>
            <a:endParaRPr kumimoji="1" lang="en-US" altLang="ja-JP" sz="16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 rtl="0"/>
            <a:r>
              <a:rPr lang="zh-hans" altLang="ja-JP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每周3-5次</a:t>
            </a:r>
            <a:endParaRPr lang="zh-hans" sz="16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3573017" y="4356522"/>
            <a:ext cx="3096344" cy="2375718"/>
          </a:xfrm>
          <a:prstGeom prst="cloudCallout">
            <a:avLst>
              <a:gd name="adj1" fmla="val -46265"/>
              <a:gd name="adj2" fmla="val 49102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kumimoji="1" lang="en-US" altLang="ja-JP" sz="1400" dirty="0">
              <a:solidFill>
                <a:schemeClr val="tx1"/>
              </a:solidFill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無理なく！楽しく！</a:t>
            </a:r>
            <a:r>
              <a:rPr lang="ja-JP" altLang="en-US" sz="1200" dirty="0">
                <a:solidFill>
                  <a:schemeClr val="tx1"/>
                </a:solidFill>
              </a:rPr>
              <a:t>続けることが大切です★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zh-TW" altLang="en-U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重要的是以</a:t>
            </a:r>
            <a:r>
              <a:rPr lang="zh-han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愉快的</a:t>
            </a:r>
            <a:r>
              <a:rPr lang="en-US" altLang="zh-Han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,</a:t>
            </a:r>
            <a:r>
              <a:rPr lang="zh-TW" altLang="en-U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不过分勉强的态度来适度</a:t>
            </a:r>
            <a:r>
              <a:rPr lang="zh-han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运动</a:t>
            </a:r>
            <a:r>
              <a:rPr lang="zh-TW" altLang="en-U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才能使运动疗法持之以恒</a:t>
            </a:r>
            <a:r>
              <a:rPr lang="zh-hans" sz="16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！★</a:t>
            </a:r>
            <a:endParaRPr kumimoji="1" lang="ja-JP" altLang="en-US" sz="16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55" y="6906722"/>
            <a:ext cx="1368290" cy="1221360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 rtl="0"/>
              <a:t>2</a:t>
            </a:fld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8798" y="20768"/>
            <a:ext cx="438807" cy="4325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EB3C3F-FD18-CA4C-A225-AB944D865526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C7450A-77A8-5248-B26C-2C8E9D4C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8685967"/>
            <a:ext cx="2171700" cy="486833"/>
          </a:xfrm>
        </p:spPr>
        <p:txBody>
          <a:bodyPr rtlCol="0"/>
          <a:lstStyle/>
          <a:p>
            <a:r>
              <a:rPr kumimoji="1" lang="en-US" altLang="ja-JP" dirty="0"/>
              <a:t>5. </a:t>
            </a:r>
            <a:r>
              <a:rPr kumimoji="1" lang="ja-JP" altLang="en-US" dirty="0"/>
              <a:t>糖尿病の運動療法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5.糖尿病运动疗法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E98DDEC-374D-59FC-9351-956D3FF56729}"/>
              </a:ext>
            </a:extLst>
          </p:cNvPr>
          <p:cNvSpPr/>
          <p:nvPr/>
        </p:nvSpPr>
        <p:spPr>
          <a:xfrm>
            <a:off x="4303638" y="996139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18F1797-EAD4-5589-5F11-26F35652B59F}"/>
              </a:ext>
            </a:extLst>
          </p:cNvPr>
          <p:cNvSpPr/>
          <p:nvPr/>
        </p:nvSpPr>
        <p:spPr>
          <a:xfrm>
            <a:off x="5179936" y="1592938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68C634C-3452-BC92-797C-230A54E7B511}"/>
              </a:ext>
            </a:extLst>
          </p:cNvPr>
          <p:cNvSpPr/>
          <p:nvPr/>
        </p:nvSpPr>
        <p:spPr>
          <a:xfrm flipH="1">
            <a:off x="5805666" y="1177371"/>
            <a:ext cx="360039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5A24B676-28BA-23A5-19E2-D95A0B138355}"/>
              </a:ext>
            </a:extLst>
          </p:cNvPr>
          <p:cNvSpPr/>
          <p:nvPr/>
        </p:nvSpPr>
        <p:spPr>
          <a:xfrm>
            <a:off x="4323064" y="2850422"/>
            <a:ext cx="449208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564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151" y="3748907"/>
            <a:ext cx="4236095" cy="679077"/>
          </a:xfrm>
          <a:noFill/>
        </p:spPr>
        <p:txBody>
          <a:bodyPr rtlCol="0">
            <a:noAutofit/>
          </a:bodyPr>
          <a:lstStyle/>
          <a:p>
            <a:pPr algn="l" rtl="0"/>
            <a:r>
              <a:rPr lang="ja-JP" altLang="en-US" sz="12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運動をする時に気を付けること</a:t>
            </a:r>
            <a:b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zh-TW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zh-hans" sz="13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运动时的注意事项</a:t>
            </a:r>
            <a:endParaRPr kumimoji="1" lang="ja-JP" altLang="en-US" sz="13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328474" y="4211960"/>
            <a:ext cx="6484902" cy="456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0" indent="0" rtl="0">
              <a:buNone/>
            </a:pPr>
            <a:r>
              <a:rPr lang="ja-JP" altLang="en-US" sz="12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0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はじめる前に検査</a:t>
            </a:r>
            <a:r>
              <a:rPr lang="ja-JP" altLang="en-US" sz="10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を受けます</a:t>
            </a:r>
            <a:endParaRPr lang="en-US" altLang="ja-JP" sz="10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rtl="0">
              <a:buNone/>
            </a:pPr>
            <a:r>
              <a:rPr lang="ja-JP" altLang="en-US" sz="1200">
                <a:solidFill>
                  <a:srgbClr val="4676B5"/>
                </a:solidFill>
                <a:latin typeface="+mj-ea"/>
                <a:ea typeface="+mj-ea"/>
              </a:rPr>
              <a:t>　　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开始前接受检查</a:t>
            </a:r>
            <a:endParaRPr lang="en-US" altLang="ja-JP" sz="12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zh-TW" altLang="en-US" sz="1200" dirty="0">
                <a:solidFill>
                  <a:srgbClr val="4676B5"/>
                </a:solidFill>
                <a:latin typeface="+mj-ea"/>
                <a:ea typeface="+mj-ea"/>
              </a:rPr>
              <a:t>  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合併症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がある人、血糖値がよくない人は運動をしない方がいい時が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あります。</a:t>
            </a:r>
            <a:endParaRPr lang="en-US" altLang="ja-JP" sz="1000" dirty="0">
              <a:solidFill>
                <a:srgbClr val="4676B5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+mj-ea"/>
                <a:ea typeface="+mj-ea"/>
              </a:rPr>
              <a:t>　　　</a:t>
            </a:r>
            <a:r>
              <a:rPr lang="ja-JP" altLang="en-US" sz="1000" dirty="0">
                <a:solidFill>
                  <a:srgbClr val="4676B5"/>
                </a:solidFill>
                <a:latin typeface="+mj-ea"/>
                <a:ea typeface="+mj-ea"/>
              </a:rPr>
              <a:t>　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有并发症或血糖值不理想的人有时不运动比较好。</a:t>
            </a:r>
            <a:endParaRPr lang="en-US" altLang="ja-JP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zh-hans" sz="1200" dirty="0">
                <a:latin typeface="+mj-ea"/>
                <a:ea typeface="+mj-ea"/>
              </a:rPr>
              <a:t> </a:t>
            </a:r>
            <a:r>
              <a:rPr lang="ja-JP" altLang="en-US" sz="12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0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準備体操・整理体操を</a:t>
            </a:r>
            <a:r>
              <a:rPr lang="ja-JP" altLang="en-US" sz="10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　</a:t>
            </a:r>
            <a:endParaRPr lang="en-US" altLang="ja-JP" sz="10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200">
                <a:solidFill>
                  <a:srgbClr val="4676B5"/>
                </a:solidFill>
                <a:latin typeface="+mj-ea"/>
                <a:ea typeface="+mj-ea"/>
              </a:rPr>
              <a:t>　　</a:t>
            </a:r>
            <a:r>
              <a:rPr lang="zh-TW" altLang="en-US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运动前需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做</a:t>
            </a:r>
            <a:r>
              <a:rPr lang="zh-TW" altLang="en-US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暖身预备操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和整理操　 </a:t>
            </a:r>
            <a:endParaRPr lang="en-US" altLang="ja-JP" sz="12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zh-TW" altLang="en-US" sz="1200" dirty="0">
                <a:solidFill>
                  <a:srgbClr val="4676B5"/>
                </a:solidFill>
                <a:latin typeface="+mj-ea"/>
                <a:ea typeface="+mj-ea"/>
              </a:rPr>
              <a:t>    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けが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を防ぎましょう。</a:t>
            </a:r>
            <a:endParaRPr lang="en-US" altLang="ja-JP" sz="1000" dirty="0">
              <a:solidFill>
                <a:srgbClr val="4676B5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预防运动伤害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zh-han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ja-JP" altLang="en-US" sz="12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0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無理を</a:t>
            </a:r>
            <a:r>
              <a:rPr lang="ja-JP" altLang="en-US" sz="10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しない </a:t>
            </a:r>
            <a:endParaRPr lang="en-US" altLang="ja-JP" sz="10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rtl="0">
              <a:buNone/>
            </a:pPr>
            <a:r>
              <a:rPr lang="ja-JP" altLang="en-US" sz="10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不勉强</a:t>
            </a:r>
            <a:r>
              <a:rPr lang="en-US" altLang="zh-Hans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(</a:t>
            </a:r>
            <a:r>
              <a:rPr lang="zh-TW" altLang="en-US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不过度</a:t>
            </a:r>
            <a:r>
              <a:rPr lang="en-US" altLang="zh-Hans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)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ja-JP" altLang="en-US" sz="1200"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endParaRPr lang="en-US" altLang="ja-JP" sz="12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zh-TW" altLang="en-US" sz="1200" dirty="0">
                <a:solidFill>
                  <a:srgbClr val="4676B5"/>
                </a:solidFill>
                <a:latin typeface="+mj-ea"/>
                <a:ea typeface="+mj-ea"/>
              </a:rPr>
              <a:t>    </a:t>
            </a:r>
            <a:r>
              <a:rPr lang="ja-JP" altLang="en-US" sz="1200">
                <a:solidFill>
                  <a:srgbClr val="4676B5"/>
                </a:solidFill>
                <a:latin typeface="+mj-ea"/>
                <a:ea typeface="+mj-ea"/>
              </a:rPr>
              <a:t>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からだ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の調子がよくないときは休みましょう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en-US" altLang="ja-JP" sz="1000" dirty="0">
              <a:solidFill>
                <a:srgbClr val="4676B5"/>
              </a:solidFill>
              <a:latin typeface="+mj-ea"/>
              <a:ea typeface="+mj-ea"/>
            </a:endParaRPr>
          </a:p>
          <a:p>
            <a:pPr marL="0" indent="0" rtl="0">
              <a:buNone/>
            </a:pPr>
            <a:r>
              <a:rPr lang="ja-JP" altLang="en-US" sz="1000">
                <a:solidFill>
                  <a:srgbClr val="4676B5"/>
                </a:solidFill>
                <a:latin typeface="+mj-ea"/>
                <a:ea typeface="+mj-ea"/>
              </a:rPr>
              <a:t>　　　　</a:t>
            </a:r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在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身体不适</a:t>
            </a:r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时</a:t>
            </a:r>
            <a:r>
              <a:rPr lang="en-US" altLang="zh-TW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,</a:t>
            </a:r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运动疗法需暂停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 </a:t>
            </a:r>
            <a:r>
              <a:rPr lang="zh-han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endParaRPr lang="ja-JP" altLang="en-U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ja-JP" altLang="en-US" sz="12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0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水分補をとり、太陽の光（紫外線）の対策も</a:t>
            </a:r>
            <a:r>
              <a:rPr lang="ja-JP" altLang="en-US" sz="10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しっかりしましょう</a:t>
            </a:r>
            <a:endParaRPr lang="en-US" altLang="ja-JP" sz="10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rtl="0">
              <a:buNone/>
            </a:pPr>
            <a:r>
              <a:rPr lang="ja-JP" altLang="en-US" sz="120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补充水分并</a:t>
            </a:r>
            <a:r>
              <a:rPr lang="zh-TW" altLang="en-US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做好防晒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措施来防止阳光（紫外线）照射</a:t>
            </a:r>
            <a:endParaRPr lang="ja-JP" altLang="en-US" sz="12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zh-TW" altLang="en-US" sz="1200" dirty="0">
                <a:solidFill>
                  <a:srgbClr val="4676B5"/>
                </a:solidFill>
                <a:latin typeface="+mj-ea"/>
                <a:ea typeface="+mj-ea"/>
              </a:rPr>
              <a:t>   </a:t>
            </a: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夏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はとくに気をつけましょう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　　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在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夏天要</a:t>
            </a:r>
            <a:r>
              <a:rPr lang="zh-TW" altLang="en-US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特别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注意。　　</a:t>
            </a:r>
            <a:endParaRPr lang="en-US" altLang="ja-JP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</a:pPr>
            <a:r>
              <a:rPr lang="ja-JP" altLang="en-US" sz="12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0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糖尿病の薬を使っている人は低血糖に気</a:t>
            </a:r>
            <a:r>
              <a:rPr lang="ja-JP" altLang="en-US" sz="10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をつけましょう</a:t>
            </a:r>
            <a:endParaRPr lang="en-US" altLang="ja-JP" sz="10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rtl="0">
              <a:buNone/>
            </a:pPr>
            <a:r>
              <a:rPr lang="zh-TW" altLang="en-US" sz="1400" dirty="0">
                <a:solidFill>
                  <a:srgbClr val="4676B5"/>
                </a:solidFill>
                <a:latin typeface="+mj-ea"/>
                <a:ea typeface="+mj-ea"/>
              </a:rPr>
              <a:t> </a:t>
            </a:r>
            <a:r>
              <a:rPr lang="ja-JP" altLang="en-US" sz="1400">
                <a:solidFill>
                  <a:srgbClr val="4676B5"/>
                </a:solidFill>
                <a:latin typeface="+mj-ea"/>
                <a:ea typeface="+mj-ea"/>
              </a:rPr>
              <a:t>　</a:t>
            </a:r>
            <a:r>
              <a:rPr lang="zh-hans" altLang="ja-JP" sz="12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服用糖尿病药物的人应注意低血糖</a:t>
            </a:r>
            <a:endParaRPr lang="ja-JP" altLang="en-US" sz="12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</a:pPr>
            <a:r>
              <a:rPr lang="zh-TW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自己測定や補食など、低血糖にならないように準備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しましょう。</a:t>
            </a:r>
            <a:endParaRPr lang="zh-hans" altLang="ja-JP" sz="1000" dirty="0">
              <a:solidFill>
                <a:srgbClr val="4676B5"/>
              </a:solidFill>
              <a:latin typeface="+mj-ea"/>
              <a:ea typeface="+mj-ea"/>
            </a:endParaRPr>
          </a:p>
          <a:p>
            <a:pPr marL="0" indent="0" rtl="0">
              <a:buNone/>
            </a:pPr>
            <a:r>
              <a:rPr lang="zh-hans" altLang="ja-JP" sz="1200" dirty="0">
                <a:latin typeface="+mj-ea"/>
                <a:ea typeface="+mj-ea"/>
              </a:rPr>
              <a:t>　</a:t>
            </a:r>
            <a:r>
              <a:rPr lang="en-US" altLang="zh-Hans" sz="1200" dirty="0">
                <a:latin typeface="+mj-ea"/>
                <a:ea typeface="+mj-ea"/>
              </a:rPr>
              <a:t> </a:t>
            </a:r>
            <a:r>
              <a:rPr lang="ja-JP" altLang="en-US" sz="1200">
                <a:latin typeface="+mj-ea"/>
                <a:ea typeface="+mj-ea"/>
              </a:rPr>
              <a:t>　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做好血糖自我监测和加餐等准备工作，防止出现低血糖。</a:t>
            </a:r>
            <a:endParaRPr lang="ja-JP" altLang="en-US" sz="1200" dirty="0">
              <a:solidFill>
                <a:srgbClr val="1C256A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8365" y="17499"/>
            <a:ext cx="6589347" cy="30315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2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糖尿病にいい運動</a:t>
            </a:r>
            <a:endParaRPr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zh-TW" altLang="en-US" sz="1200" b="1" dirty="0">
                <a:solidFill>
                  <a:schemeClr val="accent1"/>
                </a:solidFill>
                <a:latin typeface="+mj-ea"/>
                <a:ea typeface="+mj-ea"/>
              </a:rPr>
              <a:t>   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zh-hans" altLang="ja-JP" sz="13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对糖尿病有益的运动</a:t>
            </a:r>
            <a:endParaRPr lang="en-US" altLang="ja-JP" sz="13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有酸素運動や筋力トレーニングを組みわせるのがいいです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ja-JP" altLang="en-US" sz="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zh-TW" altLang="en-US" sz="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zh-hans" altLang="ja-JP" sz="1200" dirty="0">
                <a:latin typeface="PingFang SC" panose="020B0400000000000000" pitchFamily="34" charset="-122"/>
                <a:ea typeface="PingFang SC" panose="020B0400000000000000" pitchFamily="34" charset="-122"/>
              </a:rPr>
              <a:t>可以同时做有氧运动和力量训练</a:t>
            </a:r>
            <a:endParaRPr kumimoji="1" lang="en-US" altLang="ja-JP" sz="5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kumimoji="1" lang="ja-JP" altLang="en-US" sz="12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0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有酸素運動　→　息を止めないで話しながらできる強さ</a:t>
            </a:r>
            <a:r>
              <a:rPr lang="ja-JP" altLang="en-US" sz="10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kumimoji="1" lang="ja-JP" altLang="en-US" sz="10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endParaRPr kumimoji="1" lang="en-US" altLang="ja-JP" sz="10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zh-TW" altLang="en-US" sz="1200" b="1" dirty="0">
                <a:solidFill>
                  <a:srgbClr val="4676B5"/>
                </a:solidFill>
                <a:latin typeface="+mj-ea"/>
                <a:ea typeface="+mj-ea"/>
              </a:rPr>
              <a:t>    </a:t>
            </a:r>
            <a:r>
              <a:rPr lang="zh-hans" altLang="ja-JP" sz="1200" b="1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有氧运动　→　不屏住呼吸，可以边说话边进行的运动</a:t>
            </a:r>
            <a:endParaRPr kumimoji="1" lang="en-US" altLang="ja-JP" sz="1200" b="1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kumimoji="1" lang="en-US" altLang="ja-JP" sz="14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endParaRPr lang="en-US" altLang="ja-JP" sz="1400" b="1" dirty="0">
              <a:latin typeface="+mj-ea"/>
              <a:ea typeface="+mj-ea"/>
            </a:endParaRPr>
          </a:p>
          <a:p>
            <a:pPr rtl="0"/>
            <a:endParaRPr kumimoji="1" lang="en-US" altLang="ja-JP" sz="1400" b="1" dirty="0">
              <a:latin typeface="+mj-ea"/>
              <a:ea typeface="+mj-ea"/>
            </a:endParaRPr>
          </a:p>
          <a:p>
            <a:pPr rtl="0"/>
            <a:endParaRPr lang="en-US" altLang="ja-JP" sz="1400" b="1" dirty="0">
              <a:latin typeface="+mj-ea"/>
              <a:ea typeface="+mj-ea"/>
            </a:endParaRPr>
          </a:p>
          <a:p>
            <a:pPr rtl="0"/>
            <a:endParaRPr kumimoji="1" lang="en-US" altLang="ja-JP" sz="1400" b="1" dirty="0">
              <a:latin typeface="+mj-ea"/>
              <a:ea typeface="+mj-ea"/>
            </a:endParaRPr>
          </a:p>
          <a:p>
            <a:pPr rtl="0"/>
            <a:endParaRPr lang="en-US" altLang="zh-Hans" sz="1300" b="1" dirty="0">
              <a:solidFill>
                <a:srgbClr val="4676B5"/>
              </a:solidFill>
              <a:latin typeface="+mj-ea"/>
              <a:ea typeface="+mj-ea"/>
            </a:endParaRPr>
          </a:p>
          <a:p>
            <a:pPr rtl="0"/>
            <a:r>
              <a:rPr lang="ja-JP" altLang="en-US" sz="12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0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筋力トレーニング　→　筋力・筋肉量が増える運動</a:t>
            </a:r>
          </a:p>
          <a:p>
            <a:r>
              <a:rPr lang="zh-TW" altLang="en-US" sz="1200" b="1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zh-TW" altLang="en-US" sz="1200" b="1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肌</a:t>
            </a:r>
            <a:r>
              <a:rPr lang="ja-JP" altLang="ja-JP" sz="1200" b="1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力训练　→　增加肌力和肌肉量的运动</a:t>
            </a:r>
            <a:endParaRPr lang="ja-JP" sz="1200" b="1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ja-JP" altLang="en-US" sz="1200" b="1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六角形 17"/>
          <p:cNvSpPr/>
          <p:nvPr/>
        </p:nvSpPr>
        <p:spPr>
          <a:xfrm>
            <a:off x="79108" y="1278890"/>
            <a:ext cx="2564041" cy="108756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" name="六角形 18"/>
          <p:cNvSpPr/>
          <p:nvPr/>
        </p:nvSpPr>
        <p:spPr>
          <a:xfrm>
            <a:off x="4590320" y="1278891"/>
            <a:ext cx="2144141" cy="1079919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六角形 19"/>
          <p:cNvSpPr/>
          <p:nvPr/>
        </p:nvSpPr>
        <p:spPr>
          <a:xfrm>
            <a:off x="2690437" y="1278890"/>
            <a:ext cx="1900455" cy="1087567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zh-han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16" y="1259632"/>
            <a:ext cx="858754" cy="917305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528" y="1176876"/>
            <a:ext cx="762271" cy="72888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538" y="1022929"/>
            <a:ext cx="936822" cy="884775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247" y="4225166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438" y="5226526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33" y="6012160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665" y="8028384"/>
            <a:ext cx="822623" cy="580674"/>
          </a:xfrm>
          <a:prstGeom prst="rect">
            <a:avLst/>
          </a:prstGeom>
        </p:spPr>
      </p:pic>
      <p:sp>
        <p:nvSpPr>
          <p:cNvPr id="23" name="六角形 22"/>
          <p:cNvSpPr/>
          <p:nvPr/>
        </p:nvSpPr>
        <p:spPr>
          <a:xfrm>
            <a:off x="618686" y="2887575"/>
            <a:ext cx="2412020" cy="759763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rtl="0"/>
            <a:endParaRPr lang="zh-han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六角形 26"/>
          <p:cNvSpPr/>
          <p:nvPr/>
        </p:nvSpPr>
        <p:spPr>
          <a:xfrm>
            <a:off x="3032242" y="2885965"/>
            <a:ext cx="2392591" cy="759762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rtl="0"/>
            <a:endParaRPr lang="en-US" altLang="ja-JP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5236796" y="8721591"/>
            <a:ext cx="1600200" cy="486833"/>
          </a:xfrm>
        </p:spPr>
        <p:txBody>
          <a:bodyPr rtlCol="0"/>
          <a:lstStyle/>
          <a:p>
            <a:pPr rtl="0"/>
            <a:fld id="{73600CC7-087B-4F82-B7FF-0B877DDA4FBF}" type="slidenum">
              <a:rPr kumimoji="1" lang="ja-JP" altLang="en-US" smtClean="0">
                <a:latin typeface="+mj-ea"/>
                <a:ea typeface="+mj-ea"/>
              </a:rPr>
              <a:pPr rtl="0"/>
              <a:t>3</a:t>
            </a:fld>
            <a:endParaRPr kumimoji="1" lang="ja-JP" altLang="en-US" dirty="0">
              <a:latin typeface="+mj-ea"/>
              <a:ea typeface="+mj-ea"/>
            </a:endParaRPr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08905" y="52063"/>
            <a:ext cx="438807" cy="43253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FA91A4-FA2F-A441-8886-45D5960643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664" y="2827048"/>
            <a:ext cx="661035" cy="9528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F5B927-6864-5A4C-90FE-799BCBE420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41168" y="2440711"/>
            <a:ext cx="534642" cy="133920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29238" y="6660232"/>
            <a:ext cx="571970" cy="113094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A9C53EE-BEC6-B14C-92E9-12CC5CFF65DD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0034DF88-ED12-F643-BAE4-B378403AC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86086" y="8686560"/>
            <a:ext cx="3553717" cy="486833"/>
          </a:xfrm>
        </p:spPr>
        <p:txBody>
          <a:bodyPr rtlCol="0"/>
          <a:lstStyle/>
          <a:p>
            <a:r>
              <a:rPr kumimoji="1" lang="en-US" altLang="ja-JP" dirty="0"/>
              <a:t>5. </a:t>
            </a:r>
            <a:r>
              <a:rPr kumimoji="1" lang="ja-JP" altLang="en-US" dirty="0"/>
              <a:t>糖尿病の運動療法</a:t>
            </a:r>
            <a:endParaRPr kumimoji="1" lang="en-US" altLang="ja-JP" dirty="0"/>
          </a:p>
          <a:p>
            <a:r>
              <a:rPr kumimoji="1" lang="ja-JP" altLang="en-US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5.糖尿病运动疗法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F0E23F1-C14A-C368-F400-419A109F5DF8}"/>
              </a:ext>
            </a:extLst>
          </p:cNvPr>
          <p:cNvSpPr txBox="1"/>
          <p:nvPr/>
        </p:nvSpPr>
        <p:spPr>
          <a:xfrm>
            <a:off x="2938010" y="1878527"/>
            <a:ext cx="14225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ラジオ体操</a:t>
            </a:r>
          </a:p>
          <a:p>
            <a:pPr algn="ctr" rtl="0"/>
            <a:r>
              <a:rPr lang="zh-TW" altLang="en-US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晨间</a:t>
            </a:r>
            <a:r>
              <a:rPr lang="zh-hans" altLang="ja-JP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广播体操</a:t>
            </a:r>
            <a:endParaRPr kumimoji="1" lang="ja-JP" altLang="en-U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9FCA10C-F7CE-CEF1-9C02-591A670DCF0D}"/>
              </a:ext>
            </a:extLst>
          </p:cNvPr>
          <p:cNvSpPr txBox="1"/>
          <p:nvPr/>
        </p:nvSpPr>
        <p:spPr>
          <a:xfrm>
            <a:off x="44624" y="1547664"/>
            <a:ext cx="21609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ウォーキング</a:t>
            </a:r>
            <a:r>
              <a:rPr lang="ja-JP" altLang="en-US" sz="9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endParaRPr lang="en-US" altLang="ja-JP" sz="9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ゆっくり</a:t>
            </a:r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のジョギング</a:t>
            </a:r>
            <a:endParaRPr kumimoji="1" lang="ja-JP" altLang="en-US" sz="9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zh-hans" altLang="ja-JP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步行和慢跑</a:t>
            </a:r>
            <a:endParaRPr kumimoji="1" lang="ja-JP" altLang="en-U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3A77211-4AB5-2E7C-2A25-14022CB54B6B}"/>
              </a:ext>
            </a:extLst>
          </p:cNvPr>
          <p:cNvSpPr txBox="1"/>
          <p:nvPr/>
        </p:nvSpPr>
        <p:spPr>
          <a:xfrm>
            <a:off x="4939803" y="1547664"/>
            <a:ext cx="1350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水泳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zh-hans" altLang="ja-JP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游泳</a:t>
            </a:r>
            <a:endParaRPr lang="en-US" altLang="zh-Hans" sz="12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水中ウォーク</a:t>
            </a:r>
          </a:p>
          <a:p>
            <a:pPr rtl="0"/>
            <a:r>
              <a:rPr lang="zh-hans" altLang="ja-JP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水中行走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7AC34DF-1FB0-F47C-05EF-94E428541BC8}"/>
              </a:ext>
            </a:extLst>
          </p:cNvPr>
          <p:cNvSpPr txBox="1"/>
          <p:nvPr/>
        </p:nvSpPr>
        <p:spPr>
          <a:xfrm>
            <a:off x="1043837" y="2995730"/>
            <a:ext cx="15559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椅子につかまって</a:t>
            </a:r>
            <a:endParaRPr lang="en-US" altLang="ja-JP" sz="9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スクワット</a:t>
            </a:r>
            <a:endParaRPr lang="en-US" altLang="ja-JP" sz="9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zh-hans" altLang="ja-JP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扶椅深蹲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2A09A2-31B7-B589-72FF-8A8A122608C6}"/>
              </a:ext>
            </a:extLst>
          </p:cNvPr>
          <p:cNvSpPr txBox="1"/>
          <p:nvPr/>
        </p:nvSpPr>
        <p:spPr>
          <a:xfrm>
            <a:off x="3170926" y="3009890"/>
            <a:ext cx="2091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ふくらはぎの筋肉</a:t>
            </a:r>
            <a:endParaRPr lang="en-US" altLang="ja-JP" sz="9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トレーニング</a:t>
            </a:r>
            <a:endParaRPr lang="en-US" altLang="ja-JP" sz="9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zh-hans" altLang="ja-JP" sz="12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小腿肌肉训练</a:t>
            </a:r>
            <a:endParaRPr lang="en-US" altLang="ja-JP" sz="12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77B993-3A2F-450B-BF5F-D16170D5A9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D3D435-FFDE-4B5B-B46E-A775620249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</Words>
  <Application>Microsoft Macintosh PowerPoint</Application>
  <PresentationFormat>画面に合わせる (4:3)</PresentationFormat>
  <Paragraphs>149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HG丸ｺﾞｼｯｸM-PRO</vt:lpstr>
      <vt:lpstr>ＭＳ Ｐゴシック</vt:lpstr>
      <vt:lpstr>PingFang SC</vt:lpstr>
      <vt:lpstr>新細明體</vt:lpstr>
      <vt:lpstr>宋体</vt:lpstr>
      <vt:lpstr>宋体</vt:lpstr>
      <vt:lpstr>Arial</vt:lpstr>
      <vt:lpstr>Calibri</vt:lpstr>
      <vt:lpstr>Office ​​テーマ</vt:lpstr>
      <vt:lpstr>PowerPoint プレゼンテーション</vt:lpstr>
      <vt:lpstr>PowerPoint プレゼンテーション</vt:lpstr>
      <vt:lpstr>★運動をする時に気を付けること    运动时的注意事项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16</cp:revision>
  <dcterms:created xsi:type="dcterms:W3CDTF">2022-05-30T12:25:00Z</dcterms:created>
  <dcterms:modified xsi:type="dcterms:W3CDTF">2022-11-09T05:29:57Z</dcterms:modified>
</cp:coreProperties>
</file>