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5"/>
  </p:notesMasterIdLst>
  <p:sldIdLst>
    <p:sldId id="256" r:id="rId4"/>
  </p:sldIdLst>
  <p:sldSz cx="6858000" cy="9144000" type="screen4x3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8"/>
    <p:restoredTop sz="94766"/>
  </p:normalViewPr>
  <p:slideViewPr>
    <p:cSldViewPr>
      <p:cViewPr>
        <p:scale>
          <a:sx n="117" d="100"/>
          <a:sy n="117" d="100"/>
        </p:scale>
        <p:origin x="-24" y="1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5E24E963-5AC4-454E-9CF9-235ABC96CFBB}"/>
    <pc:docChg chg="undo custSel modSld">
      <pc:chgData name="稲垣 典子" userId="75e47cb5-aee2-4599-8dc9-4d0088e0ed8e" providerId="ADAL" clId="{5E24E963-5AC4-454E-9CF9-235ABC96CFBB}" dt="2022-11-30T01:13:30.553" v="157" actId="255"/>
      <pc:docMkLst>
        <pc:docMk/>
      </pc:docMkLst>
      <pc:sldChg chg="modSp mod">
        <pc:chgData name="稲垣 典子" userId="75e47cb5-aee2-4599-8dc9-4d0088e0ed8e" providerId="ADAL" clId="{5E24E963-5AC4-454E-9CF9-235ABC96CFBB}" dt="2022-11-30T01:13:30.553" v="157" actId="255"/>
        <pc:sldMkLst>
          <pc:docMk/>
          <pc:sldMk cId="2644984879" sldId="256"/>
        </pc:sldMkLst>
        <pc:spChg chg="mod">
          <ac:chgData name="稲垣 典子" userId="75e47cb5-aee2-4599-8dc9-4d0088e0ed8e" providerId="ADAL" clId="{5E24E963-5AC4-454E-9CF9-235ABC96CFBB}" dt="2022-11-30T01:12:36.089" v="135" actId="2711"/>
          <ac:spMkLst>
            <pc:docMk/>
            <pc:sldMk cId="2644984879" sldId="256"/>
            <ac:spMk id="2" creationId="{42619818-E879-8146-81D0-9B844D836A44}"/>
          </ac:spMkLst>
        </pc:spChg>
        <pc:spChg chg="mod">
          <ac:chgData name="稲垣 典子" userId="75e47cb5-aee2-4599-8dc9-4d0088e0ed8e" providerId="ADAL" clId="{5E24E963-5AC4-454E-9CF9-235ABC96CFBB}" dt="2022-11-30T01:11:47.846" v="131" actId="255"/>
          <ac:spMkLst>
            <pc:docMk/>
            <pc:sldMk cId="264498487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5E24E963-5AC4-454E-9CF9-235ABC96CFBB}" dt="2022-11-30T01:06:04.651" v="36" actId="255"/>
          <ac:spMkLst>
            <pc:docMk/>
            <pc:sldMk cId="2644984879" sldId="256"/>
            <ac:spMk id="7" creationId="{00000000-0000-0000-0000-000000000000}"/>
          </ac:spMkLst>
        </pc:spChg>
        <pc:spChg chg="mod">
          <ac:chgData name="稲垣 典子" userId="75e47cb5-aee2-4599-8dc9-4d0088e0ed8e" providerId="ADAL" clId="{5E24E963-5AC4-454E-9CF9-235ABC96CFBB}" dt="2022-11-30T01:04:56.534" v="29" actId="255"/>
          <ac:spMkLst>
            <pc:docMk/>
            <pc:sldMk cId="2644984879" sldId="256"/>
            <ac:spMk id="9" creationId="{34C18F2F-7698-4641-A3C8-A794ED7BCAAA}"/>
          </ac:spMkLst>
        </pc:spChg>
        <pc:spChg chg="mod">
          <ac:chgData name="稲垣 典子" userId="75e47cb5-aee2-4599-8dc9-4d0088e0ed8e" providerId="ADAL" clId="{5E24E963-5AC4-454E-9CF9-235ABC96CFBB}" dt="2022-11-30T01:13:30.553" v="157" actId="255"/>
          <ac:spMkLst>
            <pc:docMk/>
            <pc:sldMk cId="2644984879" sldId="256"/>
            <ac:spMk id="11" creationId="{34A5A3ED-7EC9-024C-9D20-9BFE777A566D}"/>
          </ac:spMkLst>
        </pc:spChg>
        <pc:picChg chg="mod">
          <ac:chgData name="稲垣 典子" userId="75e47cb5-aee2-4599-8dc9-4d0088e0ed8e" providerId="ADAL" clId="{5E24E963-5AC4-454E-9CF9-235ABC96CFBB}" dt="2022-11-30T01:12:59.337" v="153" actId="1035"/>
          <ac:picMkLst>
            <pc:docMk/>
            <pc:sldMk cId="2644984879" sldId="256"/>
            <ac:picMk id="3" creationId="{38097A28-CB5F-4D82-B866-1987BE345F4B}"/>
          </ac:picMkLst>
        </pc:picChg>
        <pc:picChg chg="mod">
          <ac:chgData name="稲垣 典子" userId="75e47cb5-aee2-4599-8dc9-4d0088e0ed8e" providerId="ADAL" clId="{5E24E963-5AC4-454E-9CF9-235ABC96CFBB}" dt="2022-11-30T01:13:10.883" v="155" actId="1036"/>
          <ac:picMkLst>
            <pc:docMk/>
            <pc:sldMk cId="2644984879" sldId="256"/>
            <ac:picMk id="8" creationId="{00000000-0000-0000-0000-000000000000}"/>
          </ac:picMkLst>
        </pc:picChg>
        <pc:picChg chg="mod">
          <ac:chgData name="稲垣 典子" userId="75e47cb5-aee2-4599-8dc9-4d0088e0ed8e" providerId="ADAL" clId="{5E24E963-5AC4-454E-9CF9-235ABC96CFBB}" dt="2022-11-30T01:12:50.513" v="141" actId="1038"/>
          <ac:picMkLst>
            <pc:docMk/>
            <pc:sldMk cId="2644984879" sldId="256"/>
            <ac:picMk id="12" creationId="{D4BECDDE-DBB2-4296-BAB0-3C6B10FFAD1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C9A43A8-2C21-7148-9E32-5268E8F5A884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70B9833-C165-D84A-BE4D-4049038D3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67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4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5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9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1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8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8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28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8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8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2022/3/2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7. インスリン・ＧＬＰ−１注射をする人へ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6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82629" y="1968675"/>
            <a:ext cx="6211437" cy="6540252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病院の先生に言われた時間に注射します。</a:t>
            </a:r>
          </a:p>
          <a:p>
            <a:pPr fontAlgn="base"/>
            <a:r>
              <a:rPr lang="en-US" altLang="ja-JP" sz="1100" dirty="0">
                <a:latin typeface="HG丸ｺﾞｼｯｸM-PRO"/>
                <a:ea typeface="HG丸ｺﾞｼｯｸM-PRO"/>
              </a:rPr>
              <a:t> </a:t>
            </a:r>
            <a:r>
              <a:rPr lang="zh-TW" altLang="en-US" sz="1100" dirty="0">
                <a:latin typeface="HG丸ｺﾞｼｯｸM-PRO"/>
                <a:ea typeface="HG丸ｺﾞｼｯｸM-PRO"/>
              </a:rPr>
              <a:t>  </a:t>
            </a:r>
            <a:r>
              <a:rPr lang="ja-JP" altLang="en-US" sz="1100" dirty="0">
                <a:latin typeface="HG丸ｺﾞｼｯｸM-PRO"/>
                <a:ea typeface="HG丸ｺﾞｼｯｸM-PRO"/>
              </a:rPr>
              <a:t>（自分で量をを変えないで</a:t>
            </a:r>
            <a:r>
              <a:rPr lang="ja-JP" altLang="en-US" sz="1100">
                <a:latin typeface="HG丸ｺﾞｼｯｸM-PRO"/>
                <a:ea typeface="HG丸ｺﾞｼｯｸM-PRO"/>
              </a:rPr>
              <a:t>ください）</a:t>
            </a:r>
            <a:endParaRPr lang="en-US" altLang="ja-JP" sz="200" dirty="0">
              <a:latin typeface="HG丸ｺﾞｼｯｸM-PRO"/>
              <a:ea typeface="HG丸ｺﾞｼｯｸM-PRO"/>
            </a:endParaRPr>
          </a:p>
          <a:p>
            <a:pPr rtl="0" fontAlgn="base"/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  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应在医生指定的时间注射。</a:t>
            </a:r>
          </a:p>
          <a:p>
            <a:pPr rtl="0" fontAlgn="base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（请勿自行更改注射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剂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量）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 fontAlgn="base"/>
            <a:endParaRPr lang="en-US" altLang="ja-JP" sz="1300" dirty="0">
              <a:latin typeface="+mj-ea"/>
              <a:ea typeface="+mj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注射の名前を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見ましょう。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ja-JP" altLang="ja-JP" sz="200" dirty="0"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fontAlgn="base"/>
            <a:r>
              <a:rPr lang="zh-TW" altLang="en-US" sz="1300" dirty="0">
                <a:latin typeface="+mj-ea"/>
                <a:ea typeface="+mj-ea"/>
              </a:rPr>
              <a:t>        </a:t>
            </a:r>
            <a:r>
              <a:rPr lang="zh-hans" altLang="ja-JP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确认注射剂名称。</a:t>
            </a:r>
            <a:endParaRPr lang="en-US" alt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altLang="zh-Hans" sz="1300" dirty="0">
              <a:latin typeface="+mj-ea"/>
              <a:ea typeface="+mj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白く濁っているインスリンは、毎回混ぜてから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使いましょう。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altLang="ja-JP" sz="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zh-TW" altLang="en-US" sz="1300" dirty="0">
                <a:latin typeface="+mj-ea"/>
                <a:ea typeface="+mj-ea"/>
              </a:rPr>
              <a:t>     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使用白色混浊的胰岛素时每次请先混合均匀之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后再使用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ja-JP" sz="13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いつも新しい針で注射</a:t>
            </a:r>
            <a:r>
              <a:rPr lang="ja-JP" altLang="en-US" sz="1100">
                <a:latin typeface="HG丸ｺﾞｼｯｸM-PRO"/>
                <a:ea typeface="HG丸ｺﾞｼｯｸM-PRO"/>
              </a:rPr>
              <a:t>しましょう。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00" dirty="0">
              <a:latin typeface="+mj-ea"/>
              <a:ea typeface="+mj-ea"/>
            </a:endParaRPr>
          </a:p>
          <a:p>
            <a:pPr rtl="0"/>
            <a:r>
              <a:rPr lang="zh-TW" altLang="en-US" sz="1300" dirty="0">
                <a:latin typeface="+mj-ea"/>
                <a:ea typeface="+mj-ea"/>
              </a:rPr>
              <a:t>     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每次都用新的针头注射。</a:t>
            </a:r>
            <a:endParaRPr lang="en-US" alt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US" altLang="zh-Hans" sz="1300" dirty="0">
              <a:latin typeface="+mj-ea"/>
              <a:ea typeface="+mj-ea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毎回針をつけた後、薬液が出るか確認した後に注射を</a:t>
            </a:r>
            <a:r>
              <a:rPr lang="ja-JP" altLang="en-US" sz="1100">
                <a:latin typeface="HG丸ｺﾞｼｯｸM-PRO"/>
                <a:ea typeface="HG丸ｺﾞｼｯｸM-PRO"/>
              </a:rPr>
              <a:t>しましょう。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00" dirty="0">
              <a:latin typeface="+mj-ea"/>
              <a:ea typeface="+mj-ea"/>
            </a:endParaRPr>
          </a:p>
          <a:p>
            <a:r>
              <a:rPr lang="zh-TW" altLang="en-US" sz="1300" dirty="0">
                <a:latin typeface="+mj-ea"/>
                <a:ea typeface="+mj-ea"/>
              </a:rPr>
              <a:t>     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每次装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接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针头后，请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先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确认是否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有排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出</a:t>
            </a:r>
            <a:r>
              <a:rPr lang="en-US" alt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1滴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药液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之后再注射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US" altLang="zh-Hans" sz="1300" dirty="0">
              <a:latin typeface="+mj-ea"/>
              <a:ea typeface="+mj-ea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使った針は決まった場所に捨てます。容器がいっぱいになったら病院などに持って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いきます。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300">
                <a:latin typeface="+mj-ea"/>
                <a:ea typeface="+mj-ea"/>
              </a:rPr>
              <a:t>　　</a:t>
            </a:r>
            <a:r>
              <a:rPr lang="en-US" altLang="ja-JP" sz="1300" dirty="0">
                <a:latin typeface="+mj-ea"/>
                <a:ea typeface="+mj-ea"/>
              </a:rPr>
              <a:t>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用过的针头必须丢弃在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指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定的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地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点。针头回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收盒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装满后，将其带至医院。</a:t>
            </a:r>
            <a:endParaRPr 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同じ場所に注射しないで、毎回違う場所に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打ちましょう。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ja-JP" altLang="en-US" sz="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 fontAlgn="base"/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en-US" altLang="ja-JP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每次打在不同的部位，不要在同一个部位注射。</a:t>
            </a:r>
            <a:endParaRPr 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endParaRPr lang="en-US" altLang="ja-JP" sz="1300" dirty="0"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低血糖を何回もおこしたり、風邪などで食事が摂れないときは、早めに受診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しましょう。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ja-JP" altLang="en-US" sz="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 fontAlgn="base"/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en-US" altLang="ja-JP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低血糖</a:t>
            </a:r>
            <a:r>
              <a:rPr lang="zh-hans" altLang="ja-JP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出现</a:t>
            </a:r>
            <a:r>
              <a:rPr lang="ja-JP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多次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或因感冒等无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法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进食时，请尽早就医。</a:t>
            </a:r>
            <a:endParaRPr lang="zh-Hans" altLang="en-U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endParaRPr lang="en-US" altLang="ja-JP" sz="1300" dirty="0"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外出のときは低血糖に備え、ブドウ糖や飴を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持ちましょう。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ja-JP" altLang="en-US" sz="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 fontAlgn="base"/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en-US" altLang="ja-JP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为预防低血糖之需，外出时随身携带葡萄糖和糖果备用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zh-Hans" altLang="en-U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endParaRPr 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血糖を測っている人は、病院の先生に記録を</a:t>
            </a:r>
            <a:r>
              <a:rPr lang="ja-JP" altLang="en-US" sz="1100">
                <a:latin typeface="HG丸ｺﾞｼｯｸM-PRO"/>
                <a:ea typeface="HG丸ｺﾞｼｯｸM-PRO"/>
              </a:rPr>
              <a:t>見せましょう。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ja-JP" altLang="en-US" sz="200" dirty="0">
              <a:latin typeface="+mj-ea"/>
              <a:ea typeface="+mj-ea"/>
            </a:endParaRPr>
          </a:p>
          <a:p>
            <a:pPr rtl="0" fontAlgn="base"/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en-US" altLang="ja-JP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</a:t>
            </a:r>
            <a:r>
              <a:rPr lang="zh-hans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有在施行血糖自我测量者，请将记录出示给医生。</a:t>
            </a:r>
            <a:endParaRPr lang="zh-Hans" altLang="en-U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5780" y="1343331"/>
            <a:ext cx="2473754" cy="61555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ja-JP" altLang="en-US" sz="16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sz="1400" b="1" dirty="0">
                <a:latin typeface="HG丸ｺﾞｼｯｸM-PRO"/>
                <a:ea typeface="HG丸ｺﾞｼｯｸM-PRO"/>
              </a:rPr>
              <a:t>安全に注射</a:t>
            </a:r>
            <a:r>
              <a:rPr lang="ja-JP" altLang="en-US" sz="1400" b="1" dirty="0">
                <a:latin typeface="HG丸ｺﾞｼｯｸM-PRO"/>
                <a:ea typeface="HG丸ｺﾞｼｯｸM-PRO"/>
              </a:rPr>
              <a:t>をするために</a:t>
            </a:r>
            <a:endParaRPr kumimoji="1" lang="ja-JP" altLang="en-US" sz="1400" b="1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   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为了</a:t>
            </a:r>
            <a:r>
              <a:rPr lang="zh-hans" altLang="en-U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安全的施行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注射</a:t>
            </a:r>
            <a:endParaRPr kumimoji="1" lang="ja-JP" altLang="en-US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8" name="Picture 2" descr="http://www.tsubasa-ph.co.jp/ima/dayori1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875" y="1738757"/>
            <a:ext cx="806125" cy="81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97253" y="35496"/>
            <a:ext cx="438807" cy="432539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34C18F2F-7698-4641-A3C8-A794ED7BCAAA}"/>
              </a:ext>
            </a:extLst>
          </p:cNvPr>
          <p:cNvSpPr/>
          <p:nvPr/>
        </p:nvSpPr>
        <p:spPr>
          <a:xfrm>
            <a:off x="116632" y="370935"/>
            <a:ext cx="6670280" cy="975994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ja-JP" sz="17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7. </a:t>
            </a:r>
            <a:r>
              <a:rPr lang="ja-JP" altLang="en-US" sz="17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インスリン・ＧＬＰ−１注射をする人へ</a:t>
            </a:r>
            <a:endParaRPr lang="en-US" altLang="ja-JP" sz="17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TW" altLang="en-U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TW" sz="20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7.</a:t>
            </a:r>
            <a:r>
              <a:rPr lang="zh-hans" sz="20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胰岛素/GLP-1注射</a:t>
            </a:r>
            <a:r>
              <a:rPr lang="zh-hans" altLang="en-US" sz="20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制剂</a:t>
            </a:r>
            <a:r>
              <a:rPr lang="zh-hans" sz="20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hans" altLang="en-US" sz="20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使用者</a:t>
            </a:r>
            <a:r>
              <a:rPr lang="zh-hans" sz="20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须知</a:t>
            </a:r>
            <a:endParaRPr lang="zh-Hans" altLang="en-US" sz="20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4A5A3ED-7EC9-024C-9D20-9BFE777A566D}"/>
              </a:ext>
            </a:extLst>
          </p:cNvPr>
          <p:cNvSpPr txBox="1"/>
          <p:nvPr/>
        </p:nvSpPr>
        <p:spPr>
          <a:xfrm>
            <a:off x="5357248" y="2814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42619818-E879-8146-81D0-9B844D836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2574" y="8650141"/>
            <a:ext cx="2742034" cy="486833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7. </a:t>
            </a:r>
            <a:r>
              <a:rPr kumimoji="1" lang="ja-JP" altLang="en-US" sz="1050" dirty="0">
                <a:latin typeface="+mn-ea"/>
              </a:rPr>
              <a:t>インスリン・ＧＬＰ−１注射をする人へ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7.注射胰岛素/GLP-1的人士须知事项</a:t>
            </a:r>
          </a:p>
          <a:p>
            <a:pPr rtl="0"/>
            <a:endParaRPr lang="zh-hans" dirty="0">
              <a:latin typeface="+mj-ea"/>
              <a:ea typeface="+mj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DECA91-5024-DE4B-85BE-F020387A1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>
                <a:latin typeface="+mj-ea"/>
                <a:ea typeface="+mj-ea"/>
              </a:rPr>
              <a:pPr/>
              <a:t>1</a:t>
            </a:fld>
            <a:endParaRPr kumimoji="1" lang="ja-JP" altLang="en-US" dirty="0">
              <a:latin typeface="+mj-ea"/>
              <a:ea typeface="+mj-ea"/>
            </a:endParaRP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38097A28-CB5F-4D82-B866-1987BE345F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963" r="875" b="4762"/>
          <a:stretch/>
        </p:blipFill>
        <p:spPr>
          <a:xfrm>
            <a:off x="6021288" y="5724128"/>
            <a:ext cx="556988" cy="882053"/>
          </a:xfrm>
          <a:prstGeom prst="rect">
            <a:avLst/>
          </a:prstGeom>
        </p:spPr>
      </p:pic>
      <p:pic>
        <p:nvPicPr>
          <p:cNvPr id="12" name="図 4" descr="グラフィカル ユーザー インターフェイス&#10;&#10;説明は自動で生成されたものです">
            <a:extLst>
              <a:ext uri="{FF2B5EF4-FFF2-40B4-BE49-F238E27FC236}">
                <a16:creationId xmlns:a16="http://schemas.microsoft.com/office/drawing/2014/main" id="{D4BECDDE-DBB2-4296-BAB0-3C6B10FFAD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109" t="47032" r="20730" b="2740"/>
          <a:stretch/>
        </p:blipFill>
        <p:spPr>
          <a:xfrm>
            <a:off x="5341347" y="7668344"/>
            <a:ext cx="535925" cy="59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8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B07BFF-DD75-4C66-944A-CAF42A870F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723FCA-D489-44F0-A02E-20E94BFCFE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Microsoft Macintosh PowerPoint</Application>
  <PresentationFormat>画面に合わせる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HG丸ｺﾞｼｯｸM-PRO</vt:lpstr>
      <vt:lpstr>HG丸ｺﾞｼｯｸM-PRO</vt:lpstr>
      <vt:lpstr>ＭＳ Ｐゴシック</vt:lpstr>
      <vt:lpstr>PingFang SC</vt:lpstr>
      <vt:lpstr>新細明體</vt:lpstr>
      <vt:lpstr>宋体</vt:lpstr>
      <vt:lpstr>游ゴシック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99</cp:revision>
  <dcterms:created xsi:type="dcterms:W3CDTF">2022-05-30T12:29:14Z</dcterms:created>
  <dcterms:modified xsi:type="dcterms:W3CDTF">2022-11-30T01:13:34Z</dcterms:modified>
</cp:coreProperties>
</file>