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sldIdLst>
    <p:sldId id="257" r:id="rId4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FFFF"/>
    <a:srgbClr val="0000FF"/>
    <a:srgbClr val="FF40FF"/>
    <a:srgbClr val="5081BE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7"/>
    <p:restoredTop sz="94686"/>
  </p:normalViewPr>
  <p:slideViewPr>
    <p:cSldViewPr>
      <p:cViewPr>
        <p:scale>
          <a:sx n="90" d="100"/>
          <a:sy n="90" d="100"/>
        </p:scale>
        <p:origin x="384" y="3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F010B190-F82B-E242-BFFE-763691208DB9}"/>
    <pc:docChg chg="undo custSel modSld">
      <pc:chgData name="稲垣 典子" userId="75e47cb5-aee2-4599-8dc9-4d0088e0ed8e" providerId="ADAL" clId="{F010B190-F82B-E242-BFFE-763691208DB9}" dt="2022-11-30T01:24:20.090" v="122" actId="1037"/>
      <pc:docMkLst>
        <pc:docMk/>
      </pc:docMkLst>
      <pc:sldChg chg="modSp mod">
        <pc:chgData name="稲垣 典子" userId="75e47cb5-aee2-4599-8dc9-4d0088e0ed8e" providerId="ADAL" clId="{F010B190-F82B-E242-BFFE-763691208DB9}" dt="2022-11-30T01:24:20.090" v="122" actId="1037"/>
        <pc:sldMkLst>
          <pc:docMk/>
          <pc:sldMk cId="0" sldId="257"/>
        </pc:sldMkLst>
        <pc:spChg chg="mod">
          <ac:chgData name="稲垣 典子" userId="75e47cb5-aee2-4599-8dc9-4d0088e0ed8e" providerId="ADAL" clId="{F010B190-F82B-E242-BFFE-763691208DB9}" dt="2022-11-30T01:22:49.089" v="72" actId="255"/>
          <ac:spMkLst>
            <pc:docMk/>
            <pc:sldMk cId="0" sldId="257"/>
            <ac:spMk id="2" creationId="{2CA59C72-25F4-E342-B038-28157A9032D6}"/>
          </ac:spMkLst>
        </pc:spChg>
        <pc:spChg chg="mod">
          <ac:chgData name="稲垣 典子" userId="75e47cb5-aee2-4599-8dc9-4d0088e0ed8e" providerId="ADAL" clId="{F010B190-F82B-E242-BFFE-763691208DB9}" dt="2022-11-30T01:23:29.191" v="93" actId="1035"/>
          <ac:spMkLst>
            <pc:docMk/>
            <pc:sldMk cId="0" sldId="257"/>
            <ac:spMk id="4" creationId="{DFE5244E-EBA9-39CA-ED2B-367624183146}"/>
          </ac:spMkLst>
        </pc:spChg>
        <pc:spChg chg="mod">
          <ac:chgData name="稲垣 典子" userId="75e47cb5-aee2-4599-8dc9-4d0088e0ed8e" providerId="ADAL" clId="{F010B190-F82B-E242-BFFE-763691208DB9}" dt="2022-11-30T01:20:50.303" v="55" actId="255"/>
          <ac:spMkLst>
            <pc:docMk/>
            <pc:sldMk cId="0" sldId="257"/>
            <ac:spMk id="5" creationId="{00000000-0000-0000-0000-000000000000}"/>
          </ac:spMkLst>
        </pc:spChg>
        <pc:spChg chg="mod">
          <ac:chgData name="稲垣 典子" userId="75e47cb5-aee2-4599-8dc9-4d0088e0ed8e" providerId="ADAL" clId="{F010B190-F82B-E242-BFFE-763691208DB9}" dt="2022-11-30T01:20:23.417" v="51" actId="255"/>
          <ac:spMkLst>
            <pc:docMk/>
            <pc:sldMk cId="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F010B190-F82B-E242-BFFE-763691208DB9}" dt="2022-11-30T01:16:01.322" v="17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稲垣 典子" userId="75e47cb5-aee2-4599-8dc9-4d0088e0ed8e" providerId="ADAL" clId="{F010B190-F82B-E242-BFFE-763691208DB9}" dt="2022-11-30T01:22:10.068" v="69" actId="255"/>
          <ac:spMkLst>
            <pc:docMk/>
            <pc:sldMk cId="0" sldId="257"/>
            <ac:spMk id="12" creationId="{00000000-0000-0000-0000-000000000000}"/>
          </ac:spMkLst>
        </pc:spChg>
        <pc:spChg chg="mod">
          <ac:chgData name="稲垣 典子" userId="75e47cb5-aee2-4599-8dc9-4d0088e0ed8e" providerId="ADAL" clId="{F010B190-F82B-E242-BFFE-763691208DB9}" dt="2022-11-30T01:14:28.619" v="1" actId="255"/>
          <ac:spMkLst>
            <pc:docMk/>
            <pc:sldMk cId="0" sldId="257"/>
            <ac:spMk id="14" creationId="{0A213364-FDB3-D143-81A3-5E7FC1013CA8}"/>
          </ac:spMkLst>
        </pc:spChg>
        <pc:spChg chg="mod">
          <ac:chgData name="稲垣 典子" userId="75e47cb5-aee2-4599-8dc9-4d0088e0ed8e" providerId="ADAL" clId="{F010B190-F82B-E242-BFFE-763691208DB9}" dt="2022-11-30T01:24:05.356" v="108" actId="1076"/>
          <ac:spMkLst>
            <pc:docMk/>
            <pc:sldMk cId="0" sldId="257"/>
            <ac:spMk id="20" creationId="{EE44BE6F-9067-E898-E73A-D47B4269FF3D}"/>
          </ac:spMkLst>
        </pc:spChg>
        <pc:spChg chg="mod">
          <ac:chgData name="稲垣 典子" userId="75e47cb5-aee2-4599-8dc9-4d0088e0ed8e" providerId="ADAL" clId="{F010B190-F82B-E242-BFFE-763691208DB9}" dt="2022-11-30T01:15:41.354" v="14" actId="255"/>
          <ac:spMkLst>
            <pc:docMk/>
            <pc:sldMk cId="0" sldId="257"/>
            <ac:spMk id="23" creationId="{00000000-0000-0000-0000-000000000000}"/>
          </ac:spMkLst>
        </pc:spChg>
        <pc:picChg chg="mod">
          <ac:chgData name="稲垣 典子" userId="75e47cb5-aee2-4599-8dc9-4d0088e0ed8e" providerId="ADAL" clId="{F010B190-F82B-E242-BFFE-763691208DB9}" dt="2022-11-30T01:23:10.674" v="81" actId="1036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稲垣 典子" userId="75e47cb5-aee2-4599-8dc9-4d0088e0ed8e" providerId="ADAL" clId="{F010B190-F82B-E242-BFFE-763691208DB9}" dt="2022-11-30T01:24:20.090" v="122" actId="1037"/>
          <ac:picMkLst>
            <pc:docMk/>
            <pc:sldMk cId="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F010B190-F82B-E242-BFFE-763691208DB9}" dt="2022-11-30T01:24:18.183" v="121" actId="1037"/>
          <ac:picMkLst>
            <pc:docMk/>
            <pc:sldMk cId="0" sldId="257"/>
            <ac:picMk id="1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 rtlCol="0"/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 rtlCol="0"/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8. 注射の薬（インスリン・ＧＬＰ－１）の保管</a:t>
            </a:r>
          </a:p>
          <a:p>
            <a:pPr rtl="0"/>
            <a:endParaRPr lang="zh-han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23815" y="1939595"/>
            <a:ext cx="6774651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13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使</a:t>
            </a:r>
            <a:r>
              <a:rPr lang="ja-JP" altLang="en-US" sz="13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っている注射</a:t>
            </a:r>
          </a:p>
          <a:p>
            <a:pPr rtl="0"/>
            <a:r>
              <a:rPr lang="zh-hans" sz="1700" b="1" dirty="0">
                <a:solidFill>
                  <a:srgbClr val="5081BE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正在使用的注射药物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室温（</a:t>
            </a:r>
            <a:r>
              <a:rPr lang="ja-JP" altLang="en-US" sz="11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部屋の温度</a:t>
            </a:r>
            <a:r>
              <a:rPr kumimoji="1" lang="ja-JP" altLang="en-US" sz="11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）</a:t>
            </a:r>
            <a:r>
              <a:rPr kumimoji="1" lang="ja-JP" altLang="en-US" sz="1100" dirty="0">
                <a:latin typeface="HG丸ｺﾞｼｯｸM-PRO"/>
                <a:ea typeface="HG丸ｺﾞｼｯｸM-PRO"/>
              </a:rPr>
              <a:t>で保管し</a:t>
            </a:r>
            <a:r>
              <a:rPr lang="ja-JP" altLang="en-US" sz="1100" dirty="0">
                <a:latin typeface="HG丸ｺﾞｼｯｸM-PRO"/>
                <a:ea typeface="HG丸ｺﾞｼｯｸM-PRO"/>
              </a:rPr>
              <a:t>ます。摂氏1～30℃、華氏33.8～86℉）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r>
              <a:rPr lang="zh-TW" altLang="en-US" sz="1400" b="1" dirty="0">
                <a:solidFill>
                  <a:srgbClr val="FF40FF"/>
                </a:solidFill>
                <a:latin typeface="+mj-ea"/>
                <a:ea typeface="+mj-ea"/>
              </a:rPr>
              <a:t>      </a:t>
            </a:r>
            <a:r>
              <a:rPr lang="zh-hans" altLang="ja-JP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在室温（房间内</a:t>
            </a:r>
            <a:r>
              <a:rPr lang="zh-TW" altLang="en-US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altLang="ja-JP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温度）下存放</a:t>
            </a:r>
            <a:r>
              <a:rPr lang="zh-hans" altLang="ja-JP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。（1-30摄氏度，33.8-86华氏度）</a:t>
            </a:r>
            <a:endParaRPr lang="ja-JP" altLang="en-US" sz="1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太陽の光が直射当たらないようにします。</a:t>
            </a:r>
          </a:p>
          <a:p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altLang="ja-JP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禁止阳光直接照射。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凍らせないでください。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禁止冻结(结冰)。</a:t>
            </a:r>
            <a:endParaRPr lang="zh-Hans" altLang="en-US" sz="1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針ははずして保管します。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拆掉针头后存放。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3815" y="4294061"/>
            <a:ext cx="6283303" cy="18004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3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開けてない</a:t>
            </a:r>
            <a:r>
              <a:rPr lang="ja-JP" altLang="en-US" sz="13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注射</a:t>
            </a:r>
            <a:endParaRPr kumimoji="1" lang="en-US" altLang="ja-JP" sz="1300" b="1" dirty="0">
              <a:solidFill>
                <a:srgbClr val="5081BE"/>
              </a:solidFill>
              <a:latin typeface="HG丸ｺﾞｼｯｸM-PRO"/>
              <a:ea typeface="HG丸ｺﾞｼｯｸM-PRO"/>
            </a:endParaRPr>
          </a:p>
          <a:p>
            <a:r>
              <a:rPr lang="zh-hans" altLang="ja-JP" sz="1700" b="1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未开封的</a:t>
            </a:r>
            <a:r>
              <a:rPr lang="zh-hans" altLang="ja-JP" sz="1700" b="1" dirty="0">
                <a:solidFill>
                  <a:srgbClr val="5081BE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注射药物</a:t>
            </a:r>
            <a:endParaRPr kumimoji="1" lang="en-US" altLang="ja-JP" sz="1700" b="1" dirty="0">
              <a:solidFill>
                <a:srgbClr val="5081BE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冷蔵庫</a:t>
            </a:r>
            <a:r>
              <a:rPr lang="ja-JP" altLang="en-US" sz="1100" dirty="0">
                <a:latin typeface="HG丸ｺﾞｼｯｸM-PRO"/>
                <a:ea typeface="HG丸ｺﾞｼｯｸM-PRO"/>
              </a:rPr>
              <a:t>に入れます。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TW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放在</a:t>
            </a:r>
            <a:r>
              <a:rPr lang="zh-hans" altLang="ja-JP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冰箱</a:t>
            </a:r>
            <a:r>
              <a:rPr lang="zh-TW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里</a:t>
            </a:r>
            <a:r>
              <a:rPr lang="zh-hans" altLang="ja-JP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ja-JP" sz="1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丸ｺﾞｼｯｸM-PRO"/>
                <a:ea typeface="HG丸ｺﾞｼｯｸM-PRO"/>
              </a:rPr>
              <a:t>冷蔵庫の</a:t>
            </a:r>
            <a:r>
              <a:rPr lang="ja-JP" altLang="en-US" sz="11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凍らないところに置きましょう</a:t>
            </a:r>
            <a:r>
              <a:rPr lang="ja-JP" altLang="en-US" sz="1100" dirty="0">
                <a:latin typeface="HG丸ｺﾞｼｯｸM-PRO"/>
                <a:ea typeface="HG丸ｺﾞｼｯｸM-PRO"/>
              </a:rPr>
              <a:t>。</a:t>
            </a:r>
            <a:endParaRPr lang="en-US" altLang="ja-JP" sz="1100" dirty="0">
              <a:latin typeface="HG丸ｺﾞｼｯｸM-PRO"/>
              <a:ea typeface="HG丸ｺﾞｼｯｸM-PRO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放置在冰箱</a:t>
            </a:r>
            <a:r>
              <a:rPr lang="zh-hans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的冷藏室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里</a:t>
            </a:r>
            <a:r>
              <a:rPr lang="zh-hans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不会结冰</a:t>
            </a:r>
            <a:r>
              <a:rPr lang="zh-hans" altLang="en-US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sz="15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位置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zh-Hans" sz="1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</a:t>
            </a:r>
            <a:r>
              <a:rPr kumimoji="1"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は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一度凍ったら使えません。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  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注射药</a:t>
            </a:r>
            <a:r>
              <a:rPr lang="zh-hans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剂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一旦冻结就不能使用。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352" y="1273976"/>
            <a:ext cx="6451587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6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400" b="1" dirty="0">
                <a:latin typeface="HG丸ｺﾞｼｯｸM-PRO"/>
                <a:ea typeface="HG丸ｺﾞｼｯｸM-PRO"/>
              </a:rPr>
              <a:t>注射の薬（インスリン・ＧＬＰ－１）は温度の管理が大切です</a:t>
            </a:r>
          </a:p>
          <a:p>
            <a:pPr rtl="0"/>
            <a:r>
              <a:rPr lang="zh-TW" altLang="en-US" sz="1600" b="1" dirty="0">
                <a:solidFill>
                  <a:srgbClr val="5081BE"/>
                </a:solidFill>
                <a:latin typeface="+mj-ea"/>
                <a:ea typeface="+mj-ea"/>
              </a:rPr>
              <a:t>    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注射药剂</a:t>
            </a:r>
            <a:r>
              <a:rPr lang="zh-hans" altLang="en-U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的温度管理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非</a:t>
            </a:r>
            <a:r>
              <a:rPr lang="zh-hans" altLang="en-U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常</a:t>
            </a:r>
            <a:r>
              <a:rPr lang="zh-han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重要（胰岛素/GLP-1）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4096" y="6217640"/>
            <a:ext cx="5891811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1300" b="1" dirty="0">
                <a:latin typeface="HG丸ｺﾞｼｯｸM-PRO" pitchFamily="50" charset="-128"/>
                <a:ea typeface="HG丸ｺﾞｼｯｸM-PRO" pitchFamily="50" charset="-128"/>
              </a:rPr>
              <a:t>使用期限を確認しましょう</a:t>
            </a:r>
            <a:endParaRPr kumimoji="1" lang="en-US" altLang="ja-JP" sz="13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r>
              <a:rPr lang="zh-TW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    </a:t>
            </a:r>
            <a:r>
              <a:rPr lang="zh-hans" sz="17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查看有效期</a:t>
            </a:r>
            <a:endParaRPr lang="en-US" altLang="zh-Hans" sz="17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4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ペンのラベルに書いてあります。</a:t>
            </a:r>
            <a:endParaRPr kumimoji="1"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有效</a:t>
            </a:r>
            <a:r>
              <a:rPr lang="zh-TW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日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期</a:t>
            </a:r>
            <a:r>
              <a:rPr lang="zh-TW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标示于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注射笔的标签上。</a:t>
            </a:r>
            <a:endParaRPr lang="en-US" altLang="ja-JP" sz="15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ja-JP" altLang="en-US" sz="1400" dirty="0">
              <a:latin typeface="+mj-ea"/>
              <a:ea typeface="+mj-ea"/>
            </a:endParaRPr>
          </a:p>
          <a:p>
            <a:r>
              <a:rPr kumimoji="1" lang="ja-JP" altLang="en-US" sz="14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300" b="1" dirty="0">
                <a:latin typeface="HG丸ｺﾞｼｯｸM-PRO"/>
                <a:ea typeface="HG丸ｺﾞｼｯｸM-PRO"/>
              </a:rPr>
              <a:t>注射を置たままにしない</a:t>
            </a:r>
            <a:endParaRPr lang="en-US" altLang="ja-JP" sz="1300" dirty="0">
              <a:solidFill>
                <a:srgbClr val="000000"/>
              </a:solidFill>
              <a:latin typeface="+mj-ea"/>
              <a:ea typeface="+mj-ea"/>
            </a:endParaRPr>
          </a:p>
          <a:p>
            <a:pPr rtl="0"/>
            <a:r>
              <a:rPr lang="zh-TW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   </a:t>
            </a:r>
            <a:r>
              <a:rPr lang="zh-hans" sz="17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注射药物不可随处放置或</a:t>
            </a:r>
            <a:r>
              <a:rPr lang="zh-hans" altLang="en-US" sz="17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置</a:t>
            </a:r>
            <a:r>
              <a:rPr lang="zh-hans" sz="17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之不理</a:t>
            </a:r>
            <a:endParaRPr lang="zh-Hans" sz="17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4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他の人やこどもが触れないところに置きましょう。</a:t>
            </a:r>
            <a:endParaRPr kumimoji="1"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zh-TW" altLang="en-US" sz="1400" dirty="0">
                <a:latin typeface="+mj-ea"/>
                <a:ea typeface="+mj-ea"/>
              </a:rPr>
              <a:t>     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必</a:t>
            </a:r>
            <a:r>
              <a:rPr lang="zh-hans" altLang="en-U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须</a:t>
            </a:r>
            <a:r>
              <a:rPr lang="zh-hans" sz="1500" dirty="0">
                <a:latin typeface="PingFang SC" panose="020B0400000000000000" pitchFamily="34" charset="-122"/>
                <a:ea typeface="PingFang SC" panose="020B0400000000000000" pitchFamily="34" charset="-122"/>
              </a:rPr>
              <a:t>放置在其他人和儿童无法触及的地方。</a:t>
            </a:r>
          </a:p>
        </p:txBody>
      </p:sp>
      <p:sp>
        <p:nvSpPr>
          <p:cNvPr id="23" name="円/楕円 22"/>
          <p:cNvSpPr/>
          <p:nvPr/>
        </p:nvSpPr>
        <p:spPr>
          <a:xfrm>
            <a:off x="44624" y="290280"/>
            <a:ext cx="6768155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8. 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注射の薬（インスリン・ＧＬＰ－１）の保管</a:t>
            </a:r>
            <a:endParaRPr lang="en-US" altLang="ja-JP" sz="16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algn="ctr" rtl="0"/>
            <a:r>
              <a:rPr lang="en-US" altLang="zh-Hans" sz="19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8.</a:t>
            </a:r>
            <a:r>
              <a:rPr lang="zh-hans" sz="19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注射药剂（胰岛素/GLP-1）的保存</a:t>
            </a:r>
            <a:r>
              <a:rPr lang="zh-hans" altLang="en-US" sz="19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方法</a:t>
            </a:r>
            <a:endParaRPr lang="zh-Hans" altLang="en-US" sz="19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117" y="3303446"/>
            <a:ext cx="2822747" cy="119654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335013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88" y="6134230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6" y="7452320"/>
            <a:ext cx="1037659" cy="1001878"/>
          </a:xfrm>
          <a:prstGeom prst="rect">
            <a:avLst/>
          </a:prstGeom>
        </p:spPr>
      </p:pic>
      <p:pic>
        <p:nvPicPr>
          <p:cNvPr id="11" name="Picture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2CA59C72-25F4-E342-B038-28157A90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0433" y="8540681"/>
            <a:ext cx="3030066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8. </a:t>
            </a:r>
            <a:r>
              <a:rPr kumimoji="1" lang="ja-JP" altLang="en-US" sz="1050" dirty="0">
                <a:latin typeface="+mn-ea"/>
              </a:rPr>
              <a:t>注射の薬（インスリン・ＧＬＰ－１）の保管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8.注射药物（胰岛素/GLP-1）的存放</a:t>
            </a:r>
          </a:p>
          <a:p>
            <a:pPr rtl="0"/>
            <a:endParaRPr lang="zh-hans" dirty="0">
              <a:latin typeface="+mj-ea"/>
              <a:ea typeface="+mj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0D826E7-4CE1-334A-8605-C6B3D59B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52593" y="8617019"/>
            <a:ext cx="1600200" cy="486833"/>
          </a:xfrm>
        </p:spPr>
        <p:txBody>
          <a:bodyPr rtlCol="0"/>
          <a:lstStyle/>
          <a:p>
            <a:pPr rtl="0"/>
            <a:fld id="{B516A7BD-F0CF-4871-902E-6112D2ABEE8C}" type="slidenum">
              <a:rPr kumimoji="1" lang="ja-JP" altLang="en-US" smtClean="0">
                <a:latin typeface="+mj-ea"/>
                <a:ea typeface="+mj-ea"/>
              </a:rPr>
              <a:pPr/>
              <a:t>1</a:t>
            </a:fld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213364-FDB3-D143-81A3-5E7FC1013CA8}"/>
              </a:ext>
            </a:extLst>
          </p:cNvPr>
          <p:cNvSpPr txBox="1"/>
          <p:nvPr/>
        </p:nvSpPr>
        <p:spPr>
          <a:xfrm>
            <a:off x="5357248" y="2814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2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E5244E-EBA9-39CA-ED2B-367624183146}"/>
              </a:ext>
            </a:extLst>
          </p:cNvPr>
          <p:cNvSpPr txBox="1"/>
          <p:nvPr/>
        </p:nvSpPr>
        <p:spPr>
          <a:xfrm>
            <a:off x="3645024" y="4499992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200" b="1" dirty="0">
                <a:solidFill>
                  <a:srgbClr val="000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阳光直射的地方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E44BE6F-9067-E898-E73A-D47B4269FF3D}"/>
              </a:ext>
            </a:extLst>
          </p:cNvPr>
          <p:cNvSpPr txBox="1"/>
          <p:nvPr/>
        </p:nvSpPr>
        <p:spPr>
          <a:xfrm>
            <a:off x="5517254" y="3046610"/>
            <a:ext cx="93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hans" sz="1200" b="1" dirty="0">
                <a:solidFill>
                  <a:srgbClr val="000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车内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65185B-777D-4C74-8181-0813111D97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CC522A-C69B-4CF4-A980-72DAB86EC1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Macintosh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HG丸ｺﾞｼｯｸM-PRO</vt:lpstr>
      <vt:lpstr>HG丸ｺﾞｼｯｸM-PRO</vt:lpstr>
      <vt:lpstr>ＭＳ Ｐゴシック</vt:lpstr>
      <vt:lpstr>PingFang SC</vt:lpstr>
      <vt:lpstr>新細明體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49</cp:revision>
  <dcterms:created xsi:type="dcterms:W3CDTF">2022-05-30T12:29:56Z</dcterms:created>
  <dcterms:modified xsi:type="dcterms:W3CDTF">2022-11-30T01:24:27Z</dcterms:modified>
</cp:coreProperties>
</file>