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sldIdLst>
    <p:sldId id="257" r:id="rId4"/>
    <p:sldId id="258" r:id="rId5"/>
  </p:sldIdLst>
  <p:sldSz cx="6858000" cy="9906000" type="A4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2"/>
    <p:restoredTop sz="94686"/>
  </p:normalViewPr>
  <p:slideViewPr>
    <p:cSldViewPr>
      <p:cViewPr>
        <p:scale>
          <a:sx n="86" d="100"/>
          <a:sy n="86" d="100"/>
        </p:scale>
        <p:origin x="912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B6C412A5-7D2D-BA45-8977-4F8D6D904448}"/>
    <pc:docChg chg="undo custSel modSld">
      <pc:chgData name="稲垣 典子" userId="75e47cb5-aee2-4599-8dc9-4d0088e0ed8e" providerId="ADAL" clId="{B6C412A5-7D2D-BA45-8977-4F8D6D904448}" dt="2022-11-30T02:33:26.583" v="195" actId="14100"/>
      <pc:docMkLst>
        <pc:docMk/>
      </pc:docMkLst>
      <pc:sldChg chg="modSp mod">
        <pc:chgData name="稲垣 典子" userId="75e47cb5-aee2-4599-8dc9-4d0088e0ed8e" providerId="ADAL" clId="{B6C412A5-7D2D-BA45-8977-4F8D6D904448}" dt="2022-11-30T02:26:34.867" v="129" actId="255"/>
        <pc:sldMkLst>
          <pc:docMk/>
          <pc:sldMk cId="1481783690" sldId="257"/>
        </pc:sldMkLst>
        <pc:spChg chg="mod">
          <ac:chgData name="稲垣 典子" userId="75e47cb5-aee2-4599-8dc9-4d0088e0ed8e" providerId="ADAL" clId="{B6C412A5-7D2D-BA45-8977-4F8D6D904448}" dt="2022-11-30T02:26:34.867" v="129" actId="255"/>
          <ac:spMkLst>
            <pc:docMk/>
            <pc:sldMk cId="1481783690" sldId="257"/>
            <ac:spMk id="3" creationId="{D5FE01E0-670C-1C4E-9653-7567340F11FB}"/>
          </ac:spMkLst>
        </pc:spChg>
        <pc:spChg chg="mod">
          <ac:chgData name="稲垣 典子" userId="75e47cb5-aee2-4599-8dc9-4d0088e0ed8e" providerId="ADAL" clId="{B6C412A5-7D2D-BA45-8977-4F8D6D904448}" dt="2022-11-30T02:20:48.897" v="18" actId="255"/>
          <ac:spMkLst>
            <pc:docMk/>
            <pc:sldMk cId="1481783690" sldId="257"/>
            <ac:spMk id="25" creationId="{28CA9029-8283-3F46-A358-E64359B49497}"/>
          </ac:spMkLst>
        </pc:spChg>
        <pc:spChg chg="mod">
          <ac:chgData name="稲垣 典子" userId="75e47cb5-aee2-4599-8dc9-4d0088e0ed8e" providerId="ADAL" clId="{B6C412A5-7D2D-BA45-8977-4F8D6D904448}" dt="2022-11-30T02:20:29.875" v="9" actId="14100"/>
          <ac:spMkLst>
            <pc:docMk/>
            <pc:sldMk cId="1481783690" sldId="257"/>
            <ac:spMk id="28" creationId="{00000000-0000-0000-0000-000000000000}"/>
          </ac:spMkLst>
        </pc:spChg>
        <pc:spChg chg="mod">
          <ac:chgData name="稲垣 典子" userId="75e47cb5-aee2-4599-8dc9-4d0088e0ed8e" providerId="ADAL" clId="{B6C412A5-7D2D-BA45-8977-4F8D6D904448}" dt="2022-11-30T02:26:15.665" v="126" actId="20577"/>
          <ac:spMkLst>
            <pc:docMk/>
            <pc:sldMk cId="1481783690" sldId="257"/>
            <ac:spMk id="30" creationId="{00000000-0000-0000-0000-000000000000}"/>
          </ac:spMkLst>
        </pc:spChg>
        <pc:picChg chg="mod">
          <ac:chgData name="稲垣 典子" userId="75e47cb5-aee2-4599-8dc9-4d0088e0ed8e" providerId="ADAL" clId="{B6C412A5-7D2D-BA45-8977-4F8D6D904448}" dt="2022-11-30T02:25:45.809" v="106" actId="1037"/>
          <ac:picMkLst>
            <pc:docMk/>
            <pc:sldMk cId="1481783690" sldId="257"/>
            <ac:picMk id="19" creationId="{00000000-0000-0000-0000-000000000000}"/>
          </ac:picMkLst>
        </pc:picChg>
        <pc:picChg chg="mod">
          <ac:chgData name="稲垣 典子" userId="75e47cb5-aee2-4599-8dc9-4d0088e0ed8e" providerId="ADAL" clId="{B6C412A5-7D2D-BA45-8977-4F8D6D904448}" dt="2022-11-30T02:25:48.950" v="107" actId="1038"/>
          <ac:picMkLst>
            <pc:docMk/>
            <pc:sldMk cId="1481783690" sldId="257"/>
            <ac:picMk id="21" creationId="{00000000-0000-0000-0000-000000000000}"/>
          </ac:picMkLst>
        </pc:picChg>
        <pc:picChg chg="mod">
          <ac:chgData name="稲垣 典子" userId="75e47cb5-aee2-4599-8dc9-4d0088e0ed8e" providerId="ADAL" clId="{B6C412A5-7D2D-BA45-8977-4F8D6D904448}" dt="2022-11-30T02:25:55.111" v="116" actId="1036"/>
          <ac:picMkLst>
            <pc:docMk/>
            <pc:sldMk cId="1481783690" sldId="257"/>
            <ac:picMk id="22" creationId="{00000000-0000-0000-0000-000000000000}"/>
          </ac:picMkLst>
        </pc:picChg>
      </pc:sldChg>
      <pc:sldChg chg="modSp mod">
        <pc:chgData name="稲垣 典子" userId="75e47cb5-aee2-4599-8dc9-4d0088e0ed8e" providerId="ADAL" clId="{B6C412A5-7D2D-BA45-8977-4F8D6D904448}" dt="2022-11-30T02:33:26.583" v="195" actId="14100"/>
        <pc:sldMkLst>
          <pc:docMk/>
          <pc:sldMk cId="1025263454" sldId="258"/>
        </pc:sldMkLst>
        <pc:spChg chg="mod">
          <ac:chgData name="稲垣 典子" userId="75e47cb5-aee2-4599-8dc9-4d0088e0ed8e" providerId="ADAL" clId="{B6C412A5-7D2D-BA45-8977-4F8D6D904448}" dt="2022-11-30T02:32:26.338" v="187" actId="20577"/>
          <ac:spMkLst>
            <pc:docMk/>
            <pc:sldMk cId="1025263454" sldId="258"/>
            <ac:spMk id="2" creationId="{2B4102B8-DAD8-001A-7DAD-2FDBF8DC6F0B}"/>
          </ac:spMkLst>
        </pc:spChg>
        <pc:spChg chg="mod">
          <ac:chgData name="稲垣 典子" userId="75e47cb5-aee2-4599-8dc9-4d0088e0ed8e" providerId="ADAL" clId="{B6C412A5-7D2D-BA45-8977-4F8D6D904448}" dt="2022-11-30T02:27:43.733" v="140" actId="255"/>
          <ac:spMkLst>
            <pc:docMk/>
            <pc:sldMk cId="1025263454" sldId="258"/>
            <ac:spMk id="5" creationId="{00000000-0000-0000-0000-000000000000}"/>
          </ac:spMkLst>
        </pc:spChg>
        <pc:spChg chg="mod">
          <ac:chgData name="稲垣 典子" userId="75e47cb5-aee2-4599-8dc9-4d0088e0ed8e" providerId="ADAL" clId="{B6C412A5-7D2D-BA45-8977-4F8D6D904448}" dt="2022-11-30T02:33:26.583" v="195" actId="14100"/>
          <ac:spMkLst>
            <pc:docMk/>
            <pc:sldMk cId="1025263454" sldId="258"/>
            <ac:spMk id="10" creationId="{00000000-0000-0000-0000-000000000000}"/>
          </ac:spMkLst>
        </pc:spChg>
        <pc:spChg chg="mod">
          <ac:chgData name="稲垣 典子" userId="75e47cb5-aee2-4599-8dc9-4d0088e0ed8e" providerId="ADAL" clId="{B6C412A5-7D2D-BA45-8977-4F8D6D904448}" dt="2022-11-30T02:28:09.200" v="145" actId="20577"/>
          <ac:spMkLst>
            <pc:docMk/>
            <pc:sldMk cId="1025263454" sldId="258"/>
            <ac:spMk id="24" creationId="{00000000-0000-0000-0000-000000000000}"/>
          </ac:spMkLst>
        </pc:spChg>
        <pc:spChg chg="mod">
          <ac:chgData name="稲垣 典子" userId="75e47cb5-aee2-4599-8dc9-4d0088e0ed8e" providerId="ADAL" clId="{B6C412A5-7D2D-BA45-8977-4F8D6D904448}" dt="2022-11-30T02:27:09.090" v="135" actId="255"/>
          <ac:spMkLst>
            <pc:docMk/>
            <pc:sldMk cId="1025263454" sldId="258"/>
            <ac:spMk id="25" creationId="{28CA9029-8283-3F46-A358-E64359B49497}"/>
          </ac:spMkLst>
        </pc:spChg>
        <pc:spChg chg="mod">
          <ac:chgData name="稲垣 典子" userId="75e47cb5-aee2-4599-8dc9-4d0088e0ed8e" providerId="ADAL" clId="{B6C412A5-7D2D-BA45-8977-4F8D6D904448}" dt="2022-11-30T02:28:40.084" v="151" actId="255"/>
          <ac:spMkLst>
            <pc:docMk/>
            <pc:sldMk cId="1025263454" sldId="258"/>
            <ac:spMk id="29" creationId="{00000000-0000-0000-0000-000000000000}"/>
          </ac:spMkLst>
        </pc:spChg>
        <pc:spChg chg="mod">
          <ac:chgData name="稲垣 典子" userId="75e47cb5-aee2-4599-8dc9-4d0088e0ed8e" providerId="ADAL" clId="{B6C412A5-7D2D-BA45-8977-4F8D6D904448}" dt="2022-11-30T02:32:51.659" v="190" actId="255"/>
          <ac:spMkLst>
            <pc:docMk/>
            <pc:sldMk cId="1025263454" sldId="258"/>
            <ac:spMk id="30" creationId="{00000000-0000-0000-0000-000000000000}"/>
          </ac:spMkLst>
        </pc:spChg>
        <pc:spChg chg="mod">
          <ac:chgData name="稲垣 典子" userId="75e47cb5-aee2-4599-8dc9-4d0088e0ed8e" providerId="ADAL" clId="{B6C412A5-7D2D-BA45-8977-4F8D6D904448}" dt="2022-11-30T02:26:56.513" v="133" actId="2711"/>
          <ac:spMkLst>
            <pc:docMk/>
            <pc:sldMk cId="1025263454" sldId="258"/>
            <ac:spMk id="31" creationId="{A04A972E-8D6F-72AA-5A3C-56540D6B9636}"/>
          </ac:spMkLst>
        </pc:spChg>
        <pc:spChg chg="mod">
          <ac:chgData name="稲垣 典子" userId="75e47cb5-aee2-4599-8dc9-4d0088e0ed8e" providerId="ADAL" clId="{B6C412A5-7D2D-BA45-8977-4F8D6D904448}" dt="2022-11-30T02:28:25.670" v="148" actId="2711"/>
          <ac:spMkLst>
            <pc:docMk/>
            <pc:sldMk cId="1025263454" sldId="258"/>
            <ac:spMk id="3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7A2065C-E9BD-8A4B-8CF2-3F7FE0857C04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9D631B-DAB9-A641-9A51-C61BA5EDA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95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05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05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16632" y="2069767"/>
            <a:ext cx="6624736" cy="64017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kumimoji="1" lang="ja-JP" altLang="en-US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シックデイとは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zh-TW" altLang="en-US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什么是生病时期？</a:t>
            </a:r>
            <a:endParaRPr lang="en-US" altLang="zh-Hans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 rtl="0"/>
            <a:endParaRPr lang="en-US" altLang="zh-Han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熱や下痢・嘔吐で食事ができない</a:t>
            </a:r>
            <a:r>
              <a:rPr lang="ja-JP" altLang="en-US" sz="1400" kern="100">
                <a:latin typeface="HG丸ｺﾞｼｯｸM-PRO"/>
                <a:ea typeface="HG丸ｺﾞｼｯｸM-PRO"/>
              </a:rPr>
              <a:t>など、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sz="1400" kern="100">
                <a:latin typeface="HG丸ｺﾞｼｯｸM-PRO"/>
                <a:ea typeface="HG丸ｺﾞｼｯｸM-PRO"/>
              </a:rPr>
              <a:t>　</a:t>
            </a:r>
            <a:r>
              <a:rPr lang="en-US" altLang="ja-JP" sz="1400" kern="100" dirty="0">
                <a:latin typeface="HG丸ｺﾞｼｯｸM-PRO"/>
                <a:ea typeface="HG丸ｺﾞｼｯｸM-PRO"/>
              </a:rPr>
              <a:t> </a:t>
            </a:r>
            <a:r>
              <a:rPr lang="ja-JP" altLang="en-US" sz="1400" kern="100">
                <a:latin typeface="HG丸ｺﾞｼｯｸM-PRO"/>
                <a:ea typeface="HG丸ｺﾞｼｯｸM-PRO"/>
              </a:rPr>
              <a:t>体調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の悪い日</a:t>
            </a:r>
            <a:r>
              <a:rPr lang="ja-JP" altLang="en-US" sz="1400" kern="100">
                <a:latin typeface="HG丸ｺﾞｼｯｸM-PRO"/>
                <a:ea typeface="HG丸ｺﾞｼｯｸM-PRO"/>
              </a:rPr>
              <a:t>をシックデイ（</a:t>
            </a:r>
            <a:r>
              <a:rPr lang="en-US" altLang="ja-JP" sz="1400" kern="100" dirty="0">
                <a:latin typeface="HG丸ｺﾞｼｯｸM-PRO"/>
                <a:ea typeface="HG丸ｺﾞｼｯｸM-PRO"/>
              </a:rPr>
              <a:t>Sick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 </a:t>
            </a:r>
            <a:r>
              <a:rPr lang="en-US" altLang="ja-JP" sz="1400" kern="100" dirty="0">
                <a:latin typeface="HG丸ｺﾞｼｯｸM-PRO"/>
                <a:ea typeface="HG丸ｺﾞｼｯｸM-PRO"/>
              </a:rPr>
              <a:t>Day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）といいます。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zh-TW" altLang="en-US" kern="100" dirty="0">
                <a:latin typeface="HG丸ｺﾞｼｯｸM-PRO"/>
                <a:ea typeface="HG丸ｺﾞｼｯｸM-PRO"/>
              </a:rPr>
              <a:t>   </a:t>
            </a:r>
            <a:r>
              <a:rPr lang="zh-hans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因发烧、腹泻或呕吐而无法进食等，</a:t>
            </a:r>
            <a:endParaRPr lang="en-US" altLang="zh-Hans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en-US" altLang="zh-Hans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 </a:t>
            </a:r>
            <a:r>
              <a:rPr lang="zh-hans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身体感到不适的日子称为生病时期（Sick Day）。</a:t>
            </a:r>
            <a:endParaRPr lang="en-US" altLang="zh-Hans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zh-Hans" sz="300" kern="100" dirty="0">
              <a:latin typeface="HG丸ｺﾞｼｯｸM-PRO"/>
              <a:ea typeface="HG丸ｺﾞｼｯｸM-PRO"/>
            </a:endParaRPr>
          </a:p>
          <a:p>
            <a:r>
              <a:rPr lang="ja-JP" altLang="en-US">
                <a:latin typeface="HG丸ｺﾞｼｯｸM-PRO"/>
                <a:ea typeface="HG丸ｺﾞｼｯｸM-PRO"/>
              </a:rPr>
              <a:t>・</a:t>
            </a:r>
            <a:r>
              <a:rPr lang="ja-JP" altLang="en-US" sz="1400">
                <a:latin typeface="HG丸ｺﾞｼｯｸM-PRO"/>
                <a:ea typeface="HG丸ｺﾞｼｯｸM-PRO"/>
              </a:rPr>
              <a:t>病気のときは、ストレスホルモンの分泌やインスリンの作用の低下などに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r>
              <a:rPr lang="en-US" altLang="ja-JP" sz="1400" dirty="0">
                <a:latin typeface="HG丸ｺﾞｼｯｸM-PRO"/>
                <a:ea typeface="HG丸ｺﾞｼｯｸM-PRO"/>
              </a:rPr>
              <a:t>    </a:t>
            </a:r>
            <a:r>
              <a:rPr lang="ja-JP" altLang="en-US" sz="1400">
                <a:latin typeface="HG丸ｺﾞｼｯｸM-PRO"/>
                <a:ea typeface="HG丸ｺﾞｼｯｸM-PRO"/>
              </a:rPr>
              <a:t>より、血糖が高くなりやすくなります。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r>
              <a:rPr lang="zh-TW" altLang="en-US" dirty="0">
                <a:latin typeface="HG丸ｺﾞｼｯｸM-PRO"/>
                <a:ea typeface="HG丸ｺﾞｼｯｸM-PRO"/>
              </a:rPr>
              <a:t>   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生病时，由于压力荷尔蒙的分泌和胰岛素作用的降低等，</a:t>
            </a:r>
            <a:endParaRPr lang="en-US" altLang="zh-Hans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en-US" alt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   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血糖容易升高。</a:t>
            </a:r>
            <a:endParaRPr lang="en-US" altLang="zh-Hans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zh-Hans" sz="300" dirty="0">
              <a:latin typeface="HG丸ｺﾞｼｯｸM-PRO"/>
              <a:ea typeface="HG丸ｺﾞｼｯｸM-PRO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逆に食事が食べられず低血糖になることもあります。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zh-TW" altLang="en-US" dirty="0">
                <a:latin typeface="HG丸ｺﾞｼｯｸM-PRO"/>
                <a:ea typeface="HG丸ｺﾞｼｯｸM-PRO"/>
              </a:rPr>
              <a:t>   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相反</a:t>
            </a:r>
            <a:r>
              <a:rPr lang="zh-hans" altLang="en-US" dirty="0"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也有可能出现无法进食，从而引起低血糖的情况。</a:t>
            </a:r>
            <a:endParaRPr lang="en-US" altLang="ja-JP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 rtl="0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zh-Han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zh-Han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下痢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　　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嘔吐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 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咳・風邪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　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発熱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 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腹痛）</a:t>
            </a:r>
            <a:endParaRPr lang="en-US" altLang="zh-Han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en-US" alt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（腹泻）　  （呕吐）  （咳嗽/感冒）　（发烧）　（腹痛）</a:t>
            </a:r>
            <a:endParaRPr lang="en-US" altLang="ja-JP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 rtl="0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44624" y="187688"/>
            <a:ext cx="6408712" cy="1558959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10. </a:t>
            </a:r>
            <a:r>
              <a:rPr lang="ja-JP" altLang="en-US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シックデイ</a:t>
            </a:r>
            <a:endParaRPr lang="en-US" altLang="ja-JP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zh-hans" altLang="ja-JP" sz="22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生病时期</a:t>
            </a:r>
            <a:endParaRPr lang="en-US" altLang="ja-JP" sz="22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病気の日はどう対応する？</a:t>
            </a:r>
            <a:endParaRPr lang="en-US" altLang="ja-JP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hans" sz="22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如何应对生病的日子？</a:t>
            </a:r>
            <a:endParaRPr lang="en-US" altLang="ja-JP" sz="22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625" y="6062073"/>
            <a:ext cx="750711" cy="77156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6098593"/>
            <a:ext cx="750711" cy="70379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81" y="6114393"/>
            <a:ext cx="755923" cy="724645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0" y="6062073"/>
            <a:ext cx="766350" cy="76635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510" y="6103968"/>
            <a:ext cx="714217" cy="745496"/>
          </a:xfrm>
          <a:prstGeom prst="rect">
            <a:avLst/>
          </a:prstGeom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3336" y="59026"/>
            <a:ext cx="362650" cy="357470"/>
          </a:xfrm>
          <a:prstGeom prst="rect">
            <a:avLst/>
          </a:prstGeom>
        </p:spPr>
      </p:pic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5FE01E0-670C-1C4E-9653-7567340F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2870" y="9191415"/>
            <a:ext cx="3055499" cy="527402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10. </a:t>
            </a:r>
            <a:r>
              <a:rPr kumimoji="1" lang="ja-JP" altLang="en-US" sz="1050" dirty="0">
                <a:latin typeface="+mn-ea"/>
              </a:rPr>
              <a:t>シックデイ　病気の日はどう対応する？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10.生病时期　如何应对生病的日子？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088D5C-960A-8242-B1A6-9875B235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6850" y="9388034"/>
            <a:ext cx="1600200" cy="458940"/>
          </a:xfrm>
        </p:spPr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8CA9029-8283-3F46-A358-E64359B49497}"/>
              </a:ext>
            </a:extLst>
          </p:cNvPr>
          <p:cNvSpPr txBox="1"/>
          <p:nvPr/>
        </p:nvSpPr>
        <p:spPr>
          <a:xfrm>
            <a:off x="5299079" y="6172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36108" y="242077"/>
            <a:ext cx="6624736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シックデイの対応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zh-TW" altLang="en-US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生病时期的应对</a:t>
            </a:r>
            <a:endParaRPr lang="en-US" altLang="ja-JP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algn="just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algn="just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algn="just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algn="just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algn="just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algn="just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algn="just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sz="1100" kern="100" dirty="0">
                <a:latin typeface="HG丸ｺﾞｼｯｸM-PRO"/>
                <a:ea typeface="HG丸ｺﾞｼｯｸM-PRO"/>
              </a:rPr>
              <a:t>注）</a:t>
            </a:r>
            <a:r>
              <a:rPr lang="en-US" altLang="ja-JP" sz="1100" kern="100" dirty="0">
                <a:latin typeface="HG丸ｺﾞｼｯｸM-PRO"/>
                <a:ea typeface="HG丸ｺﾞｼｯｸM-PRO"/>
              </a:rPr>
              <a:t>1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型糖尿病、またはインスリン分泌が枯渇している方は、持効型インスリンを絶対に中断してはいけません。</a:t>
            </a:r>
          </a:p>
          <a:p>
            <a:pPr algn="just" rtl="0"/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注）如果您患有1型糖尿病或胰岛素枯竭，切勿停用长效胰岛素。</a:t>
            </a:r>
          </a:p>
          <a:p>
            <a:pPr algn="just" rtl="0"/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10" name="四角形吹き出し 9"/>
          <p:cNvSpPr/>
          <p:nvPr/>
        </p:nvSpPr>
        <p:spPr>
          <a:xfrm>
            <a:off x="1059524" y="7682305"/>
            <a:ext cx="5701320" cy="1413493"/>
          </a:xfrm>
          <a:prstGeom prst="wedgeRectCallout">
            <a:avLst>
              <a:gd name="adj1" fmla="val -56008"/>
              <a:gd name="adj2" fmla="val -683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endParaRPr lang="en-US" altLang="ja-JP" sz="16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シックデイの時には、止めたほうが良い薬と、止めてはいけない薬があります。あらかじめ、医師と相談して対応を決めておきましょう！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hans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生病时期，有的药要停，有的药不能停。请事先</a:t>
            </a:r>
            <a:r>
              <a:rPr lang="zh-hans" altLang="en-US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向</a:t>
            </a:r>
            <a:r>
              <a:rPr lang="zh-hans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医生</a:t>
            </a:r>
            <a:r>
              <a:rPr lang="zh-hans" altLang="en-US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咨询如何对应并遵循医师的指示</a:t>
            </a:r>
            <a:r>
              <a:rPr lang="zh-hans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！</a:t>
            </a:r>
          </a:p>
          <a:p>
            <a:pPr algn="ctr" rtl="0"/>
            <a:endParaRPr kumimoji="1" lang="ja-JP" altLang="en-US" sz="1600" dirty="0"/>
          </a:p>
        </p:txBody>
      </p:sp>
      <p:sp>
        <p:nvSpPr>
          <p:cNvPr id="5" name="フローチャート: 代替処理 4"/>
          <p:cNvSpPr/>
          <p:nvPr/>
        </p:nvSpPr>
        <p:spPr>
          <a:xfrm>
            <a:off x="158518" y="1684300"/>
            <a:ext cx="2573412" cy="527752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温かく、安静にする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rtl="0"/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多加保暖，多休息</a:t>
            </a:r>
            <a:endParaRPr lang="zh-Hans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24" name="フローチャート: 代替処理 23"/>
          <p:cNvSpPr/>
          <p:nvPr/>
        </p:nvSpPr>
        <p:spPr>
          <a:xfrm>
            <a:off x="156370" y="2513720"/>
            <a:ext cx="2575560" cy="717586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食事・水分・ミネラルをとる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rtl="0"/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摄取(补充)食物、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水和矿物质</a:t>
            </a:r>
            <a:endParaRPr lang="zh-Hans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29" name="フローチャート: 代替処理 28"/>
          <p:cNvSpPr/>
          <p:nvPr/>
        </p:nvSpPr>
        <p:spPr>
          <a:xfrm>
            <a:off x="156370" y="4628964"/>
            <a:ext cx="2604310" cy="797774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早めに病院に連絡・受診する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rtl="0"/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尽快联系医院并就诊</a:t>
            </a:r>
            <a:endParaRPr kumimoji="1" lang="ja-JP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5" name="フローチャート: 代替処理 34"/>
          <p:cNvSpPr/>
          <p:nvPr/>
        </p:nvSpPr>
        <p:spPr>
          <a:xfrm>
            <a:off x="156885" y="3548976"/>
            <a:ext cx="2611578" cy="717586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病状をこまめにチェックする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rtl="0"/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随时检查病状</a:t>
            </a:r>
            <a:endParaRPr lang="zh-Hans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79" y="8185397"/>
            <a:ext cx="576362" cy="1014105"/>
          </a:xfrm>
          <a:prstGeom prst="rect">
            <a:avLst/>
          </a:prstGeom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3336" y="59026"/>
            <a:ext cx="362650" cy="357470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088D5C-960A-8242-B1A6-9875B235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6850" y="9388034"/>
            <a:ext cx="1600200" cy="458940"/>
          </a:xfrm>
        </p:spPr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8CA9029-8283-3F46-A358-E64359B49497}"/>
              </a:ext>
            </a:extLst>
          </p:cNvPr>
          <p:cNvSpPr txBox="1"/>
          <p:nvPr/>
        </p:nvSpPr>
        <p:spPr>
          <a:xfrm>
            <a:off x="5299079" y="6172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4102B8-DAD8-001A-7DAD-2FDBF8DC6F0B}"/>
              </a:ext>
            </a:extLst>
          </p:cNvPr>
          <p:cNvSpPr txBox="1"/>
          <p:nvPr/>
        </p:nvSpPr>
        <p:spPr>
          <a:xfrm>
            <a:off x="2731526" y="1611248"/>
            <a:ext cx="4029318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体力の消耗を防ぎ、回復が早まる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防止体力消耗，加快恢复</a:t>
            </a:r>
            <a:endParaRPr lang="en-US" altLang="ja-JP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rtl="0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発熱や下痢、嘔吐などが原因で脱水になるので予防する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防止因发烧、腹泻、呕吐等引起的脱水</a:t>
            </a:r>
            <a:endParaRPr lang="en-US" altLang="zh-Hans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症状も悪化しにくくなる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症状也会变得不易恶化</a:t>
            </a:r>
            <a:endParaRPr lang="en-US" altLang="ja-JP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rtl="0"/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血糖値、体温、脈拍、血圧、食事・水分摂取量、</a:t>
            </a:r>
            <a:r>
              <a:rPr lang="ja-JP" altLang="en-US" sz="1100" kern="100">
                <a:latin typeface="HG丸ｺﾞｼｯｸM-PRO"/>
                <a:ea typeface="HG丸ｺﾞｼｯｸM-PRO"/>
              </a:rPr>
              <a:t>自覚症状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r>
              <a:rPr lang="en-US" altLang="ja-JP" sz="1100" kern="100" dirty="0">
                <a:latin typeface="HG丸ｺﾞｼｯｸM-PRO"/>
                <a:ea typeface="HG丸ｺﾞｼｯｸM-PRO"/>
              </a:rPr>
              <a:t>   </a:t>
            </a:r>
            <a:r>
              <a:rPr lang="ja-JP" altLang="en-US" sz="1100" kern="100">
                <a:latin typeface="HG丸ｺﾞｼｯｸM-PRO"/>
                <a:ea typeface="HG丸ｺﾞｼｯｸM-PRO"/>
              </a:rPr>
              <a:t>を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把握する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掌握血糖值、体温、脉搏、血压、饮食/饮水量和</a:t>
            </a:r>
            <a:endParaRPr lang="en-US" altLang="zh-Hans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ja-JP" altLang="en-US" sz="1300" kern="1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自觉症状</a:t>
            </a:r>
            <a:endParaRPr lang="en-US" altLang="ja-JP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800" kern="100" dirty="0">
              <a:latin typeface="HG丸ｺﾞｼｯｸM-PRO"/>
              <a:ea typeface="HG丸ｺﾞｼｯｸM-PRO"/>
            </a:endParaRPr>
          </a:p>
          <a:p>
            <a:pPr rtl="0"/>
            <a:endParaRPr lang="en-US" altLang="zh-Hans" sz="12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食事が全く摂れないとき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完全无法进食时</a:t>
            </a:r>
            <a:endParaRPr lang="en-US" altLang="zh-Hans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強い嘔吐・下痢・腹痛があるとき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剧烈呕吐、腹泻、腹痛时</a:t>
            </a:r>
            <a:endParaRPr lang="en-US" altLang="zh-Hans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en-US" altLang="ja-JP" sz="1100" kern="100" dirty="0">
                <a:latin typeface="HG丸ｺﾞｼｯｸM-PRO"/>
                <a:ea typeface="HG丸ｺﾞｼｯｸM-PRO"/>
              </a:rPr>
              <a:t>38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度以上の高熱が続くとき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38度以上的高烧持续时</a:t>
            </a:r>
            <a:endParaRPr lang="en-US" altLang="zh-Hans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高血糖や低血糖がある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有高血糖或低血糖</a:t>
            </a:r>
            <a:endParaRPr lang="en-US" altLang="ja-JP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意識状態が悪い（会話できない、ぼんやりしている）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200" kern="100" dirty="0">
                <a:latin typeface="HG丸ｺﾞｼｯｸM-PRO"/>
                <a:ea typeface="HG丸ｺﾞｼｯｸM-PRO"/>
              </a:rPr>
              <a:t>   </a:t>
            </a:r>
            <a:r>
              <a:rPr lang="zh-hans" sz="13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意识状态不佳（无法交谈，失神）</a:t>
            </a:r>
            <a:endParaRPr lang="en-US" altLang="ja-JP" sz="1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1" name="フッター プレースホルダー 2">
            <a:extLst>
              <a:ext uri="{FF2B5EF4-FFF2-40B4-BE49-F238E27FC236}">
                <a16:creationId xmlns:a16="http://schemas.microsoft.com/office/drawing/2014/main" id="{A04A972E-8D6F-72AA-5A3C-56540D6B9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2870" y="9191415"/>
            <a:ext cx="3055499" cy="527402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10. </a:t>
            </a:r>
            <a:r>
              <a:rPr kumimoji="1" lang="ja-JP" altLang="en-US" sz="1050" dirty="0">
                <a:latin typeface="+mn-ea"/>
              </a:rPr>
              <a:t>シックデイ　病気の日はどう対応する？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10.生病时期　如何应对生病的日子？</a:t>
            </a:r>
          </a:p>
        </p:txBody>
      </p:sp>
    </p:spTree>
    <p:extLst>
      <p:ext uri="{BB962C8B-B14F-4D97-AF65-F5344CB8AC3E}">
        <p14:creationId xmlns:p14="http://schemas.microsoft.com/office/powerpoint/2010/main" val="1025263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82AFED-6008-46E8-96BF-E9DED8F1B0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75BAF8-DD9F-46B8-B405-B5A8D10C3D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Microsoft Macintosh PowerPoint</Application>
  <PresentationFormat>A4 210 x 297 mm</PresentationFormat>
  <Paragraphs>111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HG丸ｺﾞｼｯｸM-PRO</vt:lpstr>
      <vt:lpstr>ＭＳ Ｐゴシック</vt:lpstr>
      <vt:lpstr>PingFang SC</vt:lpstr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66</cp:revision>
  <dcterms:created xsi:type="dcterms:W3CDTF">2022-05-30T12:32:52Z</dcterms:created>
  <dcterms:modified xsi:type="dcterms:W3CDTF">2022-11-30T02:33:34Z</dcterms:modified>
</cp:coreProperties>
</file>