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7"/>
  </p:notesMasterIdLst>
  <p:sldIdLst>
    <p:sldId id="256" r:id="rId4"/>
    <p:sldId id="257" r:id="rId5"/>
    <p:sldId id="258" r:id="rId6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FF40FF"/>
    <a:srgbClr val="F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3"/>
    <p:restoredTop sz="94686"/>
  </p:normalViewPr>
  <p:slideViewPr>
    <p:cSldViewPr>
      <p:cViewPr>
        <p:scale>
          <a:sx n="100" d="100"/>
          <a:sy n="100" d="100"/>
        </p:scale>
        <p:origin x="240" y="2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E1CD4277-16CC-6945-84DC-8E17879EBC8A}"/>
    <pc:docChg chg="undo custSel modSld">
      <pc:chgData name="稲垣 典子" userId="75e47cb5-aee2-4599-8dc9-4d0088e0ed8e" providerId="ADAL" clId="{E1CD4277-16CC-6945-84DC-8E17879EBC8A}" dt="2022-11-30T04:28:41.342" v="360" actId="255"/>
      <pc:docMkLst>
        <pc:docMk/>
      </pc:docMkLst>
      <pc:sldChg chg="modSp mod">
        <pc:chgData name="稲垣 典子" userId="75e47cb5-aee2-4599-8dc9-4d0088e0ed8e" providerId="ADAL" clId="{E1CD4277-16CC-6945-84DC-8E17879EBC8A}" dt="2022-11-30T03:37:38.054" v="142" actId="255"/>
        <pc:sldMkLst>
          <pc:docMk/>
          <pc:sldMk cId="2902748919" sldId="256"/>
        </pc:sldMkLst>
        <pc:spChg chg="mod">
          <ac:chgData name="稲垣 典子" userId="75e47cb5-aee2-4599-8dc9-4d0088e0ed8e" providerId="ADAL" clId="{E1CD4277-16CC-6945-84DC-8E17879EBC8A}" dt="2022-11-30T03:29:21.686" v="59" actId="255"/>
          <ac:spMkLst>
            <pc:docMk/>
            <pc:sldMk cId="290274891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27:47.681" v="46" actId="255"/>
          <ac:spMkLst>
            <pc:docMk/>
            <pc:sldMk cId="2902748919" sldId="256"/>
            <ac:spMk id="10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28:32.487" v="51" actId="2711"/>
          <ac:spMkLst>
            <pc:docMk/>
            <pc:sldMk cId="2902748919" sldId="256"/>
            <ac:spMk id="11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28:51.544" v="54" actId="255"/>
          <ac:spMkLst>
            <pc:docMk/>
            <pc:sldMk cId="2902748919" sldId="256"/>
            <ac:spMk id="12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37:38.054" v="142" actId="255"/>
          <ac:spMkLst>
            <pc:docMk/>
            <pc:sldMk cId="2902748919" sldId="256"/>
            <ac:spMk id="14" creationId="{961BC5F9-E787-7C48-8D93-62ACDFDF2D4C}"/>
          </ac:spMkLst>
        </pc:spChg>
        <pc:spChg chg="mod">
          <ac:chgData name="稲垣 典子" userId="75e47cb5-aee2-4599-8dc9-4d0088e0ed8e" providerId="ADAL" clId="{E1CD4277-16CC-6945-84DC-8E17879EBC8A}" dt="2022-11-30T03:26:01.982" v="30" actId="255"/>
          <ac:spMkLst>
            <pc:docMk/>
            <pc:sldMk cId="2902748919" sldId="256"/>
            <ac:spMk id="17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27:16.526" v="44" actId="1036"/>
          <ac:spMkLst>
            <pc:docMk/>
            <pc:sldMk cId="2902748919" sldId="256"/>
            <ac:spMk id="18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2:37:26.107" v="20" actId="255"/>
          <ac:spMkLst>
            <pc:docMk/>
            <pc:sldMk cId="2902748919" sldId="256"/>
            <ac:spMk id="23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26:54.601" v="40" actId="1037"/>
          <ac:spMkLst>
            <pc:docMk/>
            <pc:sldMk cId="2902748919" sldId="256"/>
            <ac:spMk id="24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25:39.812" v="27" actId="255"/>
          <ac:spMkLst>
            <pc:docMk/>
            <pc:sldMk cId="2902748919" sldId="256"/>
            <ac:spMk id="26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26:48.362" v="37" actId="1035"/>
          <ac:spMkLst>
            <pc:docMk/>
            <pc:sldMk cId="2902748919" sldId="256"/>
            <ac:spMk id="27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34:27.984" v="112" actId="255"/>
          <ac:spMkLst>
            <pc:docMk/>
            <pc:sldMk cId="2902748919" sldId="256"/>
            <ac:spMk id="29" creationId="{8F03D769-603E-7913-02DB-401A5236788F}"/>
          </ac:spMkLst>
        </pc:spChg>
        <pc:spChg chg="mod">
          <ac:chgData name="稲垣 典子" userId="75e47cb5-aee2-4599-8dc9-4d0088e0ed8e" providerId="ADAL" clId="{E1CD4277-16CC-6945-84DC-8E17879EBC8A}" dt="2022-11-30T03:37:17.611" v="139" actId="14100"/>
          <ac:spMkLst>
            <pc:docMk/>
            <pc:sldMk cId="2902748919" sldId="256"/>
            <ac:spMk id="32" creationId="{B55114D7-E480-416C-9846-FF30CF5DC705}"/>
          </ac:spMkLst>
        </pc:spChg>
        <pc:spChg chg="mod">
          <ac:chgData name="稲垣 典子" userId="75e47cb5-aee2-4599-8dc9-4d0088e0ed8e" providerId="ADAL" clId="{E1CD4277-16CC-6945-84DC-8E17879EBC8A}" dt="2022-11-30T02:34:18.553" v="1" actId="255"/>
          <ac:spMkLst>
            <pc:docMk/>
            <pc:sldMk cId="2902748919" sldId="256"/>
            <ac:spMk id="33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2:35:40.172" v="7" actId="255"/>
          <ac:spMkLst>
            <pc:docMk/>
            <pc:sldMk cId="2902748919" sldId="256"/>
            <ac:spMk id="34" creationId="{2C7C3CD4-CA36-4DA3-B433-A2385E48C643}"/>
          </ac:spMkLst>
        </pc:spChg>
        <pc:spChg chg="mod">
          <ac:chgData name="稲垣 典子" userId="75e47cb5-aee2-4599-8dc9-4d0088e0ed8e" providerId="ADAL" clId="{E1CD4277-16CC-6945-84DC-8E17879EBC8A}" dt="2022-11-30T03:35:28.912" v="121" actId="14100"/>
          <ac:spMkLst>
            <pc:docMk/>
            <pc:sldMk cId="2902748919" sldId="256"/>
            <ac:spMk id="35" creationId="{935F293E-0665-43FF-B408-6F2AA99D5E1A}"/>
          </ac:spMkLst>
        </pc:spChg>
        <pc:spChg chg="mod">
          <ac:chgData name="稲垣 典子" userId="75e47cb5-aee2-4599-8dc9-4d0088e0ed8e" providerId="ADAL" clId="{E1CD4277-16CC-6945-84DC-8E17879EBC8A}" dt="2022-11-30T03:36:58.295" v="135" actId="14100"/>
          <ac:spMkLst>
            <pc:docMk/>
            <pc:sldMk cId="2902748919" sldId="256"/>
            <ac:spMk id="36" creationId="{D57E39F0-A9AC-47E4-8069-39CEF7339A59}"/>
          </ac:spMkLst>
        </pc:spChg>
        <pc:spChg chg="mod">
          <ac:chgData name="稲垣 典子" userId="75e47cb5-aee2-4599-8dc9-4d0088e0ed8e" providerId="ADAL" clId="{E1CD4277-16CC-6945-84DC-8E17879EBC8A}" dt="2022-11-30T02:35:47.460" v="8" actId="2711"/>
          <ac:spMkLst>
            <pc:docMk/>
            <pc:sldMk cId="2902748919" sldId="256"/>
            <ac:spMk id="37" creationId="{467FD8E6-F393-E34F-86CD-F7E57FB6272D}"/>
          </ac:spMkLst>
        </pc:spChg>
        <pc:spChg chg="mod">
          <ac:chgData name="稲垣 典子" userId="75e47cb5-aee2-4599-8dc9-4d0088e0ed8e" providerId="ADAL" clId="{E1CD4277-16CC-6945-84DC-8E17879EBC8A}" dt="2022-11-30T03:36:39.318" v="128" actId="1035"/>
          <ac:spMkLst>
            <pc:docMk/>
            <pc:sldMk cId="2902748919" sldId="256"/>
            <ac:spMk id="38" creationId="{4A3A631C-4269-D1E7-7996-17C86689D6B5}"/>
          </ac:spMkLst>
        </pc:spChg>
        <pc:spChg chg="mod">
          <ac:chgData name="稲垣 典子" userId="75e47cb5-aee2-4599-8dc9-4d0088e0ed8e" providerId="ADAL" clId="{E1CD4277-16CC-6945-84DC-8E17879EBC8A}" dt="2022-11-30T03:30:44.829" v="74" actId="255"/>
          <ac:spMkLst>
            <pc:docMk/>
            <pc:sldMk cId="2902748919" sldId="256"/>
            <ac:spMk id="39" creationId="{1C9817C7-6E74-47C6-A91F-4C6D01E6A40C}"/>
          </ac:spMkLst>
        </pc:spChg>
        <pc:spChg chg="mod">
          <ac:chgData name="稲垣 典子" userId="75e47cb5-aee2-4599-8dc9-4d0088e0ed8e" providerId="ADAL" clId="{E1CD4277-16CC-6945-84DC-8E17879EBC8A}" dt="2022-11-30T03:28:57.242" v="55" actId="255"/>
          <ac:spMkLst>
            <pc:docMk/>
            <pc:sldMk cId="2902748919" sldId="256"/>
            <ac:spMk id="40" creationId="{5A6F8BCE-D769-325C-18A7-15883AB2A5C1}"/>
          </ac:spMkLst>
        </pc:spChg>
        <pc:picChg chg="mod">
          <ac:chgData name="稲垣 典子" userId="75e47cb5-aee2-4599-8dc9-4d0088e0ed8e" providerId="ADAL" clId="{E1CD4277-16CC-6945-84DC-8E17879EBC8A}" dt="2022-11-30T03:36:30.083" v="127" actId="1035"/>
          <ac:picMkLst>
            <pc:docMk/>
            <pc:sldMk cId="2902748919" sldId="256"/>
            <ac:picMk id="30" creationId="{00000000-0000-0000-0000-000000000000}"/>
          </ac:picMkLst>
        </pc:picChg>
      </pc:sldChg>
      <pc:sldChg chg="addSp delSp modSp mod">
        <pc:chgData name="稲垣 典子" userId="75e47cb5-aee2-4599-8dc9-4d0088e0ed8e" providerId="ADAL" clId="{E1CD4277-16CC-6945-84DC-8E17879EBC8A}" dt="2022-11-30T04:26:30.169" v="322" actId="1076"/>
        <pc:sldMkLst>
          <pc:docMk/>
          <pc:sldMk cId="1610045713" sldId="257"/>
        </pc:sldMkLst>
        <pc:spChg chg="mod">
          <ac:chgData name="稲垣 典子" userId="75e47cb5-aee2-4599-8dc9-4d0088e0ed8e" providerId="ADAL" clId="{E1CD4277-16CC-6945-84DC-8E17879EBC8A}" dt="2022-11-30T03:42:15.285" v="179" actId="255"/>
          <ac:spMkLst>
            <pc:docMk/>
            <pc:sldMk cId="1610045713" sldId="257"/>
            <ac:spMk id="2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3:44:32.853" v="268" actId="255"/>
          <ac:spMkLst>
            <pc:docMk/>
            <pc:sldMk cId="1610045713" sldId="257"/>
            <ac:spMk id="4" creationId="{B7FC7BFA-BF48-4A42-8F8F-D648BEF3ED6D}"/>
          </ac:spMkLst>
        </pc:spChg>
        <pc:spChg chg="add del mod">
          <ac:chgData name="稲垣 典子" userId="75e47cb5-aee2-4599-8dc9-4d0088e0ed8e" providerId="ADAL" clId="{E1CD4277-16CC-6945-84DC-8E17879EBC8A}" dt="2022-11-30T03:45:04.240" v="286"/>
          <ac:spMkLst>
            <pc:docMk/>
            <pc:sldMk cId="1610045713" sldId="257"/>
            <ac:spMk id="7" creationId="{22BBD845-96F1-4FE5-78BF-9637B0AC504D}"/>
          </ac:spMkLst>
        </pc:spChg>
        <pc:spChg chg="mod">
          <ac:chgData name="稲垣 典子" userId="75e47cb5-aee2-4599-8dc9-4d0088e0ed8e" providerId="ADAL" clId="{E1CD4277-16CC-6945-84DC-8E17879EBC8A}" dt="2022-11-30T03:44:53.099" v="280" actId="1035"/>
          <ac:spMkLst>
            <pc:docMk/>
            <pc:sldMk cId="1610045713" sldId="257"/>
            <ac:spMk id="21" creationId="{7EBE02E8-1DC4-4C0C-A32C-4EF83C2083B1}"/>
          </ac:spMkLst>
        </pc:spChg>
        <pc:spChg chg="mod">
          <ac:chgData name="稲垣 典子" userId="75e47cb5-aee2-4599-8dc9-4d0088e0ed8e" providerId="ADAL" clId="{E1CD4277-16CC-6945-84DC-8E17879EBC8A}" dt="2022-11-30T03:44:58.528" v="284" actId="1035"/>
          <ac:spMkLst>
            <pc:docMk/>
            <pc:sldMk cId="1610045713" sldId="257"/>
            <ac:spMk id="22" creationId="{F19C5953-0252-46C9-9816-C63C98643D77}"/>
          </ac:spMkLst>
        </pc:spChg>
        <pc:picChg chg="mod">
          <ac:chgData name="稲垣 典子" userId="75e47cb5-aee2-4599-8dc9-4d0088e0ed8e" providerId="ADAL" clId="{E1CD4277-16CC-6945-84DC-8E17879EBC8A}" dt="2022-11-30T03:44:46.981" v="276" actId="1035"/>
          <ac:picMkLst>
            <pc:docMk/>
            <pc:sldMk cId="1610045713" sldId="257"/>
            <ac:picMk id="5" creationId="{D986ABFB-9915-4844-B0A1-4A6C4C0BE188}"/>
          </ac:picMkLst>
        </pc:picChg>
        <pc:picChg chg="del mod">
          <ac:chgData name="稲垣 典子" userId="75e47cb5-aee2-4599-8dc9-4d0088e0ed8e" providerId="ADAL" clId="{E1CD4277-16CC-6945-84DC-8E17879EBC8A}" dt="2022-11-30T04:26:21.345" v="319" actId="478"/>
          <ac:picMkLst>
            <pc:docMk/>
            <pc:sldMk cId="1610045713" sldId="257"/>
            <ac:picMk id="6" creationId="{00000000-0000-0000-0000-000000000000}"/>
          </ac:picMkLst>
        </pc:picChg>
        <pc:picChg chg="mod">
          <ac:chgData name="稲垣 典子" userId="75e47cb5-aee2-4599-8dc9-4d0088e0ed8e" providerId="ADAL" clId="{E1CD4277-16CC-6945-84DC-8E17879EBC8A}" dt="2022-11-30T03:44:49.581" v="278" actId="1035"/>
          <ac:picMkLst>
            <pc:docMk/>
            <pc:sldMk cId="1610045713" sldId="257"/>
            <ac:picMk id="10" creationId="{98252BD5-2E7B-4BA7-AF97-C6A721F224C9}"/>
          </ac:picMkLst>
        </pc:picChg>
        <pc:picChg chg="mod">
          <ac:chgData name="稲垣 典子" userId="75e47cb5-aee2-4599-8dc9-4d0088e0ed8e" providerId="ADAL" clId="{E1CD4277-16CC-6945-84DC-8E17879EBC8A}" dt="2022-11-30T04:26:28.154" v="321" actId="1076"/>
          <ac:picMkLst>
            <pc:docMk/>
            <pc:sldMk cId="1610045713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E1CD4277-16CC-6945-84DC-8E17879EBC8A}" dt="2022-11-30T04:26:30.169" v="322" actId="1076"/>
          <ac:picMkLst>
            <pc:docMk/>
            <pc:sldMk cId="1610045713" sldId="257"/>
            <ac:picMk id="12" creationId="{00000000-0000-0000-0000-000000000000}"/>
          </ac:picMkLst>
        </pc:picChg>
      </pc:sldChg>
      <pc:sldChg chg="modSp mod">
        <pc:chgData name="稲垣 典子" userId="75e47cb5-aee2-4599-8dc9-4d0088e0ed8e" providerId="ADAL" clId="{E1CD4277-16CC-6945-84DC-8E17879EBC8A}" dt="2022-11-30T04:28:41.342" v="360" actId="255"/>
        <pc:sldMkLst>
          <pc:docMk/>
          <pc:sldMk cId="1197857395" sldId="258"/>
        </pc:sldMkLst>
        <pc:spChg chg="mod">
          <ac:chgData name="稲垣 典子" userId="75e47cb5-aee2-4599-8dc9-4d0088e0ed8e" providerId="ADAL" clId="{E1CD4277-16CC-6945-84DC-8E17879EBC8A}" dt="2022-11-30T04:26:47.273" v="326" actId="1076"/>
          <ac:spMkLst>
            <pc:docMk/>
            <pc:sldMk cId="1197857395" sldId="258"/>
            <ac:spMk id="2" creationId="{00000000-0000-0000-0000-000000000000}"/>
          </ac:spMkLst>
        </pc:spChg>
        <pc:spChg chg="mod">
          <ac:chgData name="稲垣 典子" userId="75e47cb5-aee2-4599-8dc9-4d0088e0ed8e" providerId="ADAL" clId="{E1CD4277-16CC-6945-84DC-8E17879EBC8A}" dt="2022-11-30T04:27:48.273" v="340" actId="255"/>
          <ac:spMkLst>
            <pc:docMk/>
            <pc:sldMk cId="1197857395" sldId="258"/>
            <ac:spMk id="27" creationId="{9C8ED7B4-B274-4A58-936B-0FC329BD6909}"/>
          </ac:spMkLst>
        </pc:spChg>
        <pc:spChg chg="mod">
          <ac:chgData name="稲垣 典子" userId="75e47cb5-aee2-4599-8dc9-4d0088e0ed8e" providerId="ADAL" clId="{E1CD4277-16CC-6945-84DC-8E17879EBC8A}" dt="2022-11-30T04:27:57.282" v="342" actId="255"/>
          <ac:spMkLst>
            <pc:docMk/>
            <pc:sldMk cId="1197857395" sldId="258"/>
            <ac:spMk id="29" creationId="{7548AC92-86EC-478F-8C10-FE13235A6932}"/>
          </ac:spMkLst>
        </pc:spChg>
        <pc:spChg chg="mod">
          <ac:chgData name="稲垣 典子" userId="75e47cb5-aee2-4599-8dc9-4d0088e0ed8e" providerId="ADAL" clId="{E1CD4277-16CC-6945-84DC-8E17879EBC8A}" dt="2022-11-30T04:28:06.240" v="344" actId="255"/>
          <ac:spMkLst>
            <pc:docMk/>
            <pc:sldMk cId="1197857395" sldId="258"/>
            <ac:spMk id="30" creationId="{3D9A8A15-F692-4CE1-B17C-A97D8AB874E6}"/>
          </ac:spMkLst>
        </pc:spChg>
        <pc:spChg chg="mod">
          <ac:chgData name="稲垣 典子" userId="75e47cb5-aee2-4599-8dc9-4d0088e0ed8e" providerId="ADAL" clId="{E1CD4277-16CC-6945-84DC-8E17879EBC8A}" dt="2022-11-30T04:28:12.407" v="346" actId="255"/>
          <ac:spMkLst>
            <pc:docMk/>
            <pc:sldMk cId="1197857395" sldId="258"/>
            <ac:spMk id="31" creationId="{DF24DED3-A759-438D-ACAC-48920DF73321}"/>
          </ac:spMkLst>
        </pc:spChg>
        <pc:spChg chg="mod">
          <ac:chgData name="稲垣 典子" userId="75e47cb5-aee2-4599-8dc9-4d0088e0ed8e" providerId="ADAL" clId="{E1CD4277-16CC-6945-84DC-8E17879EBC8A}" dt="2022-11-30T04:28:41.342" v="360" actId="255"/>
          <ac:spMkLst>
            <pc:docMk/>
            <pc:sldMk cId="1197857395" sldId="258"/>
            <ac:spMk id="33" creationId="{88CA73C2-4DAD-8E12-3D16-3BAAEE09220B}"/>
          </ac:spMkLst>
        </pc:spChg>
        <pc:picChg chg="mod">
          <ac:chgData name="稲垣 典子" userId="75e47cb5-aee2-4599-8dc9-4d0088e0ed8e" providerId="ADAL" clId="{E1CD4277-16CC-6945-84DC-8E17879EBC8A}" dt="2022-11-30T04:26:35.085" v="323" actId="1076"/>
          <ac:picMkLst>
            <pc:docMk/>
            <pc:sldMk cId="1197857395" sldId="258"/>
            <ac:picMk id="6" creationId="{00000000-0000-0000-0000-000000000000}"/>
          </ac:picMkLst>
        </pc:picChg>
        <pc:picChg chg="mod">
          <ac:chgData name="稲垣 典子" userId="75e47cb5-aee2-4599-8dc9-4d0088e0ed8e" providerId="ADAL" clId="{E1CD4277-16CC-6945-84DC-8E17879EBC8A}" dt="2022-11-30T04:26:37.835" v="324" actId="1076"/>
          <ac:picMkLst>
            <pc:docMk/>
            <pc:sldMk cId="1197857395" sldId="258"/>
            <ac:picMk id="7" creationId="{00000000-0000-0000-0000-000000000000}"/>
          </ac:picMkLst>
        </pc:picChg>
        <pc:picChg chg="mod">
          <ac:chgData name="稲垣 典子" userId="75e47cb5-aee2-4599-8dc9-4d0088e0ed8e" providerId="ADAL" clId="{E1CD4277-16CC-6945-84DC-8E17879EBC8A}" dt="2022-11-30T04:28:22.679" v="355" actId="1036"/>
          <ac:picMkLst>
            <pc:docMk/>
            <pc:sldMk cId="1197857395" sldId="258"/>
            <ac:picMk id="23" creationId="{DEBAEAAC-2FB8-46AF-A175-AA6289703F5E}"/>
          </ac:picMkLst>
        </pc:picChg>
        <pc:picChg chg="mod">
          <ac:chgData name="稲垣 典子" userId="75e47cb5-aee2-4599-8dc9-4d0088e0ed8e" providerId="ADAL" clId="{E1CD4277-16CC-6945-84DC-8E17879EBC8A}" dt="2022-11-30T04:28:25.051" v="357" actId="1036"/>
          <ac:picMkLst>
            <pc:docMk/>
            <pc:sldMk cId="1197857395" sldId="258"/>
            <ac:picMk id="24" creationId="{68270E88-ED3B-4F85-B138-387EB681AC25}"/>
          </ac:picMkLst>
        </pc:picChg>
        <pc:picChg chg="mod">
          <ac:chgData name="稲垣 典子" userId="75e47cb5-aee2-4599-8dc9-4d0088e0ed8e" providerId="ADAL" clId="{E1CD4277-16CC-6945-84DC-8E17879EBC8A}" dt="2022-11-30T04:28:16.956" v="348" actId="1036"/>
          <ac:picMkLst>
            <pc:docMk/>
            <pc:sldMk cId="1197857395" sldId="258"/>
            <ac:picMk id="25" creationId="{ABDB416D-AFF3-4476-AC9D-B644D0FAECCD}"/>
          </ac:picMkLst>
        </pc:picChg>
        <pc:picChg chg="mod">
          <ac:chgData name="稲垣 典子" userId="75e47cb5-aee2-4599-8dc9-4d0088e0ed8e" providerId="ADAL" clId="{E1CD4277-16CC-6945-84DC-8E17879EBC8A}" dt="2022-11-30T04:28:20.433" v="353" actId="1035"/>
          <ac:picMkLst>
            <pc:docMk/>
            <pc:sldMk cId="1197857395" sldId="258"/>
            <ac:picMk id="32" creationId="{12F91CCB-90ED-7322-5346-395AACFA3F5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98D179-A256-4493-9257-ECB15B2A9B3A}" type="datetimeFigureOut">
              <a:rPr kumimoji="1" lang="ja-JP" altLang="en-US" smtClean="0"/>
              <a:t>2022/11/30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297D5D6-81A4-4AD8-AB45-8785DA6F009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003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358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w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wmf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矢印: 五方向 38">
            <a:extLst>
              <a:ext uri="{FF2B5EF4-FFF2-40B4-BE49-F238E27FC236}">
                <a16:creationId xmlns:a16="http://schemas.microsoft.com/office/drawing/2014/main" id="{1C9817C7-6E74-47C6-A91F-4C6D01E6A40C}"/>
              </a:ext>
            </a:extLst>
          </p:cNvPr>
          <p:cNvSpPr/>
          <p:nvPr/>
        </p:nvSpPr>
        <p:spPr>
          <a:xfrm>
            <a:off x="3124512" y="6828062"/>
            <a:ext cx="1978740" cy="925424"/>
          </a:xfrm>
          <a:prstGeom prst="homePlate">
            <a:avLst/>
          </a:prstGeom>
          <a:solidFill>
            <a:srgbClr val="F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抗生剤や血管の治療を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/>
            <a:r>
              <a:rPr lang="ja-JP" altLang="ja-JP" sz="8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しても治らないと</a:t>
            </a:r>
          </a:p>
          <a:p>
            <a:pPr algn="ctr" rtl="0"/>
            <a:r>
              <a:rPr lang="zh-CN" altLang="en-U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使用抗生素或进行血管治疗也无法治愈时</a:t>
            </a:r>
            <a:endParaRPr lang="zh-CN" altLang="en-US" sz="10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</p:txBody>
      </p:sp>
      <p:grpSp>
        <p:nvGrpSpPr>
          <p:cNvPr id="4" name="グループ化 73"/>
          <p:cNvGrpSpPr>
            <a:grpSpLocks/>
          </p:cNvGrpSpPr>
          <p:nvPr/>
        </p:nvGrpSpPr>
        <p:grpSpPr bwMode="auto">
          <a:xfrm>
            <a:off x="82816" y="1288700"/>
            <a:ext cx="6816791" cy="7882454"/>
            <a:chOff x="4790259" y="187942"/>
            <a:chExt cx="4427390" cy="6333554"/>
          </a:xfrm>
          <a:effectLst/>
        </p:grpSpPr>
        <p:sp>
          <p:nvSpPr>
            <p:cNvPr id="5" name="角丸四角形 4"/>
            <p:cNvSpPr/>
            <p:nvPr/>
          </p:nvSpPr>
          <p:spPr>
            <a:xfrm>
              <a:off x="4790259" y="187942"/>
              <a:ext cx="4331877" cy="6333554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rgbClr val="FF40FF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4873485" y="1873056"/>
              <a:ext cx="3137559" cy="1028229"/>
              <a:chOff x="4897680" y="1795831"/>
              <a:chExt cx="3137559" cy="1028229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897680" y="1795831"/>
                <a:ext cx="3137559" cy="1028229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  <a:latin typeface="SimSun" panose="02010600030101010101" pitchFamily="2" charset="-122"/>
                  <a:ea typeface="SimSun" panose="02010600030101010101" pitchFamily="2" charset="-122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936544" y="2012380"/>
                <a:ext cx="1157027" cy="569891"/>
              </a:xfrm>
              <a:prstGeom prst="rect">
                <a:avLst/>
              </a:prstGeom>
              <a:solidFill>
                <a:srgbClr val="FFF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defRPr/>
                </a:pPr>
                <a:r>
                  <a:rPr lang="ja-JP" altLang="en-US" sz="1200" dirty="0">
                    <a:solidFill>
                      <a:schemeClr val="tx1"/>
                    </a:solidFill>
                    <a:latin typeface="HG丸ｺﾞｼｯｸM-PRO"/>
                    <a:ea typeface="HG丸ｺﾞｼｯｸM-PRO"/>
                  </a:rPr>
                  <a:t>免疫が下がる</a:t>
                </a:r>
              </a:p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hans" sz="1400" dirty="0">
                    <a:solidFill>
                      <a:schemeClr val="tx1"/>
                    </a:solidFill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免疫力下降</a:t>
                </a: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379760" y="2112407"/>
                <a:ext cx="1629881" cy="40804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ja-JP" altLang="en-US" sz="1200" dirty="0">
                    <a:latin typeface="HG丸ｺﾞｼｯｸM-PRO"/>
                    <a:ea typeface="HG丸ｺﾞｼｯｸM-PRO"/>
                  </a:rPr>
                  <a:t>傷が化膿して治りにくくなります</a:t>
                </a:r>
              </a:p>
              <a:p>
                <a:pPr rtl="0"/>
                <a:r>
                  <a:rPr lang="zh-hans" sz="1500" dirty="0"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伤口化脓，难以愈合</a:t>
                </a:r>
              </a:p>
            </p:txBody>
          </p:sp>
          <p:sp>
            <p:nvSpPr>
              <p:cNvPr id="28" name="右矢印 27"/>
              <p:cNvSpPr/>
              <p:nvPr/>
            </p:nvSpPr>
            <p:spPr>
              <a:xfrm>
                <a:off x="6128834" y="2108146"/>
                <a:ext cx="187373" cy="382554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SimSun" panose="02010600030101010101" pitchFamily="2" charset="-122"/>
                  <a:ea typeface="SimSun" panose="02010600030101010101" pitchFamily="2" charset="-122"/>
                </a:endParaRPr>
              </a:p>
            </p:txBody>
          </p:sp>
        </p:grpSp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4872869" y="716976"/>
              <a:ext cx="3129489" cy="903266"/>
              <a:chOff x="4872869" y="716976"/>
              <a:chExt cx="3129489" cy="903266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72869" y="716976"/>
                <a:ext cx="3129489" cy="903266"/>
                <a:chOff x="4872869" y="716976"/>
                <a:chExt cx="3129489" cy="903266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72869" y="716976"/>
                  <a:ext cx="3129489" cy="903266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SimSun" panose="02010600030101010101" pitchFamily="2" charset="-122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912807" y="868365"/>
                  <a:ext cx="1221099" cy="541290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91440" tIns="45720" rIns="91440" bIns="45720" rtlCol="0" anchor="ctr"/>
                <a:lstStyle/>
                <a:p>
                  <a:pPr algn="ctr">
                    <a:defRPr/>
                  </a:pPr>
                  <a:r>
                    <a:rPr lang="ja-JP" altLang="en-US" sz="1200" dirty="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神経障害がおこる</a:t>
                  </a:r>
                </a:p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hans" sz="1500" dirty="0"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出现神经病变</a:t>
                  </a: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355565" y="720773"/>
                  <a:ext cx="1556982" cy="890275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ja-JP" altLang="en-US" sz="1200" dirty="0">
                      <a:latin typeface="HG丸ｺﾞｼｯｸM-PRO"/>
                      <a:ea typeface="HG丸ｺﾞｼｯｸM-PRO"/>
                    </a:rPr>
                    <a:t>痛みを感じにくい</a:t>
                  </a:r>
                  <a:endParaRPr lang="ja-JP" altLang="ja-JP" sz="1200" dirty="0"/>
                </a:p>
                <a:p>
                  <a:pPr rtl="0"/>
                  <a:r>
                    <a:rPr lang="zh-hans" sz="1500" dirty="0"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难以感觉到疼痛</a:t>
                  </a:r>
                  <a:endParaRPr lang="en-US" altLang="zh-Hans" sz="1500" dirty="0">
                    <a:latin typeface="PingFang SC" panose="020B0400000000000000" pitchFamily="34" charset="-122"/>
                    <a:ea typeface="PingFang SC" panose="020B0400000000000000" pitchFamily="34" charset="-122"/>
                  </a:endParaRPr>
                </a:p>
                <a:p>
                  <a:r>
                    <a:rPr lang="ja-JP" altLang="en-US" sz="1200" dirty="0">
                      <a:latin typeface="HG丸ｺﾞｼｯｸM-PRO"/>
                      <a:ea typeface="HG丸ｺﾞｼｯｸM-PRO"/>
                    </a:rPr>
                    <a:t>ケガややけどに気づきにくくなります</a:t>
                  </a:r>
                  <a:endParaRPr lang="ja-JP" sz="1200" dirty="0">
                    <a:latin typeface="SimSun" panose="02010600030101010101" pitchFamily="2" charset="-122"/>
                    <a:ea typeface="SimSun" panose="02010600030101010101" pitchFamily="2" charset="-122"/>
                  </a:endParaRPr>
                </a:p>
                <a:p>
                  <a:pPr rtl="0"/>
                  <a:r>
                    <a:rPr lang="zh-hans" sz="1500" dirty="0"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难以发现自己受伤或烧伤</a:t>
                  </a:r>
                  <a:endParaRPr lang="ja-JP" sz="1500">
                    <a:latin typeface="PingFang SC" panose="020B0400000000000000" pitchFamily="34" charset="-122"/>
                    <a:ea typeface="PingFang SC" panose="020B0400000000000000" pitchFamily="34" charset="-122"/>
                  </a:endParaRP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6145083" y="947225"/>
                <a:ext cx="188960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SimSun" panose="02010600030101010101" pitchFamily="2" charset="-122"/>
                  <a:ea typeface="SimSun" panose="02010600030101010101" pitchFamily="2" charset="-122"/>
                </a:endParaRPr>
              </a:p>
            </p:txBody>
          </p:sp>
        </p:grpSp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4872640" y="3196711"/>
              <a:ext cx="3137413" cy="1005035"/>
              <a:chOff x="4872640" y="3017136"/>
              <a:chExt cx="3137413" cy="1005035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72640" y="3017136"/>
                <a:ext cx="3137413" cy="1005035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SimSun" panose="02010600030101010101" pitchFamily="2" charset="-122"/>
                  <a:ea typeface="SimSun" panose="02010600030101010101" pitchFamily="2" charset="-122"/>
                </a:endParaRPr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912349" y="3086969"/>
                <a:ext cx="2872299" cy="890275"/>
                <a:chOff x="4912138" y="3269655"/>
                <a:chExt cx="2872299" cy="890275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912138" y="3406316"/>
                  <a:ext cx="1149642" cy="598436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91440" tIns="45720" rIns="91440" bIns="45720" rtlCol="0" anchor="ctr"/>
                <a:lstStyle/>
                <a:p>
                  <a:pPr algn="ctr">
                    <a:defRPr/>
                  </a:pPr>
                  <a:r>
                    <a:rPr lang="ja-JP" altLang="en-US" sz="1200" dirty="0">
                      <a:solidFill>
                        <a:schemeClr val="tx1"/>
                      </a:solidFill>
                      <a:latin typeface="HG丸ｺﾞｼｯｸM-PRO"/>
                      <a:ea typeface="HG丸ｺﾞｼｯｸM-PRO"/>
                    </a:rPr>
                    <a:t>血流障害がおこる</a:t>
                  </a:r>
                </a:p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hans" sz="1500" dirty="0">
                      <a:solidFill>
                        <a:schemeClr val="tx1"/>
                      </a:solidFill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出现血流障碍</a:t>
                  </a: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275663" y="3269655"/>
                  <a:ext cx="1508774" cy="890275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ja-JP" altLang="en-US" sz="1200" dirty="0">
                      <a:latin typeface="HG丸ｺﾞｼｯｸM-PRO"/>
                      <a:ea typeface="HG丸ｺﾞｼｯｸM-PRO"/>
                    </a:rPr>
                    <a:t>血液の流れが悪くなり、</a:t>
                  </a:r>
                  <a:endParaRPr lang="en-US" altLang="ja-JP" sz="1200" dirty="0">
                    <a:latin typeface="HG丸ｺﾞｼｯｸM-PRO"/>
                    <a:ea typeface="HG丸ｺﾞｼｯｸM-PRO"/>
                  </a:endParaRPr>
                </a:p>
                <a:p>
                  <a:r>
                    <a:rPr lang="ja-JP" altLang="en-US" sz="1200" dirty="0">
                      <a:latin typeface="HG丸ｺﾞｼｯｸM-PRO"/>
                      <a:ea typeface="HG丸ｺﾞｼｯｸM-PRO"/>
                    </a:rPr>
                    <a:t>足の先に栄養や酸素が届かなくなります</a:t>
                  </a:r>
                  <a:endParaRPr lang="ja-JP" altLang="ja-JP" sz="1200" dirty="0"/>
                </a:p>
                <a:p>
                  <a:pPr rtl="0"/>
                  <a:r>
                    <a:rPr lang="zh-hans" sz="1500" dirty="0"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血液循环变差，营养和氧气无法</a:t>
                  </a:r>
                  <a:r>
                    <a:rPr lang="zh-hans" altLang="en-US" sz="1500" dirty="0"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输</a:t>
                  </a:r>
                  <a:r>
                    <a:rPr lang="zh-hans" sz="1500" dirty="0"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送到脚尖</a:t>
                  </a:r>
                  <a:endParaRPr lang="zh-Hans" altLang="en-US" sz="1500" dirty="0">
                    <a:latin typeface="PingFang SC" panose="020B0400000000000000" pitchFamily="34" charset="-122"/>
                    <a:ea typeface="PingFang SC" panose="020B0400000000000000" pitchFamily="34" charset="-122"/>
                  </a:endParaRPr>
                </a:p>
              </p:txBody>
            </p:sp>
            <p:sp>
              <p:nvSpPr>
                <p:cNvPr id="19" name="右矢印 18"/>
                <p:cNvSpPr/>
                <p:nvPr/>
              </p:nvSpPr>
              <p:spPr>
                <a:xfrm>
                  <a:off x="6082198" y="3565851"/>
                  <a:ext cx="188961" cy="382555"/>
                </a:xfrm>
                <a:prstGeom prst="rightArrow">
                  <a:avLst/>
                </a:prstGeom>
                <a:solidFill>
                  <a:srgbClr val="92D05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SimSun" panose="02010600030101010101" pitchFamily="2" charset="-122"/>
                    <a:ea typeface="SimSun" panose="02010600030101010101" pitchFamily="2" charset="-122"/>
                  </a:endParaRPr>
                </a:p>
              </p:txBody>
            </p:sp>
          </p:grpSp>
        </p:grpSp>
        <p:sp>
          <p:nvSpPr>
            <p:cNvPr id="10" name="フローチャート : 結合子 9"/>
            <p:cNvSpPr/>
            <p:nvPr/>
          </p:nvSpPr>
          <p:spPr>
            <a:xfrm>
              <a:off x="8025803" y="779617"/>
              <a:ext cx="1171549" cy="957987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ja-JP" altLang="en-US" sz="1300" b="1" dirty="0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ケガに気付くのが遅れる</a:t>
              </a:r>
            </a:p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hans" sz="1700" b="1" dirty="0">
                  <a:solidFill>
                    <a:srgbClr val="FF40FF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无法及时发现自己受伤</a:t>
              </a:r>
            </a:p>
          </p:txBody>
        </p:sp>
        <p:sp>
          <p:nvSpPr>
            <p:cNvPr id="11" name="フローチャート : 結合子 10"/>
            <p:cNvSpPr/>
            <p:nvPr/>
          </p:nvSpPr>
          <p:spPr>
            <a:xfrm>
              <a:off x="8103301" y="2002439"/>
              <a:ext cx="950318" cy="721128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ja-JP" altLang="en-US" sz="1300" b="1" dirty="0">
                  <a:solidFill>
                    <a:srgbClr val="FF40FF"/>
                  </a:solidFill>
                  <a:latin typeface="HG丸ｺﾞｼｯｸM-PRO" pitchFamily="50" charset="-128"/>
                  <a:ea typeface="HG丸ｺﾞｼｯｸM-PRO" pitchFamily="50" charset="-128"/>
                </a:rPr>
                <a:t>感染</a:t>
              </a:r>
            </a:p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hans" sz="1700" b="1" dirty="0">
                  <a:solidFill>
                    <a:srgbClr val="FF40FF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感染</a:t>
              </a:r>
            </a:p>
          </p:txBody>
        </p:sp>
        <p:sp>
          <p:nvSpPr>
            <p:cNvPr id="12" name="フローチャート : 結合子 11"/>
            <p:cNvSpPr/>
            <p:nvPr/>
          </p:nvSpPr>
          <p:spPr>
            <a:xfrm>
              <a:off x="8030713" y="3039995"/>
              <a:ext cx="1062071" cy="612275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ja-JP" altLang="en-US" sz="1300" b="1" dirty="0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深い傷</a:t>
              </a:r>
            </a:p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hans" sz="1700" b="1" dirty="0">
                  <a:solidFill>
                    <a:srgbClr val="FF40FF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伤口深</a:t>
              </a:r>
            </a:p>
          </p:txBody>
        </p:sp>
        <p:sp>
          <p:nvSpPr>
            <p:cNvPr id="13" name="フローチャート : 結合子 12"/>
            <p:cNvSpPr/>
            <p:nvPr/>
          </p:nvSpPr>
          <p:spPr>
            <a:xfrm>
              <a:off x="8047920" y="3669845"/>
              <a:ext cx="1052846" cy="649934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endParaRPr lang="ja-JP" altLang="en-US" sz="1400" b="1" dirty="0">
                <a:solidFill>
                  <a:srgbClr val="FF40FF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6" name="爆発 1 5"/>
            <p:cNvSpPr/>
            <p:nvPr/>
          </p:nvSpPr>
          <p:spPr>
            <a:xfrm>
              <a:off x="7784647" y="4587448"/>
              <a:ext cx="1433002" cy="1589904"/>
            </a:xfrm>
            <a:prstGeom prst="irregularSeal1">
              <a:avLst/>
            </a:prstGeom>
            <a:solidFill>
              <a:srgbClr val="FFF3FF"/>
            </a:solidFill>
            <a:ln w="19050">
              <a:solidFill>
                <a:srgbClr val="C0000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ja-JP" altLang="en-US" sz="1200" b="1" dirty="0">
                  <a:solidFill>
                    <a:schemeClr val="tx1"/>
                  </a:solidFill>
                  <a:latin typeface="HG丸ｺﾞｼｯｸM-PRO"/>
                  <a:ea typeface="HG丸ｺﾞｼｯｸM-PRO"/>
                </a:rPr>
                <a:t>足を切る</a:t>
              </a:r>
              <a:endParaRPr lang="en-US" altLang="ja-JP" sz="1200" b="1" dirty="0">
                <a:solidFill>
                  <a:schemeClr val="tx1"/>
                </a:solidFill>
                <a:latin typeface="HG丸ｺﾞｼｯｸM-PRO"/>
                <a:ea typeface="HG丸ｺﾞｼｯｸM-PRO"/>
              </a:endParaRPr>
            </a:p>
            <a:p>
              <a:pPr algn="ctr">
                <a:defRPr/>
              </a:pPr>
              <a:r>
                <a:rPr lang="ja-JP" altLang="en-US" sz="1200" b="1" dirty="0">
                  <a:solidFill>
                    <a:schemeClr val="tx1"/>
                  </a:solidFill>
                  <a:latin typeface="HG丸ｺﾞｼｯｸM-PRO"/>
                  <a:ea typeface="HG丸ｺﾞｼｯｸM-PRO"/>
                </a:rPr>
                <a:t>治療をする</a:t>
              </a:r>
              <a:endParaRPr lang="ja-JP" altLang="en-US" sz="12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hans" sz="1500" b="1" dirty="0">
                  <a:solidFill>
                    <a:schemeClr val="tx1"/>
                  </a:solidFill>
                  <a:latin typeface="PingFang SC" panose="020B0400000000000000" pitchFamily="34" charset="-122"/>
                  <a:ea typeface="PingFang SC" panose="020B0400000000000000" pitchFamily="34" charset="-122"/>
                </a:rPr>
                <a:t>截肢治疗</a:t>
              </a:r>
              <a:endParaRPr lang="ja-JP" altLang="en-US" sz="1500" b="1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</p:txBody>
        </p:sp>
      </p:grpSp>
      <p:pic>
        <p:nvPicPr>
          <p:cNvPr id="30" name="図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49" y="6300192"/>
            <a:ext cx="2505004" cy="2559243"/>
          </a:xfrm>
          <a:prstGeom prst="rect">
            <a:avLst/>
          </a:prstGeom>
        </p:spPr>
      </p:pic>
      <p:sp>
        <p:nvSpPr>
          <p:cNvPr id="33" name="円/楕円 32"/>
          <p:cNvSpPr/>
          <p:nvPr/>
        </p:nvSpPr>
        <p:spPr>
          <a:xfrm>
            <a:off x="228062" y="203245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11. </a:t>
            </a:r>
            <a:r>
              <a:rPr lang="ja-JP" altLang="ja-JP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と足病変</a:t>
            </a:r>
            <a:endParaRPr lang="en-US" altLang="ja-JP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zh-TW" altLang="en-US" sz="2400" b="1" dirty="0">
                <a:solidFill>
                  <a:schemeClr val="tx1"/>
                </a:solidFill>
                <a:latin typeface="SimSun"/>
                <a:ea typeface="SimSun"/>
              </a:rPr>
              <a:t>   </a:t>
            </a:r>
            <a:r>
              <a:rPr lang="en-US" altLang="zh-TW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11.</a:t>
            </a:r>
            <a:r>
              <a:rPr lang="zh-hans" sz="24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糖尿病和足部病变</a:t>
            </a:r>
            <a:endParaRPr lang="en-US" altLang="ja-JP" sz="24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1190" y="8843843"/>
            <a:ext cx="371168" cy="302479"/>
          </a:xfrm>
        </p:spPr>
        <p:txBody>
          <a:bodyPr rtlCol="0"/>
          <a:lstStyle/>
          <a:p>
            <a:pPr rtl="0"/>
            <a:fld id="{CF20DCFD-70E9-446B-B16F-DB594DC4C831}" type="slidenum">
              <a:rPr kumimoji="1" lang="ja-JP" altLang="en-US" smtClean="0">
                <a:latin typeface="SimSun" panose="02010600030101010101" pitchFamily="2" charset="-122"/>
                <a:ea typeface="SimSun" panose="02010600030101010101" pitchFamily="2" charset="-122"/>
              </a:rPr>
              <a:pPr/>
              <a:t>1</a:t>
            </a:fld>
            <a:endParaRPr kumimoji="1"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31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9193" y="5284"/>
            <a:ext cx="438807" cy="432539"/>
          </a:xfrm>
          <a:prstGeom prst="rect">
            <a:avLst/>
          </a:prstGeom>
        </p:spPr>
      </p:pic>
      <p:sp>
        <p:nvSpPr>
          <p:cNvPr id="32" name="吹き出し: 円形 31">
            <a:extLst>
              <a:ext uri="{FF2B5EF4-FFF2-40B4-BE49-F238E27FC236}">
                <a16:creationId xmlns:a16="http://schemas.microsoft.com/office/drawing/2014/main" id="{B55114D7-E480-416C-9846-FF30CF5DC705}"/>
              </a:ext>
            </a:extLst>
          </p:cNvPr>
          <p:cNvSpPr/>
          <p:nvPr/>
        </p:nvSpPr>
        <p:spPr>
          <a:xfrm>
            <a:off x="1700809" y="6300192"/>
            <a:ext cx="1748488" cy="741058"/>
          </a:xfrm>
          <a:prstGeom prst="wedgeEllipseCallout">
            <a:avLst>
              <a:gd name="adj1" fmla="val -17530"/>
              <a:gd name="adj2" fmla="val 71615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血液障害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/>
            <a:r>
              <a:rPr lang="zh-hans" altLang="en-U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血液病变</a:t>
            </a:r>
            <a:endParaRPr lang="ja-JP" altLang="en-US" sz="11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  <a:p>
            <a:pPr algn="ctr"/>
            <a:r>
              <a:rPr lang="ja-JP" altLang="en-US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傷が治りにくい</a:t>
            </a:r>
            <a:endParaRPr lang="ja-JP" altLang="en-US" sz="70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/>
            <a:r>
              <a:rPr lang="zh-hans" sz="10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伤口难以愈合</a:t>
            </a:r>
            <a:endParaRPr lang="ja-JP" altLang="en-US" sz="100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</p:txBody>
      </p:sp>
      <p:sp>
        <p:nvSpPr>
          <p:cNvPr id="34" name="角丸四角形 28">
            <a:extLst>
              <a:ext uri="{FF2B5EF4-FFF2-40B4-BE49-F238E27FC236}">
                <a16:creationId xmlns:a16="http://schemas.microsoft.com/office/drawing/2014/main" id="{2C7C3CD4-CA36-4DA3-B433-A2385E48C643}"/>
              </a:ext>
            </a:extLst>
          </p:cNvPr>
          <p:cNvSpPr/>
          <p:nvPr/>
        </p:nvSpPr>
        <p:spPr>
          <a:xfrm>
            <a:off x="209658" y="1333451"/>
            <a:ext cx="3510624" cy="49685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血糖値が高いと・</a:t>
            </a:r>
            <a:r>
              <a:rPr lang="ja-JP" altLang="en-US" sz="1600">
                <a:solidFill>
                  <a:schemeClr val="tx1"/>
                </a:solidFill>
                <a:latin typeface="HG丸ｺﾞｼｯｸM-PRO"/>
                <a:ea typeface="HG丸ｺﾞｼｯｸM-PRO"/>
              </a:rPr>
              <a:t>・・</a:t>
            </a:r>
            <a:endParaRPr lang="en-US" altLang="ja-JP" sz="16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defRPr/>
            </a:pPr>
            <a:r>
              <a:rPr lang="zh-hans" sz="21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血糖值高时，会出现……</a:t>
            </a:r>
            <a:endParaRPr lang="zh-Hans" sz="21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5" name="吹き出し: 円形 34">
            <a:extLst>
              <a:ext uri="{FF2B5EF4-FFF2-40B4-BE49-F238E27FC236}">
                <a16:creationId xmlns:a16="http://schemas.microsoft.com/office/drawing/2014/main" id="{935F293E-0665-43FF-B408-6F2AA99D5E1A}"/>
              </a:ext>
            </a:extLst>
          </p:cNvPr>
          <p:cNvSpPr/>
          <p:nvPr/>
        </p:nvSpPr>
        <p:spPr>
          <a:xfrm>
            <a:off x="-32993" y="6326684"/>
            <a:ext cx="2105313" cy="1026044"/>
          </a:xfrm>
          <a:prstGeom prst="wedgeEllipseCallout">
            <a:avLst>
              <a:gd name="adj1" fmla="val 38195"/>
              <a:gd name="adj2" fmla="val 66591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ja-JP" altLang="en-US" sz="800" b="1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神経障害</a:t>
            </a:r>
            <a:endParaRPr lang="en-US" altLang="ja-JP" sz="8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/>
            <a:r>
              <a:rPr lang="zh-hans" altLang="en-US" sz="11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神経障害</a:t>
            </a:r>
            <a:endParaRPr lang="en-US" altLang="zh-Hans" sz="11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  <a:p>
            <a:pPr algn="ctr"/>
            <a:r>
              <a:rPr lang="ja-JP" altLang="en-US" sz="70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小さな</a:t>
            </a:r>
            <a:r>
              <a:rPr lang="ja-JP" altLang="en-US" sz="700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傷、タコ、水虫が悪くなっても気が付かない</a:t>
            </a:r>
            <a:endParaRPr lang="zh-hans" sz="700" b="1" dirty="0">
              <a:solidFill>
                <a:schemeClr val="tx1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/>
            <a:r>
              <a:rPr lang="zh-hans" sz="10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出现小伤口、茧或足癣恶化也不会注意到</a:t>
            </a:r>
            <a:endParaRPr lang="zh-hans" sz="10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6" name="吹き出し: 円形 35">
            <a:extLst>
              <a:ext uri="{FF2B5EF4-FFF2-40B4-BE49-F238E27FC236}">
                <a16:creationId xmlns:a16="http://schemas.microsoft.com/office/drawing/2014/main" id="{D57E39F0-A9AC-47E4-8069-39CEF7339A59}"/>
              </a:ext>
            </a:extLst>
          </p:cNvPr>
          <p:cNvSpPr/>
          <p:nvPr/>
        </p:nvSpPr>
        <p:spPr>
          <a:xfrm>
            <a:off x="1549192" y="7489120"/>
            <a:ext cx="2182957" cy="883482"/>
          </a:xfrm>
          <a:prstGeom prst="wedgeEllipseCallout">
            <a:avLst>
              <a:gd name="adj1" fmla="val -11141"/>
              <a:gd name="adj2" fmla="val 59481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" sz="900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  <a:cs typeface="Calibri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F25AD0BB-CB14-4428-9D15-34A84F03CCE9}"/>
              </a:ext>
            </a:extLst>
          </p:cNvPr>
          <p:cNvSpPr/>
          <p:nvPr/>
        </p:nvSpPr>
        <p:spPr>
          <a:xfrm>
            <a:off x="5706200" y="6381085"/>
            <a:ext cx="479322" cy="4055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フッター プレースホルダー 13">
            <a:extLst>
              <a:ext uri="{FF2B5EF4-FFF2-40B4-BE49-F238E27FC236}">
                <a16:creationId xmlns:a16="http://schemas.microsoft.com/office/drawing/2014/main" id="{961BC5F9-E787-7C48-8D93-62ACDFD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0741" y="8541611"/>
            <a:ext cx="2171700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11. </a:t>
            </a:r>
            <a:r>
              <a:rPr kumimoji="1" lang="ja-JP" altLang="en-US" sz="1050" dirty="0">
                <a:latin typeface="+mn-ea"/>
              </a:rPr>
              <a:t>糖尿病と足病変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11.糖尿病和足部病变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67FD8E6-F393-E34F-86CD-F7E57FB6272D}"/>
              </a:ext>
            </a:extLst>
          </p:cNvPr>
          <p:cNvSpPr txBox="1"/>
          <p:nvPr/>
        </p:nvSpPr>
        <p:spPr>
          <a:xfrm>
            <a:off x="5357248" y="2814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03D769-603E-7913-02DB-401A5236788F}"/>
              </a:ext>
            </a:extLst>
          </p:cNvPr>
          <p:cNvSpPr txBox="1"/>
          <p:nvPr/>
        </p:nvSpPr>
        <p:spPr>
          <a:xfrm>
            <a:off x="1412776" y="7624004"/>
            <a:ext cx="250500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ja-JP" altLang="en-US" sz="800" b="1" dirty="0">
                <a:solidFill>
                  <a:srgbClr val="00206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免疫</a:t>
            </a:r>
            <a:r>
              <a:rPr lang="ja-JP" altLang="en-US" sz="800" b="1">
                <a:solidFill>
                  <a:srgbClr val="00206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が下がる</a:t>
            </a:r>
            <a:endParaRPr lang="en-US" altLang="ja-JP" sz="800" b="1" dirty="0">
              <a:solidFill>
                <a:srgbClr val="00206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/>
            <a:r>
              <a:rPr lang="zh-hans" altLang="ja-JP" sz="1100" b="1" dirty="0">
                <a:solidFill>
                  <a:srgbClr val="00206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免疫力下降</a:t>
            </a:r>
            <a:endParaRPr lang="ja-JP" altLang="en-US" sz="1100" b="1" dirty="0">
              <a:solidFill>
                <a:srgbClr val="002060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  <a:p>
            <a:pPr algn="ctr"/>
            <a:r>
              <a:rPr lang="ja-JP" altLang="en-US" sz="700" dirty="0">
                <a:solidFill>
                  <a:srgbClr val="002060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細菌に感染しやすく傷が化膿する</a:t>
            </a:r>
            <a:endParaRPr lang="zh-hans" altLang="ja-JP" sz="700" b="1" dirty="0">
              <a:solidFill>
                <a:srgbClr val="002060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algn="ctr"/>
            <a:r>
              <a:rPr lang="zh-hans" altLang="ja-JP" sz="1000" dirty="0">
                <a:solidFill>
                  <a:srgbClr val="00206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容易被细菌感染，伤口化脓</a:t>
            </a:r>
            <a:endParaRPr lang="ja-JP" altLang="en-US" sz="100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A3A631C-4269-D1E7-7996-17C86689D6B5}"/>
              </a:ext>
            </a:extLst>
          </p:cNvPr>
          <p:cNvSpPr txBox="1"/>
          <p:nvPr/>
        </p:nvSpPr>
        <p:spPr>
          <a:xfrm>
            <a:off x="505040" y="8820472"/>
            <a:ext cx="196659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zh-CN" altLang="en-U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溃疡和坏疽</a:t>
            </a:r>
            <a:r>
              <a:rPr lang="zh-CN" altLang="en-US" b="1" dirty="0">
                <a:latin typeface="PingFang SC" panose="020B0400000000000000" pitchFamily="34" charset="-122"/>
                <a:ea typeface="PingFang SC" panose="020B0400000000000000" pitchFamily="34" charset="-122"/>
              </a:rPr>
              <a:t>(坏死)</a:t>
            </a:r>
            <a:endParaRPr lang="ja-JP" altLang="en-US" b="1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A6F8BCE-D769-325C-18A7-15883AB2A5C1}"/>
              </a:ext>
            </a:extLst>
          </p:cNvPr>
          <p:cNvSpPr txBox="1"/>
          <p:nvPr/>
        </p:nvSpPr>
        <p:spPr>
          <a:xfrm>
            <a:off x="4981028" y="5782751"/>
            <a:ext cx="1803818" cy="5693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ja-JP" altLang="en-US" sz="1300" b="1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傷が黒くなる</a:t>
            </a:r>
            <a:endParaRPr lang="ja-JP" altLang="en-US" sz="1300" b="1" dirty="0">
              <a:solidFill>
                <a:srgbClr val="FF40FF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hans" altLang="ja-JP" sz="1700" b="1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伤口变黑</a:t>
            </a:r>
            <a:endParaRPr kumimoji="1" lang="ja-JP" altLang="en-US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6" y="264281"/>
            <a:ext cx="6537325" cy="9105182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hans" sz="20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　　　</a:t>
            </a:r>
            <a:r>
              <a:rPr lang="ja-JP" altLang="en-US" sz="20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★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糖尿病のフットケア</a:t>
            </a:r>
            <a:endParaRPr lang="en-US" altLang="ja-JP" sz="1600" b="1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ja-JP" altLang="en-US" sz="20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　　　</a:t>
            </a:r>
            <a:r>
              <a:rPr lang="zh-TW" altLang="en-US" sz="20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   </a:t>
            </a:r>
            <a:r>
              <a:rPr lang="zh-han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糖尿病足部护理</a:t>
            </a:r>
            <a:endParaRPr lang="en-US" altLang="ja-JP" sz="20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  <a:defRPr/>
            </a:pPr>
            <a:r>
              <a:rPr lang="ja-JP" altLang="en-US" sz="15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毎日足を見る</a:t>
            </a:r>
            <a:endParaRPr lang="ja-JP" altLang="en-US" sz="15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None/>
              <a:defRPr/>
            </a:pPr>
            <a:r>
              <a:rPr lang="zh-hans" sz="18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每天查看足部</a:t>
            </a:r>
            <a:endParaRPr lang="en-US" altLang="zh-Hans" sz="18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見えないところは鏡を使います。家族にも見てもらいましょう。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zh-TW" altLang="en-US" sz="17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altLang="ja-JP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看不到的地方使用镜子查看。也让家人帮忙查看。</a:t>
            </a:r>
            <a:endParaRPr lang="en-US" altLang="zh-Han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>
              <a:defRPr/>
            </a:pPr>
            <a:endParaRPr lang="en-US" altLang="ja-JP" sz="17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5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足は石けんで毎日洗う</a:t>
            </a:r>
            <a:endParaRPr lang="en-US" altLang="ja-JP" sz="15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None/>
              <a:defRPr/>
            </a:pPr>
            <a:r>
              <a:rPr lang="zh-hans" sz="18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每天用肥皂清洗足部</a:t>
            </a:r>
            <a:endParaRPr lang="en-US" altLang="zh-Hans" sz="18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指の間も洗いましょう。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zh-TW" altLang="en-US" sz="17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altLang="ja-JP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脚趾之间也要清洗。</a:t>
            </a:r>
            <a:endParaRPr lang="en-US" altLang="zh-Han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  <a:defRPr/>
            </a:pPr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洗った後は水分を拭きとりましょう。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zh-TW" altLang="en-US" sz="17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洗完后擦去水分。</a:t>
            </a:r>
            <a:endParaRPr lang="en-US" altLang="zh-Han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  <a:defRPr/>
            </a:pPr>
            <a:endParaRPr lang="en-US" altLang="zh-Hans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乾燥しているときは</a:t>
            </a:r>
            <a:r>
              <a:rPr lang="ja-JP" altLang="en-US" sz="1300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クリームで保湿</a:t>
            </a: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しましょう。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　（指の間に保湿クリームは塗りません）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zh-TW" altLang="en-US" sz="17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干燥时</a:t>
            </a:r>
            <a:r>
              <a:rPr lang="zh-hans" sz="1700" dirty="0">
                <a:solidFill>
                  <a:srgbClr val="FF40FF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用乳霜保湿</a:t>
            </a:r>
            <a:r>
              <a:rPr lang="zh-han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en-US" altLang="ja-JP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  <a:defRPr/>
            </a:pPr>
            <a:r>
              <a:rPr lang="zh-han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　（脚趾之间不要涂抹保湿霜）</a:t>
            </a:r>
            <a:endParaRPr lang="en-US" altLang="zh-Han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  <a:defRPr/>
            </a:pPr>
            <a:endParaRPr lang="en-US" altLang="ja-JP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爪は深爪にならないように切りましょう。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zh-TW" altLang="en-US" sz="17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altLang="ja-JP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指甲不要剪得过短。</a:t>
            </a:r>
            <a:endParaRPr lang="en-US" altLang="zh-Han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>
              <a:defRPr/>
            </a:pPr>
            <a:endParaRPr lang="en-US" altLang="ja-JP" sz="17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Font typeface="Arial" pitchFamily="34" charset="0"/>
              <a:buNone/>
              <a:defRPr/>
            </a:pPr>
            <a:r>
              <a:rPr lang="zh-hans" sz="17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　</a:t>
            </a:r>
            <a:endParaRPr lang="en-US" altLang="ja-JP" sz="17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Font typeface="Arial" pitchFamily="34" charset="0"/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Font typeface="Arial" pitchFamily="34" charset="0"/>
              <a:buNone/>
              <a:defRPr/>
            </a:pPr>
            <a:endParaRPr lang="en-US" altLang="ja-JP" sz="1600" dirty="0">
              <a:solidFill>
                <a:schemeClr val="tx1"/>
              </a:solidFill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262" y="1115385"/>
            <a:ext cx="768017" cy="106595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836" y="2786897"/>
            <a:ext cx="561787" cy="128742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217674" y="8604448"/>
            <a:ext cx="358878" cy="486833"/>
          </a:xfrm>
        </p:spPr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5855" y="79246"/>
            <a:ext cx="398915" cy="39321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986ABFB-9915-4844-B0A1-4A6C4C0BE1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39" y="6516216"/>
            <a:ext cx="927485" cy="119016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8252BD5-2E7B-4BA7-AF97-C6A721F224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290" y="6516216"/>
            <a:ext cx="902905" cy="1214745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EBE02E8-1DC4-4C0C-A32C-4EF83C2083B1}"/>
              </a:ext>
            </a:extLst>
          </p:cNvPr>
          <p:cNvSpPr/>
          <p:nvPr/>
        </p:nvSpPr>
        <p:spPr>
          <a:xfrm>
            <a:off x="3756170" y="7884368"/>
            <a:ext cx="2052483" cy="4285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指の皮膚が見える</a:t>
            </a:r>
          </a:p>
          <a:p>
            <a:pPr algn="ctr" rtl="0"/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看得到指</a:t>
            </a:r>
            <a:r>
              <a:rPr lang="zh-hans" altLang="en-U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尖</a:t>
            </a:r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上的皮肤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19C5953-0252-46C9-9816-C63C98643D77}"/>
              </a:ext>
            </a:extLst>
          </p:cNvPr>
          <p:cNvSpPr/>
          <p:nvPr/>
        </p:nvSpPr>
        <p:spPr>
          <a:xfrm>
            <a:off x="593576" y="7812360"/>
            <a:ext cx="2015612" cy="486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指の皮膚が見えない</a:t>
            </a:r>
          </a:p>
          <a:p>
            <a:pPr algn="ctr" rtl="0"/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看不到指</a:t>
            </a:r>
            <a:r>
              <a:rPr lang="zh-hans" altLang="en-U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尖</a:t>
            </a:r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上的皮肤</a:t>
            </a:r>
          </a:p>
        </p:txBody>
      </p:sp>
      <p:pic>
        <p:nvPicPr>
          <p:cNvPr id="9" name="図 12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0E7D831-EA13-43B1-9E3D-1D6FBE271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646" y="216691"/>
            <a:ext cx="761228" cy="710771"/>
          </a:xfrm>
          <a:prstGeom prst="rect">
            <a:avLst/>
          </a:prstGeom>
        </p:spPr>
      </p:pic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FC7BFA-BF48-4A42-8F8F-D648BEF3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7601" y="8669099"/>
            <a:ext cx="2171700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11. </a:t>
            </a:r>
            <a:r>
              <a:rPr kumimoji="1" lang="ja-JP" altLang="en-US" sz="1050" dirty="0">
                <a:latin typeface="+mn-ea"/>
              </a:rPr>
              <a:t>糖尿病と足病変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11.糖尿病和足部病变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4384ADB-E944-7141-9748-3E541F076AA9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>
                <a:solidFill>
                  <a:schemeClr val="bg1">
                    <a:lumMod val="50000"/>
                  </a:schemeClr>
                </a:solidFill>
              </a:rPr>
              <a:t>中文版</a:t>
            </a:r>
          </a:p>
        </p:txBody>
      </p:sp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6" y="264281"/>
            <a:ext cx="6537325" cy="9105182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endParaRPr lang="en-US" altLang="ja-JP" sz="1600" dirty="0">
              <a:solidFill>
                <a:srgbClr val="000000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5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足に合った靴をはく</a:t>
            </a:r>
            <a:endParaRPr lang="en-US" altLang="ja-JP" sz="15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zh-hans" sz="18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穿合脚的鞋子</a:t>
            </a:r>
            <a:endParaRPr lang="en-US" altLang="zh-Hans" sz="18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足に傷ができてないか確認しましょう。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zh-TW" altLang="en-US" sz="16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altLang="ja-JP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查看足部是否出现伤口。</a:t>
            </a:r>
            <a:endParaRPr lang="en-US" altLang="zh-Han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buNone/>
              <a:defRPr/>
            </a:pPr>
            <a:endParaRPr lang="en-US" altLang="ja-JP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靴の中に石などがないか確認しましょう。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 rtl="0">
              <a:buNone/>
              <a:defRPr/>
            </a:pPr>
            <a:r>
              <a:rPr lang="zh-TW" altLang="en-US" sz="16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查看鞋内是否有石子等。</a:t>
            </a:r>
            <a:endParaRPr lang="en-US" altLang="ja-JP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6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6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5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裸足はやめて</a:t>
            </a:r>
            <a:r>
              <a:rPr lang="ja-JP" altLang="en-US" sz="15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靴下をはく</a:t>
            </a:r>
            <a:endParaRPr lang="en-US" altLang="ja-JP" sz="15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r>
              <a:rPr lang="zh-hans" sz="180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不要赤脚，</a:t>
            </a:r>
            <a:r>
              <a:rPr lang="zh-hans" sz="18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应穿袜子</a:t>
            </a:r>
            <a:endParaRPr lang="en-US" altLang="zh-Hans" sz="18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endParaRPr lang="en-US" altLang="ja-JP" sz="5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水虫を防げます。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zh-TW" altLang="en-US" sz="16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  <a:r>
              <a:rPr lang="zh-hans" altLang="ja-JP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能预防足癣。</a:t>
            </a:r>
            <a:endParaRPr lang="en-US" altLang="zh-Han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3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3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５本指靴下もお勧めです。</a:t>
            </a:r>
            <a:endParaRPr lang="en-US" altLang="ja-JP" sz="13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zh-TW" altLang="en-US" sz="16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     </a:t>
            </a:r>
            <a:r>
              <a:rPr lang="zh-TW" altLang="en-U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建议</a:t>
            </a:r>
            <a:r>
              <a:rPr lang="zh-han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也可以</a:t>
            </a:r>
            <a:r>
              <a:rPr lang="zh-hans" altLang="en-U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尝试</a:t>
            </a:r>
            <a:r>
              <a:rPr lang="zh-hans" sz="17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穿五指袜。</a:t>
            </a:r>
            <a:endParaRPr lang="zh-Hans" altLang="en-US" sz="1700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6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endParaRPr lang="en-US" altLang="zh-Hans" sz="16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500" dirty="0">
                <a:solidFill>
                  <a:srgbClr val="4676B5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湯たんぽやカイロなどの低温やけどに注意する</a:t>
            </a:r>
            <a:endParaRPr lang="en-US" altLang="ja-JP" sz="1500" dirty="0">
              <a:solidFill>
                <a:srgbClr val="4676B5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Calibri"/>
            </a:endParaRPr>
          </a:p>
          <a:p>
            <a:pPr marL="0" indent="0" rtl="0">
              <a:spcBef>
                <a:spcPts val="0"/>
              </a:spcBef>
              <a:buNone/>
              <a:defRPr/>
            </a:pPr>
            <a:r>
              <a:rPr lang="zh-hans" sz="18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注意避免暖手器和暖宝宝等造成低温烫伤</a:t>
            </a:r>
            <a:endParaRPr lang="en-US" altLang="ja-JP" sz="18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  <a:p>
            <a:pPr marL="0" indent="0" rtl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 rtl="0">
              <a:buFont typeface="Arial" pitchFamily="34" charset="0"/>
              <a:buNone/>
              <a:defRPr/>
            </a:pPr>
            <a:endParaRPr lang="en-US" altLang="ja-JP" sz="1400" dirty="0">
              <a:solidFill>
                <a:schemeClr val="tx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55" y="1010118"/>
            <a:ext cx="605794" cy="8936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164" y="3261167"/>
            <a:ext cx="709524" cy="65297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217674" y="8604448"/>
            <a:ext cx="358878" cy="486833"/>
          </a:xfrm>
        </p:spPr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5855" y="79246"/>
            <a:ext cx="398915" cy="393217"/>
          </a:xfrm>
          <a:prstGeom prst="rect">
            <a:avLst/>
          </a:prstGeom>
        </p:spPr>
      </p:pic>
      <p:pic>
        <p:nvPicPr>
          <p:cNvPr id="23" name="図 23" descr="座る, テーブル, 暗い, コンピュータ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EBAEAAC-2FB8-46AF-A175-AA6289703F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33" t="38116" r="2745" b="6278"/>
          <a:stretch/>
        </p:blipFill>
        <p:spPr>
          <a:xfrm>
            <a:off x="2033397" y="6316809"/>
            <a:ext cx="775074" cy="415431"/>
          </a:xfrm>
          <a:prstGeom prst="rect">
            <a:avLst/>
          </a:prstGeom>
        </p:spPr>
      </p:pic>
      <p:pic>
        <p:nvPicPr>
          <p:cNvPr id="24" name="図 24" descr="ホイール, スポーツゲーム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8270E88-ED3B-4F85-B138-387EB681AC2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46" t="4102" r="5381" b="7493"/>
          <a:stretch/>
        </p:blipFill>
        <p:spPr>
          <a:xfrm>
            <a:off x="461700" y="6244875"/>
            <a:ext cx="637304" cy="487365"/>
          </a:xfrm>
          <a:prstGeom prst="rect">
            <a:avLst/>
          </a:prstGeom>
        </p:spPr>
      </p:pic>
      <p:pic>
        <p:nvPicPr>
          <p:cNvPr id="25" name="図 25" descr="文字と数字と文字の加工写真&#10;&#10;説明は自動で生成されたものです">
            <a:extLst>
              <a:ext uri="{FF2B5EF4-FFF2-40B4-BE49-F238E27FC236}">
                <a16:creationId xmlns:a16="http://schemas.microsoft.com/office/drawing/2014/main" id="{ABDB416D-AFF3-4476-AC9D-B644D0FAEC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36" t="6107" r="5755" b="6852"/>
          <a:stretch/>
        </p:blipFill>
        <p:spPr>
          <a:xfrm>
            <a:off x="3506000" y="6086223"/>
            <a:ext cx="776350" cy="718025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C8ED7B4-B274-4A58-936B-0FC329BD6909}"/>
              </a:ext>
            </a:extLst>
          </p:cNvPr>
          <p:cNvSpPr/>
          <p:nvPr/>
        </p:nvSpPr>
        <p:spPr>
          <a:xfrm>
            <a:off x="282594" y="7020272"/>
            <a:ext cx="995515" cy="25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3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湯タンポ</a:t>
            </a:r>
          </a:p>
          <a:p>
            <a:pPr algn="ctr" rtl="0"/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暖手器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7548AC92-86EC-478F-8C10-FE13235A6932}"/>
              </a:ext>
            </a:extLst>
          </p:cNvPr>
          <p:cNvSpPr/>
          <p:nvPr/>
        </p:nvSpPr>
        <p:spPr>
          <a:xfrm>
            <a:off x="1923176" y="7014891"/>
            <a:ext cx="995515" cy="25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3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カイロ</a:t>
            </a:r>
          </a:p>
          <a:p>
            <a:pPr algn="ctr" rtl="0"/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暖宝宝</a:t>
            </a:r>
            <a:endParaRPr lang="ja-JP" altLang="en-US" sz="15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D9A8A15-F692-4CE1-B17C-A97D8AB874E6}"/>
              </a:ext>
            </a:extLst>
          </p:cNvPr>
          <p:cNvSpPr/>
          <p:nvPr/>
        </p:nvSpPr>
        <p:spPr>
          <a:xfrm>
            <a:off x="3365178" y="7125503"/>
            <a:ext cx="995515" cy="147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3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ストーブ</a:t>
            </a:r>
          </a:p>
          <a:p>
            <a:pPr algn="ctr" rtl="0"/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暖炉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F24DED3-A759-438D-ACAC-48920DF73321}"/>
              </a:ext>
            </a:extLst>
          </p:cNvPr>
          <p:cNvSpPr/>
          <p:nvPr/>
        </p:nvSpPr>
        <p:spPr>
          <a:xfrm>
            <a:off x="4999232" y="7014891"/>
            <a:ext cx="995515" cy="25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300" b="1" dirty="0">
                <a:solidFill>
                  <a:schemeClr val="tx1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Calibri"/>
              </a:rPr>
              <a:t>こたつ</a:t>
            </a:r>
          </a:p>
          <a:p>
            <a:pPr algn="ctr" rtl="0"/>
            <a:r>
              <a:rPr lang="zh-hans" sz="15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Calibri"/>
              </a:rPr>
              <a:t>暖桌</a:t>
            </a:r>
            <a:endParaRPr lang="ja-JP" altLang="en-US" sz="15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4384ADB-E944-7141-9748-3E541F076AA9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>
                <a:solidFill>
                  <a:schemeClr val="bg1">
                    <a:lumMod val="50000"/>
                  </a:schemeClr>
                </a:solidFill>
              </a:rPr>
              <a:t>中文版</a:t>
            </a:r>
          </a:p>
        </p:txBody>
      </p:sp>
      <p:pic>
        <p:nvPicPr>
          <p:cNvPr id="32" name="図 26" descr="ケーキ, 座る, テーブル, 紙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F91CCB-90ED-7322-5346-395AACFA3F5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46" t="6780" r="1369" b="7419"/>
          <a:stretch/>
        </p:blipFill>
        <p:spPr>
          <a:xfrm>
            <a:off x="4979879" y="6084168"/>
            <a:ext cx="870258" cy="716432"/>
          </a:xfrm>
          <a:prstGeom prst="rect">
            <a:avLst/>
          </a:prstGeom>
        </p:spPr>
      </p:pic>
      <p:sp>
        <p:nvSpPr>
          <p:cNvPr id="33" name="フッター プレースホルダー 3">
            <a:extLst>
              <a:ext uri="{FF2B5EF4-FFF2-40B4-BE49-F238E27FC236}">
                <a16:creationId xmlns:a16="http://schemas.microsoft.com/office/drawing/2014/main" id="{88CA73C2-4DAD-8E12-3D16-3BAAEE09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7601" y="8669099"/>
            <a:ext cx="2171700" cy="486833"/>
          </a:xfrm>
        </p:spPr>
        <p:txBody>
          <a:bodyPr rtlCol="0"/>
          <a:lstStyle/>
          <a:p>
            <a:r>
              <a:rPr kumimoji="1" lang="en-US" altLang="ja-JP" sz="1050" dirty="0">
                <a:latin typeface="+mn-ea"/>
              </a:rPr>
              <a:t>11. </a:t>
            </a:r>
            <a:r>
              <a:rPr kumimoji="1" lang="ja-JP" altLang="en-US" sz="1050" dirty="0">
                <a:latin typeface="+mn-ea"/>
              </a:rPr>
              <a:t>糖尿病と足病変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11.糖尿病和足部病变</a:t>
            </a:r>
          </a:p>
        </p:txBody>
      </p:sp>
    </p:spTree>
    <p:extLst>
      <p:ext uri="{BB962C8B-B14F-4D97-AF65-F5344CB8AC3E}">
        <p14:creationId xmlns:p14="http://schemas.microsoft.com/office/powerpoint/2010/main" val="1197857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D05C55-8C5E-4BD3-AF7E-22608B28C3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BA6D40-7D39-4C57-AE09-C08C665798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Microsoft Macintosh PowerPoint</Application>
  <PresentationFormat>画面に合わせる (4:3)</PresentationFormat>
  <Paragraphs>124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HG丸ｺﾞｼｯｸM-PRO</vt:lpstr>
      <vt:lpstr>HG丸ｺﾞｼｯｸM-PRO</vt:lpstr>
      <vt:lpstr>ＭＳ Ｐゴシック</vt:lpstr>
      <vt:lpstr>PingFang SC</vt:lpstr>
      <vt:lpstr>SimSun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11</cp:revision>
  <dcterms:created xsi:type="dcterms:W3CDTF">2022-05-31T00:21:37Z</dcterms:created>
  <dcterms:modified xsi:type="dcterms:W3CDTF">2022-11-30T04:28:45Z</dcterms:modified>
</cp:coreProperties>
</file>