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7"/>
  </p:notesMasterIdLst>
  <p:handoutMasterIdLst>
    <p:handoutMasterId r:id="rId8"/>
  </p:handoutMasterIdLst>
  <p:sldIdLst>
    <p:sldId id="257" r:id="rId5"/>
    <p:sldId id="260" r:id="rId6"/>
  </p:sldIdLst>
  <p:sldSz cx="6858000" cy="9906000" type="A4"/>
  <p:notesSz cx="6805613" cy="9939338"/>
  <p:defaultTextStyle>
    <a:defPPr rtl="0">
      <a:defRPr lang="zh-CN"/>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44"/>
    <p:restoredTop sz="94910"/>
  </p:normalViewPr>
  <p:slideViewPr>
    <p:cSldViewPr snapToGrid="0" snapToObjects="1">
      <p:cViewPr>
        <p:scale>
          <a:sx n="108" d="100"/>
          <a:sy n="108" d="100"/>
        </p:scale>
        <p:origin x="296" y="144"/>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稲垣 典子" userId="75e47cb5-aee2-4599-8dc9-4d0088e0ed8e" providerId="ADAL" clId="{4CAE0522-8FD5-DF4A-BB46-3ED01CC1F523}"/>
    <pc:docChg chg="modSld">
      <pc:chgData name="稲垣 典子" userId="75e47cb5-aee2-4599-8dc9-4d0088e0ed8e" providerId="ADAL" clId="{4CAE0522-8FD5-DF4A-BB46-3ED01CC1F523}" dt="2022-10-06T07:32:06.879" v="0" actId="1076"/>
      <pc:docMkLst>
        <pc:docMk/>
      </pc:docMkLst>
      <pc:sldChg chg="modSp mod">
        <pc:chgData name="稲垣 典子" userId="75e47cb5-aee2-4599-8dc9-4d0088e0ed8e" providerId="ADAL" clId="{4CAE0522-8FD5-DF4A-BB46-3ED01CC1F523}" dt="2022-10-06T07:32:06.879" v="0" actId="1076"/>
        <pc:sldMkLst>
          <pc:docMk/>
          <pc:sldMk cId="1014535471" sldId="257"/>
        </pc:sldMkLst>
        <pc:spChg chg="mod">
          <ac:chgData name="稲垣 典子" userId="75e47cb5-aee2-4599-8dc9-4d0088e0ed8e" providerId="ADAL" clId="{4CAE0522-8FD5-DF4A-BB46-3ED01CC1F523}" dt="2022-10-06T07:32:06.879" v="0" actId="1076"/>
          <ac:spMkLst>
            <pc:docMk/>
            <pc:sldMk cId="1014535471" sldId="257"/>
            <ac:spMk id="10" creationId="{59639EBA-A53C-7945-8032-E5BD6CEB1641}"/>
          </ac:spMkLst>
        </pc:spChg>
      </pc:sldChg>
    </pc:docChg>
  </pc:docChgLst>
  <pc:docChgLst>
    <pc:chgData name="稲垣 典子" userId="75e47cb5-aee2-4599-8dc9-4d0088e0ed8e" providerId="ADAL" clId="{B759F47E-EDD1-2048-8175-795EDC614C4C}"/>
    <pc:docChg chg="undo custSel modSld">
      <pc:chgData name="稲垣 典子" userId="75e47cb5-aee2-4599-8dc9-4d0088e0ed8e" providerId="ADAL" clId="{B759F47E-EDD1-2048-8175-795EDC614C4C}" dt="2022-11-30T05:15:46.154" v="844" actId="1037"/>
      <pc:docMkLst>
        <pc:docMk/>
      </pc:docMkLst>
      <pc:sldChg chg="modSp mod">
        <pc:chgData name="稲垣 典子" userId="75e47cb5-aee2-4599-8dc9-4d0088e0ed8e" providerId="ADAL" clId="{B759F47E-EDD1-2048-8175-795EDC614C4C}" dt="2022-11-30T05:10:29.846" v="439" actId="255"/>
        <pc:sldMkLst>
          <pc:docMk/>
          <pc:sldMk cId="1014535471" sldId="257"/>
        </pc:sldMkLst>
        <pc:spChg chg="mod">
          <ac:chgData name="稲垣 典子" userId="75e47cb5-aee2-4599-8dc9-4d0088e0ed8e" providerId="ADAL" clId="{B759F47E-EDD1-2048-8175-795EDC614C4C}" dt="2022-11-30T05:08:55.846" v="386" actId="1035"/>
          <ac:spMkLst>
            <pc:docMk/>
            <pc:sldMk cId="1014535471" sldId="257"/>
            <ac:spMk id="3" creationId="{00000000-0000-0000-0000-000000000000}"/>
          </ac:spMkLst>
        </pc:spChg>
        <pc:spChg chg="mod">
          <ac:chgData name="稲垣 典子" userId="75e47cb5-aee2-4599-8dc9-4d0088e0ed8e" providerId="ADAL" clId="{B759F47E-EDD1-2048-8175-795EDC614C4C}" dt="2022-11-30T05:10:29.846" v="439" actId="255"/>
          <ac:spMkLst>
            <pc:docMk/>
            <pc:sldMk cId="1014535471" sldId="257"/>
            <ac:spMk id="4" creationId="{4C9B45E8-A173-1047-A5BB-F9F5CCA28090}"/>
          </ac:spMkLst>
        </pc:spChg>
        <pc:spChg chg="mod">
          <ac:chgData name="稲垣 典子" userId="75e47cb5-aee2-4599-8dc9-4d0088e0ed8e" providerId="ADAL" clId="{B759F47E-EDD1-2048-8175-795EDC614C4C}" dt="2022-11-30T05:08:48.458" v="378" actId="14100"/>
          <ac:spMkLst>
            <pc:docMk/>
            <pc:sldMk cId="1014535471" sldId="257"/>
            <ac:spMk id="5" creationId="{00000000-0000-0000-0000-000000000000}"/>
          </ac:spMkLst>
        </pc:spChg>
        <pc:spChg chg="mod">
          <ac:chgData name="稲垣 典子" userId="75e47cb5-aee2-4599-8dc9-4d0088e0ed8e" providerId="ADAL" clId="{B759F47E-EDD1-2048-8175-795EDC614C4C}" dt="2022-11-30T04:50:09.464" v="9" actId="2711"/>
          <ac:spMkLst>
            <pc:docMk/>
            <pc:sldMk cId="1014535471" sldId="257"/>
            <ac:spMk id="8" creationId="{587DBB1C-AABC-F340-B051-6D856203623E}"/>
          </ac:spMkLst>
        </pc:spChg>
        <pc:spChg chg="mod">
          <ac:chgData name="稲垣 典子" userId="75e47cb5-aee2-4599-8dc9-4d0088e0ed8e" providerId="ADAL" clId="{B759F47E-EDD1-2048-8175-795EDC614C4C}" dt="2022-11-30T05:10:11.758" v="436" actId="14100"/>
          <ac:spMkLst>
            <pc:docMk/>
            <pc:sldMk cId="1014535471" sldId="257"/>
            <ac:spMk id="10" creationId="{59639EBA-A53C-7945-8032-E5BD6CEB1641}"/>
          </ac:spMkLst>
        </pc:spChg>
        <pc:picChg chg="mod">
          <ac:chgData name="稲垣 典子" userId="75e47cb5-aee2-4599-8dc9-4d0088e0ed8e" providerId="ADAL" clId="{B759F47E-EDD1-2048-8175-795EDC614C4C}" dt="2022-11-30T05:09:06.317" v="409" actId="1038"/>
          <ac:picMkLst>
            <pc:docMk/>
            <pc:sldMk cId="1014535471" sldId="257"/>
            <ac:picMk id="9" creationId="{CF43D94B-757A-5F4A-8C29-C65A94632104}"/>
          </ac:picMkLst>
        </pc:picChg>
      </pc:sldChg>
      <pc:sldChg chg="modSp mod">
        <pc:chgData name="稲垣 典子" userId="75e47cb5-aee2-4599-8dc9-4d0088e0ed8e" providerId="ADAL" clId="{B759F47E-EDD1-2048-8175-795EDC614C4C}" dt="2022-11-30T05:15:46.154" v="844" actId="1037"/>
        <pc:sldMkLst>
          <pc:docMk/>
          <pc:sldMk cId="3634746676" sldId="260"/>
        </pc:sldMkLst>
        <pc:spChg chg="mod">
          <ac:chgData name="稲垣 典子" userId="75e47cb5-aee2-4599-8dc9-4d0088e0ed8e" providerId="ADAL" clId="{B759F47E-EDD1-2048-8175-795EDC614C4C}" dt="2022-11-30T05:15:13.967" v="774" actId="20577"/>
          <ac:spMkLst>
            <pc:docMk/>
            <pc:sldMk cId="3634746676" sldId="260"/>
            <ac:spMk id="3" creationId="{00000000-0000-0000-0000-000000000000}"/>
          </ac:spMkLst>
        </pc:spChg>
        <pc:spChg chg="mod">
          <ac:chgData name="稲垣 典子" userId="75e47cb5-aee2-4599-8dc9-4d0088e0ed8e" providerId="ADAL" clId="{B759F47E-EDD1-2048-8175-795EDC614C4C}" dt="2022-11-30T05:10:53.394" v="453" actId="2711"/>
          <ac:spMkLst>
            <pc:docMk/>
            <pc:sldMk cId="3634746676" sldId="260"/>
            <ac:spMk id="10" creationId="{474BA38D-1EC1-2AB1-4225-9E9659A26827}"/>
          </ac:spMkLst>
        </pc:spChg>
        <pc:spChg chg="mod">
          <ac:chgData name="稲垣 典子" userId="75e47cb5-aee2-4599-8dc9-4d0088e0ed8e" providerId="ADAL" clId="{B759F47E-EDD1-2048-8175-795EDC614C4C}" dt="2022-11-30T05:03:22.474" v="131" actId="2711"/>
          <ac:spMkLst>
            <pc:docMk/>
            <pc:sldMk cId="3634746676" sldId="260"/>
            <ac:spMk id="17" creationId="{81881668-E4F4-EA43-88C7-AF0CE6B816C5}"/>
          </ac:spMkLst>
        </pc:spChg>
        <pc:picChg chg="mod">
          <ac:chgData name="稲垣 典子" userId="75e47cb5-aee2-4599-8dc9-4d0088e0ed8e" providerId="ADAL" clId="{B759F47E-EDD1-2048-8175-795EDC614C4C}" dt="2022-11-30T05:15:28.732" v="811" actId="1038"/>
          <ac:picMkLst>
            <pc:docMk/>
            <pc:sldMk cId="3634746676" sldId="260"/>
            <ac:picMk id="13" creationId="{00000000-0000-0000-0000-000000000000}"/>
          </ac:picMkLst>
        </pc:picChg>
        <pc:picChg chg="mod">
          <ac:chgData name="稲垣 典子" userId="75e47cb5-aee2-4599-8dc9-4d0088e0ed8e" providerId="ADAL" clId="{B759F47E-EDD1-2048-8175-795EDC614C4C}" dt="2022-11-30T05:15:46.154" v="844" actId="1037"/>
          <ac:picMkLst>
            <pc:docMk/>
            <pc:sldMk cId="3634746676" sldId="260"/>
            <ac:picMk id="15"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120" tIns="45560" rIns="91120" bIns="45560" rtlCol="0"/>
          <a:lstStyle>
            <a:lvl1pPr algn="l">
              <a:defRPr sz="1200"/>
            </a:lvl1pPr>
          </a:lstStyle>
          <a:p>
            <a:pPr rtl="0"/>
            <a:endParaRPr kumimoji="1" lang="ja-JP" altLang="en-US"/>
          </a:p>
        </p:txBody>
      </p:sp>
      <p:sp>
        <p:nvSpPr>
          <p:cNvPr id="3" name="日付プレースホルダー 2"/>
          <p:cNvSpPr>
            <a:spLocks noGrp="1"/>
          </p:cNvSpPr>
          <p:nvPr>
            <p:ph type="dt" sz="quarter" idx="1"/>
          </p:nvPr>
        </p:nvSpPr>
        <p:spPr>
          <a:xfrm>
            <a:off x="3854939" y="0"/>
            <a:ext cx="2949099" cy="496967"/>
          </a:xfrm>
          <a:prstGeom prst="rect">
            <a:avLst/>
          </a:prstGeom>
        </p:spPr>
        <p:txBody>
          <a:bodyPr vert="horz" lIns="91120" tIns="45560" rIns="91120" bIns="45560" rtlCol="0"/>
          <a:lstStyle>
            <a:lvl1pPr algn="r">
              <a:defRPr sz="1200"/>
            </a:lvl1pPr>
          </a:lstStyle>
          <a:p>
            <a:pPr rtl="0"/>
            <a:fld id="{A9B98301-3C81-8D4F-A7C8-22AA4A96BE41}" type="datetimeFigureOut">
              <a:rPr kumimoji="1" lang="ja-JP" altLang="en-US" smtClean="0"/>
              <a:pPr rtl="0"/>
              <a:t>2022/11/30</a:t>
            </a:fld>
            <a:endParaRPr kumimoji="1" lang="ja-JP" altLang="en-US"/>
          </a:p>
        </p:txBody>
      </p:sp>
      <p:sp>
        <p:nvSpPr>
          <p:cNvPr id="4" name="フッター プレースホルダー 3"/>
          <p:cNvSpPr>
            <a:spLocks noGrp="1"/>
          </p:cNvSpPr>
          <p:nvPr>
            <p:ph type="ftr" sz="quarter" idx="2"/>
          </p:nvPr>
        </p:nvSpPr>
        <p:spPr>
          <a:xfrm>
            <a:off x="0" y="9440646"/>
            <a:ext cx="2949099" cy="496967"/>
          </a:xfrm>
          <a:prstGeom prst="rect">
            <a:avLst/>
          </a:prstGeom>
        </p:spPr>
        <p:txBody>
          <a:bodyPr vert="horz" lIns="91120" tIns="45560" rIns="91120" bIns="45560" rtlCol="0" anchor="b"/>
          <a:lstStyle>
            <a:lvl1pPr algn="l">
              <a:defRPr sz="1200"/>
            </a:lvl1pPr>
          </a:lstStyle>
          <a:p>
            <a:pPr rtl="0"/>
            <a:endParaRPr kumimoji="1" lang="ja-JP" altLang="en-US"/>
          </a:p>
        </p:txBody>
      </p:sp>
      <p:sp>
        <p:nvSpPr>
          <p:cNvPr id="5" name="スライド番号プレースホルダー 4"/>
          <p:cNvSpPr>
            <a:spLocks noGrp="1"/>
          </p:cNvSpPr>
          <p:nvPr>
            <p:ph type="sldNum" sz="quarter" idx="3"/>
          </p:nvPr>
        </p:nvSpPr>
        <p:spPr>
          <a:xfrm>
            <a:off x="3854939" y="9440646"/>
            <a:ext cx="2949099" cy="496967"/>
          </a:xfrm>
          <a:prstGeom prst="rect">
            <a:avLst/>
          </a:prstGeom>
        </p:spPr>
        <p:txBody>
          <a:bodyPr vert="horz" lIns="91120" tIns="45560" rIns="91120" bIns="45560" rtlCol="0" anchor="b"/>
          <a:lstStyle>
            <a:lvl1pPr algn="r">
              <a:defRPr sz="1200"/>
            </a:lvl1pPr>
          </a:lstStyle>
          <a:p>
            <a:pPr rtl="0"/>
            <a:fld id="{478CED2E-E2DE-D348-B6DD-6AE14574F50E}" type="slidenum">
              <a:rPr kumimoji="1" lang="ja-JP" altLang="en-US" smtClean="0"/>
              <a:pPr/>
              <a:t>‹#›</a:t>
            </a:fld>
            <a:endParaRPr kumimoji="1" lang="ja-JP" altLang="en-US"/>
          </a:p>
        </p:txBody>
      </p:sp>
    </p:spTree>
    <p:extLst>
      <p:ext uri="{BB962C8B-B14F-4D97-AF65-F5344CB8AC3E}">
        <p14:creationId xmlns:p14="http://schemas.microsoft.com/office/powerpoint/2010/main" val="768581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120" tIns="45560" rIns="91120" bIns="45560" rtlCol="0"/>
          <a:lstStyle>
            <a:lvl1pPr algn="l">
              <a:defRPr sz="1200"/>
            </a:lvl1pPr>
          </a:lstStyle>
          <a:p>
            <a:pPr rtl="0"/>
            <a:endParaRPr kumimoji="1" lang="ja-JP" altLang="en-US"/>
          </a:p>
        </p:txBody>
      </p:sp>
      <p:sp>
        <p:nvSpPr>
          <p:cNvPr id="3" name="日付プレースホルダー 2"/>
          <p:cNvSpPr>
            <a:spLocks noGrp="1"/>
          </p:cNvSpPr>
          <p:nvPr>
            <p:ph type="dt" idx="1"/>
          </p:nvPr>
        </p:nvSpPr>
        <p:spPr>
          <a:xfrm>
            <a:off x="3854939" y="0"/>
            <a:ext cx="2949099" cy="496967"/>
          </a:xfrm>
          <a:prstGeom prst="rect">
            <a:avLst/>
          </a:prstGeom>
        </p:spPr>
        <p:txBody>
          <a:bodyPr vert="horz" lIns="91120" tIns="45560" rIns="91120" bIns="45560" rtlCol="0"/>
          <a:lstStyle>
            <a:lvl1pPr algn="r">
              <a:defRPr sz="1200"/>
            </a:lvl1pPr>
          </a:lstStyle>
          <a:p>
            <a:pPr rtl="0"/>
            <a:fld id="{9476B07A-23E4-1740-82EA-0F217ABD4CF0}" type="datetimeFigureOut">
              <a:rPr kumimoji="1" lang="ja-JP" altLang="en-US" smtClean="0"/>
              <a:pPr rtl="0"/>
              <a:t>2022/11/30</a:t>
            </a:fld>
            <a:endParaRPr kumimoji="1" lang="ja-JP" altLang="en-US"/>
          </a:p>
        </p:txBody>
      </p:sp>
      <p:sp>
        <p:nvSpPr>
          <p:cNvPr id="4" name="スライド イメージ プレースホルダー 3"/>
          <p:cNvSpPr>
            <a:spLocks noGrp="1" noRot="1" noChangeAspect="1"/>
          </p:cNvSpPr>
          <p:nvPr>
            <p:ph type="sldImg" idx="2"/>
          </p:nvPr>
        </p:nvSpPr>
        <p:spPr>
          <a:xfrm>
            <a:off x="2114550" y="746125"/>
            <a:ext cx="2576513" cy="3725863"/>
          </a:xfrm>
          <a:prstGeom prst="rect">
            <a:avLst/>
          </a:prstGeom>
          <a:noFill/>
          <a:ln w="12700">
            <a:solidFill>
              <a:prstClr val="black"/>
            </a:solidFill>
          </a:ln>
        </p:spPr>
        <p:txBody>
          <a:bodyPr vert="horz" lIns="91120" tIns="45560" rIns="91120" bIns="45560" rtlCol="0" anchor="ctr"/>
          <a:lstStyle/>
          <a:p>
            <a:pPr rtl="0"/>
            <a:endParaRPr lang="ja-JP" altLang="en-US"/>
          </a:p>
        </p:txBody>
      </p:sp>
      <p:sp>
        <p:nvSpPr>
          <p:cNvPr id="5" name="ノート プレースホルダー 4"/>
          <p:cNvSpPr>
            <a:spLocks noGrp="1"/>
          </p:cNvSpPr>
          <p:nvPr>
            <p:ph type="body" sz="quarter" idx="3"/>
          </p:nvPr>
        </p:nvSpPr>
        <p:spPr>
          <a:xfrm>
            <a:off x="680562" y="4721186"/>
            <a:ext cx="5444490" cy="4472702"/>
          </a:xfrm>
          <a:prstGeom prst="rect">
            <a:avLst/>
          </a:prstGeom>
        </p:spPr>
        <p:txBody>
          <a:bodyPr vert="horz" lIns="91120" tIns="45560" rIns="91120" bIns="45560" rtlCol="0"/>
          <a:lstStyle/>
          <a:p>
            <a:pPr lvl="0" rtl="0"/>
            <a:r>
              <a:rPr lang="zh-hans"/>
              <a:t>マスター テキストの書式設定</a:t>
            </a:r>
          </a:p>
          <a:p>
            <a:pPr lvl="1" rtl="0"/>
            <a:r>
              <a:rPr lang="zh-hans"/>
              <a:t>第 2 レベル</a:t>
            </a:r>
          </a:p>
          <a:p>
            <a:pPr lvl="2" rtl="0"/>
            <a:r>
              <a:rPr lang="zh-hans"/>
              <a:t>第 3 レベル</a:t>
            </a:r>
          </a:p>
          <a:p>
            <a:pPr lvl="3" rtl="0"/>
            <a:r>
              <a:rPr lang="zh-hans"/>
              <a:t>第 4 レベル</a:t>
            </a:r>
          </a:p>
          <a:p>
            <a:pPr lvl="4" rtl="0"/>
            <a:r>
              <a:rPr lang="zh-hans"/>
              <a:t>第 5 レベル</a:t>
            </a:r>
          </a:p>
        </p:txBody>
      </p:sp>
      <p:sp>
        <p:nvSpPr>
          <p:cNvPr id="6" name="フッター プレースホルダー 5"/>
          <p:cNvSpPr>
            <a:spLocks noGrp="1"/>
          </p:cNvSpPr>
          <p:nvPr>
            <p:ph type="ftr" sz="quarter" idx="4"/>
          </p:nvPr>
        </p:nvSpPr>
        <p:spPr>
          <a:xfrm>
            <a:off x="0" y="9440646"/>
            <a:ext cx="2949099" cy="496967"/>
          </a:xfrm>
          <a:prstGeom prst="rect">
            <a:avLst/>
          </a:prstGeom>
        </p:spPr>
        <p:txBody>
          <a:bodyPr vert="horz" lIns="91120" tIns="45560" rIns="91120" bIns="45560" rtlCol="0" anchor="b"/>
          <a:lstStyle>
            <a:lvl1pPr algn="l">
              <a:defRPr sz="1200"/>
            </a:lvl1pPr>
          </a:lstStyle>
          <a:p>
            <a:pPr rtl="0"/>
            <a:endParaRPr kumimoji="1" lang="ja-JP" altLang="en-US"/>
          </a:p>
        </p:txBody>
      </p:sp>
      <p:sp>
        <p:nvSpPr>
          <p:cNvPr id="7" name="スライド番号プレースホルダー 6"/>
          <p:cNvSpPr>
            <a:spLocks noGrp="1"/>
          </p:cNvSpPr>
          <p:nvPr>
            <p:ph type="sldNum" sz="quarter" idx="5"/>
          </p:nvPr>
        </p:nvSpPr>
        <p:spPr>
          <a:xfrm>
            <a:off x="3854939" y="9440646"/>
            <a:ext cx="2949099" cy="496967"/>
          </a:xfrm>
          <a:prstGeom prst="rect">
            <a:avLst/>
          </a:prstGeom>
        </p:spPr>
        <p:txBody>
          <a:bodyPr vert="horz" lIns="91120" tIns="45560" rIns="91120" bIns="45560" rtlCol="0" anchor="b"/>
          <a:lstStyle>
            <a:lvl1pPr algn="r">
              <a:defRPr sz="1200"/>
            </a:lvl1pPr>
          </a:lstStyle>
          <a:p>
            <a:pPr rtl="0"/>
            <a:fld id="{AC6128A7-304F-A446-9586-3F1E8C02B1AF}" type="slidenum">
              <a:rPr kumimoji="1" lang="ja-JP" altLang="en-US" smtClean="0"/>
              <a:pPr/>
              <a:t>‹#›</a:t>
            </a:fld>
            <a:endParaRPr kumimoji="1" lang="ja-JP" altLang="en-US"/>
          </a:p>
        </p:txBody>
      </p:sp>
    </p:spTree>
    <p:extLst>
      <p:ext uri="{BB962C8B-B14F-4D97-AF65-F5344CB8AC3E}">
        <p14:creationId xmlns:p14="http://schemas.microsoft.com/office/powerpoint/2010/main" val="27165453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10"/>
          </p:nvPr>
        </p:nvSpPr>
        <p:spPr/>
        <p:txBody>
          <a:bodyPr rtlCol="0"/>
          <a:lstStyle/>
          <a:p>
            <a:pPr rtl="0"/>
            <a:fld id="{AC6128A7-304F-A446-9586-3F1E8C02B1AF}" type="slidenum">
              <a:rPr kumimoji="1" lang="ja-JP" altLang="en-US" smtClean="0"/>
              <a:pPr/>
              <a:t>1</a:t>
            </a:fld>
            <a:endParaRPr kumimoji="1" lang="ja-JP" altLang="en-US"/>
          </a:p>
        </p:txBody>
      </p:sp>
    </p:spTree>
    <p:extLst>
      <p:ext uri="{BB962C8B-B14F-4D97-AF65-F5344CB8AC3E}">
        <p14:creationId xmlns:p14="http://schemas.microsoft.com/office/powerpoint/2010/main" val="1434725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5"/>
          </p:nvPr>
        </p:nvSpPr>
        <p:spPr/>
        <p:txBody>
          <a:bodyPr rtlCol="0"/>
          <a:lstStyle/>
          <a:p>
            <a:pPr rtl="0"/>
            <a:fld id="{AC6128A7-304F-A446-9586-3F1E8C02B1AF}" type="slidenum">
              <a:rPr kumimoji="1" lang="ja-JP" altLang="en-US" smtClean="0"/>
              <a:pPr/>
              <a:t>2</a:t>
            </a:fld>
            <a:endParaRPr kumimoji="1" lang="ja-JP" altLang="en-US"/>
          </a:p>
        </p:txBody>
      </p:sp>
    </p:spTree>
    <p:extLst>
      <p:ext uri="{BB962C8B-B14F-4D97-AF65-F5344CB8AC3E}">
        <p14:creationId xmlns:p14="http://schemas.microsoft.com/office/powerpoint/2010/main" val="2457746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rtlCol="0"/>
          <a:lstStyle/>
          <a:p>
            <a:pPr rtl="0"/>
            <a:r>
              <a:rPr lang="zh-hans"/>
              <a:t>マスター タイトルの書式設定</a:t>
            </a:r>
          </a:p>
        </p:txBody>
      </p:sp>
      <p:sp>
        <p:nvSpPr>
          <p:cNvPr id="3" name="サブタイトル 2"/>
          <p:cNvSpPr>
            <a:spLocks noGrp="1"/>
          </p:cNvSpPr>
          <p:nvPr>
            <p:ph type="subTitle" idx="1"/>
          </p:nvPr>
        </p:nvSpPr>
        <p:spPr>
          <a:xfrm>
            <a:off x="1028700" y="5613400"/>
            <a:ext cx="4800600" cy="2531533"/>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zh-hans"/>
              <a:t>マスター サブタイトルの書式設定</a:t>
            </a:r>
          </a:p>
        </p:txBody>
      </p:sp>
      <p:sp>
        <p:nvSpPr>
          <p:cNvPr id="4" name="日付プレースホルダー 3"/>
          <p:cNvSpPr>
            <a:spLocks noGrp="1"/>
          </p:cNvSpPr>
          <p:nvPr>
            <p:ph type="dt" sz="half" idx="10"/>
          </p:nvPr>
        </p:nvSpPr>
        <p:spPr/>
        <p:txBody>
          <a:bodyPr rtlCol="0"/>
          <a:lstStyle/>
          <a:p>
            <a:pPr rtl="0"/>
            <a:r>
              <a:rPr kumimoji="1" lang="ja-JP" altLang="en-US"/>
              <a:t>2022/3/3</a:t>
            </a:r>
          </a:p>
        </p:txBody>
      </p:sp>
      <p:sp>
        <p:nvSpPr>
          <p:cNvPr id="5" name="フッター プレースホルダー 4"/>
          <p:cNvSpPr>
            <a:spLocks noGrp="1"/>
          </p:cNvSpPr>
          <p:nvPr>
            <p:ph type="ftr" sz="quarter" idx="11"/>
          </p:nvPr>
        </p:nvSpPr>
        <p:spPr/>
        <p:txBody>
          <a:bodyPr rtlCol="0"/>
          <a:lstStyle/>
          <a:p>
            <a:pPr rtl="0"/>
            <a:r>
              <a:rPr lang="zh-hans"/>
              <a:t>12. 糖尿病と歯周病</a:t>
            </a:r>
          </a:p>
          <a:p>
            <a:pPr rtl="0"/>
            <a:endParaRPr lang="zh-hans"/>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377421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zh-hans"/>
              <a:t>マスター タイトルの書式設定</a:t>
            </a:r>
          </a:p>
        </p:txBody>
      </p:sp>
      <p:sp>
        <p:nvSpPr>
          <p:cNvPr id="3" name="コンテンツ プレースホルダー 2"/>
          <p:cNvSpPr>
            <a:spLocks noGrp="1"/>
          </p:cNvSpPr>
          <p:nvPr>
            <p:ph idx="1"/>
          </p:nvPr>
        </p:nvSpPr>
        <p:spPr/>
        <p:txBody>
          <a:bodyPr rtlCol="0"/>
          <a:lstStyle/>
          <a:p>
            <a:pPr lvl="0" rtl="0"/>
            <a:r>
              <a:rPr lang="zh-hans"/>
              <a:t>マスター テキストの書式設定</a:t>
            </a:r>
          </a:p>
          <a:p>
            <a:pPr lvl="1" rtl="0"/>
            <a:r>
              <a:rPr lang="zh-hans"/>
              <a:t>第 2 レベル</a:t>
            </a:r>
          </a:p>
          <a:p>
            <a:pPr lvl="2" rtl="0"/>
            <a:r>
              <a:rPr lang="zh-hans"/>
              <a:t>第 3 レベル</a:t>
            </a:r>
          </a:p>
          <a:p>
            <a:pPr lvl="3" rtl="0"/>
            <a:r>
              <a:rPr lang="zh-hans"/>
              <a:t>第 4 レベル</a:t>
            </a:r>
          </a:p>
          <a:p>
            <a:pPr lvl="4" rtl="0"/>
            <a:r>
              <a:rPr lang="zh-hans"/>
              <a:t>第 5 レベル</a:t>
            </a:r>
          </a:p>
        </p:txBody>
      </p:sp>
      <p:sp>
        <p:nvSpPr>
          <p:cNvPr id="4" name="日付プレースホルダー 3"/>
          <p:cNvSpPr>
            <a:spLocks noGrp="1"/>
          </p:cNvSpPr>
          <p:nvPr>
            <p:ph type="dt" sz="half" idx="10"/>
          </p:nvPr>
        </p:nvSpPr>
        <p:spPr/>
        <p:txBody>
          <a:bodyPr rtlCol="0"/>
          <a:lstStyle/>
          <a:p>
            <a:pPr rtl="0"/>
            <a:r>
              <a:rPr kumimoji="1" lang="ja-JP" altLang="en-US"/>
              <a:t>2022/3/3</a:t>
            </a:r>
          </a:p>
        </p:txBody>
      </p:sp>
      <p:sp>
        <p:nvSpPr>
          <p:cNvPr id="5" name="フッター プレースホルダー 4"/>
          <p:cNvSpPr>
            <a:spLocks noGrp="1"/>
          </p:cNvSpPr>
          <p:nvPr>
            <p:ph type="ftr" sz="quarter" idx="11"/>
          </p:nvPr>
        </p:nvSpPr>
        <p:spPr/>
        <p:txBody>
          <a:bodyPr rtlCol="0"/>
          <a:lstStyle/>
          <a:p>
            <a:pPr rtl="0"/>
            <a:r>
              <a:rPr lang="zh-hans"/>
              <a:t>12. 糖尿病と歯周病</a:t>
            </a:r>
          </a:p>
          <a:p>
            <a:pPr rtl="0"/>
            <a:endParaRPr lang="zh-hans"/>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520728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rtlCol="0" anchor="t"/>
          <a:lstStyle>
            <a:lvl1pPr algn="l">
              <a:defRPr sz="4000" b="1" cap="all"/>
            </a:lvl1pPr>
          </a:lstStyle>
          <a:p>
            <a:pPr rtl="0"/>
            <a:r>
              <a:rPr lang="zh-hans"/>
              <a:t>マスター タイトルの書式設定</a:t>
            </a:r>
          </a:p>
        </p:txBody>
      </p:sp>
      <p:sp>
        <p:nvSpPr>
          <p:cNvPr id="3" name="テキスト プレースホルダー 2"/>
          <p:cNvSpPr>
            <a:spLocks noGrp="1"/>
          </p:cNvSpPr>
          <p:nvPr>
            <p:ph type="body" idx="1"/>
          </p:nvPr>
        </p:nvSpPr>
        <p:spPr>
          <a:xfrm>
            <a:off x="541735" y="4198587"/>
            <a:ext cx="5829300" cy="2166936"/>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zh-hans"/>
              <a:t>マスター テキストの書式設定</a:t>
            </a:r>
          </a:p>
        </p:txBody>
      </p:sp>
      <p:sp>
        <p:nvSpPr>
          <p:cNvPr id="4" name="日付プレースホルダー 3"/>
          <p:cNvSpPr>
            <a:spLocks noGrp="1"/>
          </p:cNvSpPr>
          <p:nvPr>
            <p:ph type="dt" sz="half" idx="10"/>
          </p:nvPr>
        </p:nvSpPr>
        <p:spPr/>
        <p:txBody>
          <a:bodyPr rtlCol="0"/>
          <a:lstStyle/>
          <a:p>
            <a:pPr rtl="0"/>
            <a:r>
              <a:rPr kumimoji="1" lang="ja-JP" altLang="en-US"/>
              <a:t>2022/3/3</a:t>
            </a:r>
          </a:p>
        </p:txBody>
      </p:sp>
      <p:sp>
        <p:nvSpPr>
          <p:cNvPr id="5" name="フッター プレースホルダー 4"/>
          <p:cNvSpPr>
            <a:spLocks noGrp="1"/>
          </p:cNvSpPr>
          <p:nvPr>
            <p:ph type="ftr" sz="quarter" idx="11"/>
          </p:nvPr>
        </p:nvSpPr>
        <p:spPr/>
        <p:txBody>
          <a:bodyPr rtlCol="0"/>
          <a:lstStyle/>
          <a:p>
            <a:pPr rtl="0"/>
            <a:r>
              <a:rPr lang="zh-hans"/>
              <a:t>12. 糖尿病と歯周病</a:t>
            </a:r>
          </a:p>
          <a:p>
            <a:pPr rtl="0"/>
            <a:endParaRPr lang="zh-hans"/>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175092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zh-hans"/>
              <a:t>マスター タイトルの書式設定</a:t>
            </a:r>
          </a:p>
        </p:txBody>
      </p:sp>
      <p:sp>
        <p:nvSpPr>
          <p:cNvPr id="3" name="コンテンツ プレースホルダー 2"/>
          <p:cNvSpPr>
            <a:spLocks noGrp="1"/>
          </p:cNvSpPr>
          <p:nvPr>
            <p:ph sz="half" idx="1"/>
          </p:nvPr>
        </p:nvSpPr>
        <p:spPr>
          <a:xfrm>
            <a:off x="342900" y="2311402"/>
            <a:ext cx="3028950" cy="6537502"/>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zh-hans"/>
              <a:t>マスター テキストの書式設定</a:t>
            </a:r>
          </a:p>
          <a:p>
            <a:pPr lvl="1" rtl="0"/>
            <a:r>
              <a:rPr lang="zh-hans"/>
              <a:t>第 2 レベル</a:t>
            </a:r>
          </a:p>
          <a:p>
            <a:pPr lvl="2" rtl="0"/>
            <a:r>
              <a:rPr lang="zh-hans"/>
              <a:t>第 3 レベル</a:t>
            </a:r>
          </a:p>
          <a:p>
            <a:pPr lvl="3" rtl="0"/>
            <a:r>
              <a:rPr lang="zh-hans"/>
              <a:t>第 4 レベル</a:t>
            </a:r>
          </a:p>
          <a:p>
            <a:pPr lvl="4" rtl="0"/>
            <a:r>
              <a:rPr lang="zh-hans"/>
              <a:t>第 5 レベル</a:t>
            </a:r>
          </a:p>
        </p:txBody>
      </p:sp>
      <p:sp>
        <p:nvSpPr>
          <p:cNvPr id="4" name="コンテンツ プレースホルダー 3"/>
          <p:cNvSpPr>
            <a:spLocks noGrp="1"/>
          </p:cNvSpPr>
          <p:nvPr>
            <p:ph sz="half" idx="2"/>
          </p:nvPr>
        </p:nvSpPr>
        <p:spPr>
          <a:xfrm>
            <a:off x="3486150" y="2311402"/>
            <a:ext cx="3028950" cy="6537502"/>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zh-hans"/>
              <a:t>マスター テキストの書式設定</a:t>
            </a:r>
          </a:p>
          <a:p>
            <a:pPr lvl="1" rtl="0"/>
            <a:r>
              <a:rPr lang="zh-hans"/>
              <a:t>第 2 レベル</a:t>
            </a:r>
          </a:p>
          <a:p>
            <a:pPr lvl="2" rtl="0"/>
            <a:r>
              <a:rPr lang="zh-hans"/>
              <a:t>第 3 レベル</a:t>
            </a:r>
          </a:p>
          <a:p>
            <a:pPr lvl="3" rtl="0"/>
            <a:r>
              <a:rPr lang="zh-hans"/>
              <a:t>第 4 レベル</a:t>
            </a:r>
          </a:p>
          <a:p>
            <a:pPr lvl="4" rtl="0"/>
            <a:r>
              <a:rPr lang="zh-hans"/>
              <a:t>第 5 レベル</a:t>
            </a:r>
          </a:p>
        </p:txBody>
      </p:sp>
      <p:sp>
        <p:nvSpPr>
          <p:cNvPr id="5" name="日付プレースホルダー 4"/>
          <p:cNvSpPr>
            <a:spLocks noGrp="1"/>
          </p:cNvSpPr>
          <p:nvPr>
            <p:ph type="dt" sz="half" idx="10"/>
          </p:nvPr>
        </p:nvSpPr>
        <p:spPr/>
        <p:txBody>
          <a:bodyPr rtlCol="0"/>
          <a:lstStyle/>
          <a:p>
            <a:pPr rtl="0"/>
            <a:r>
              <a:rPr kumimoji="1" lang="ja-JP" altLang="en-US"/>
              <a:t>2022/3/3</a:t>
            </a:r>
          </a:p>
        </p:txBody>
      </p:sp>
      <p:sp>
        <p:nvSpPr>
          <p:cNvPr id="6" name="フッター プレースホルダー 5"/>
          <p:cNvSpPr>
            <a:spLocks noGrp="1"/>
          </p:cNvSpPr>
          <p:nvPr>
            <p:ph type="ftr" sz="quarter" idx="11"/>
          </p:nvPr>
        </p:nvSpPr>
        <p:spPr/>
        <p:txBody>
          <a:bodyPr rtlCol="0"/>
          <a:lstStyle/>
          <a:p>
            <a:pPr rtl="0"/>
            <a:r>
              <a:rPr lang="zh-hans"/>
              <a:t>12. 糖尿病と歯周病</a:t>
            </a:r>
          </a:p>
          <a:p>
            <a:pPr rtl="0"/>
            <a:endParaRPr lang="zh-hans"/>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18883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vl1pPr>
          </a:lstStyle>
          <a:p>
            <a:pPr rtl="0"/>
            <a:r>
              <a:rPr lang="zh-hans"/>
              <a:t>マスター タイトルの書式設定</a:t>
            </a:r>
          </a:p>
        </p:txBody>
      </p:sp>
      <p:sp>
        <p:nvSpPr>
          <p:cNvPr id="3" name="テキスト プレースホルダー 2"/>
          <p:cNvSpPr>
            <a:spLocks noGrp="1"/>
          </p:cNvSpPr>
          <p:nvPr>
            <p:ph type="body" idx="1"/>
          </p:nvPr>
        </p:nvSpPr>
        <p:spPr>
          <a:xfrm>
            <a:off x="342900" y="2217385"/>
            <a:ext cx="303014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hans"/>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zh-hans"/>
              <a:t>マスター テキストの書式設定</a:t>
            </a:r>
          </a:p>
          <a:p>
            <a:pPr lvl="1" rtl="0"/>
            <a:r>
              <a:rPr lang="zh-hans"/>
              <a:t>第 2 レベル</a:t>
            </a:r>
          </a:p>
          <a:p>
            <a:pPr lvl="2" rtl="0"/>
            <a:r>
              <a:rPr lang="zh-hans"/>
              <a:t>第 3 レベル</a:t>
            </a:r>
          </a:p>
          <a:p>
            <a:pPr lvl="3" rtl="0"/>
            <a:r>
              <a:rPr lang="zh-hans"/>
              <a:t>第 4 レベル</a:t>
            </a:r>
          </a:p>
          <a:p>
            <a:pPr lvl="4" rtl="0"/>
            <a:r>
              <a:rPr lang="zh-hans"/>
              <a:t>第 5 レベル</a:t>
            </a:r>
          </a:p>
        </p:txBody>
      </p:sp>
      <p:sp>
        <p:nvSpPr>
          <p:cNvPr id="5" name="テキスト プレースホルダー 4"/>
          <p:cNvSpPr>
            <a:spLocks noGrp="1"/>
          </p:cNvSpPr>
          <p:nvPr>
            <p:ph type="body" sz="quarter" idx="3"/>
          </p:nvPr>
        </p:nvSpPr>
        <p:spPr>
          <a:xfrm>
            <a:off x="3483770" y="2217385"/>
            <a:ext cx="303133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hans"/>
              <a:t>マスター テキストの書式設定</a:t>
            </a:r>
          </a:p>
        </p:txBody>
      </p:sp>
      <p:sp>
        <p:nvSpPr>
          <p:cNvPr id="6" name="コンテンツ プレースホルダー 5"/>
          <p:cNvSpPr>
            <a:spLocks noGrp="1"/>
          </p:cNvSpPr>
          <p:nvPr>
            <p:ph sz="quarter" idx="4"/>
          </p:nvPr>
        </p:nvSpPr>
        <p:spPr>
          <a:xfrm>
            <a:off x="3483770" y="3141486"/>
            <a:ext cx="303133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zh-hans"/>
              <a:t>マスター テキストの書式設定</a:t>
            </a:r>
          </a:p>
          <a:p>
            <a:pPr lvl="1" rtl="0"/>
            <a:r>
              <a:rPr lang="zh-hans"/>
              <a:t>第 2 レベル</a:t>
            </a:r>
          </a:p>
          <a:p>
            <a:pPr lvl="2" rtl="0"/>
            <a:r>
              <a:rPr lang="zh-hans"/>
              <a:t>第 3 レベル</a:t>
            </a:r>
          </a:p>
          <a:p>
            <a:pPr lvl="3" rtl="0"/>
            <a:r>
              <a:rPr lang="zh-hans"/>
              <a:t>第 4 レベル</a:t>
            </a:r>
          </a:p>
          <a:p>
            <a:pPr lvl="4" rtl="0"/>
            <a:r>
              <a:rPr lang="zh-hans"/>
              <a:t>第 5 レベル</a:t>
            </a:r>
          </a:p>
        </p:txBody>
      </p:sp>
      <p:sp>
        <p:nvSpPr>
          <p:cNvPr id="7" name="日付プレースホルダー 6"/>
          <p:cNvSpPr>
            <a:spLocks noGrp="1"/>
          </p:cNvSpPr>
          <p:nvPr>
            <p:ph type="dt" sz="half" idx="10"/>
          </p:nvPr>
        </p:nvSpPr>
        <p:spPr/>
        <p:txBody>
          <a:bodyPr rtlCol="0"/>
          <a:lstStyle/>
          <a:p>
            <a:pPr rtl="0"/>
            <a:r>
              <a:rPr kumimoji="1" lang="ja-JP" altLang="en-US"/>
              <a:t>2022/3/3</a:t>
            </a:r>
          </a:p>
        </p:txBody>
      </p:sp>
      <p:sp>
        <p:nvSpPr>
          <p:cNvPr id="8" name="フッター プレースホルダー 7"/>
          <p:cNvSpPr>
            <a:spLocks noGrp="1"/>
          </p:cNvSpPr>
          <p:nvPr>
            <p:ph type="ftr" sz="quarter" idx="11"/>
          </p:nvPr>
        </p:nvSpPr>
        <p:spPr/>
        <p:txBody>
          <a:bodyPr rtlCol="0"/>
          <a:lstStyle/>
          <a:p>
            <a:pPr rtl="0"/>
            <a:r>
              <a:rPr lang="zh-hans"/>
              <a:t>12. 糖尿病と歯周病</a:t>
            </a:r>
          </a:p>
          <a:p>
            <a:pPr rtl="0"/>
            <a:endParaRPr lang="zh-hans"/>
          </a:p>
        </p:txBody>
      </p:sp>
      <p:sp>
        <p:nvSpPr>
          <p:cNvPr id="9" name="スライド番号プレースホルダー 8"/>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01061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zh-hans"/>
              <a:t>マスター タイトルの書式設定</a:t>
            </a:r>
          </a:p>
        </p:txBody>
      </p:sp>
      <p:sp>
        <p:nvSpPr>
          <p:cNvPr id="3" name="日付プレースホルダー 2"/>
          <p:cNvSpPr>
            <a:spLocks noGrp="1"/>
          </p:cNvSpPr>
          <p:nvPr>
            <p:ph type="dt" sz="half" idx="10"/>
          </p:nvPr>
        </p:nvSpPr>
        <p:spPr/>
        <p:txBody>
          <a:bodyPr rtlCol="0"/>
          <a:lstStyle/>
          <a:p>
            <a:pPr rtl="0"/>
            <a:r>
              <a:rPr kumimoji="1" lang="ja-JP" altLang="en-US"/>
              <a:t>2022/3/3</a:t>
            </a:r>
          </a:p>
        </p:txBody>
      </p:sp>
      <p:sp>
        <p:nvSpPr>
          <p:cNvPr id="4" name="フッター プレースホルダー 3"/>
          <p:cNvSpPr>
            <a:spLocks noGrp="1"/>
          </p:cNvSpPr>
          <p:nvPr>
            <p:ph type="ftr" sz="quarter" idx="11"/>
          </p:nvPr>
        </p:nvSpPr>
        <p:spPr/>
        <p:txBody>
          <a:bodyPr rtlCol="0"/>
          <a:lstStyle/>
          <a:p>
            <a:pPr rtl="0"/>
            <a:r>
              <a:rPr lang="zh-hans"/>
              <a:t>12. 糖尿病と歯周病</a:t>
            </a:r>
          </a:p>
          <a:p>
            <a:pPr rtl="0"/>
            <a:endParaRPr lang="zh-hans"/>
          </a:p>
        </p:txBody>
      </p:sp>
      <p:sp>
        <p:nvSpPr>
          <p:cNvPr id="5" name="スライド番号プレースホルダー 4"/>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612342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p>
            <a:pPr rtl="0"/>
            <a:r>
              <a:rPr kumimoji="1" lang="ja-JP" altLang="en-US"/>
              <a:t>2022/3/3</a:t>
            </a:r>
          </a:p>
        </p:txBody>
      </p:sp>
      <p:sp>
        <p:nvSpPr>
          <p:cNvPr id="3" name="フッター プレースホルダー 2"/>
          <p:cNvSpPr>
            <a:spLocks noGrp="1"/>
          </p:cNvSpPr>
          <p:nvPr>
            <p:ph type="ftr" sz="quarter" idx="11"/>
          </p:nvPr>
        </p:nvSpPr>
        <p:spPr/>
        <p:txBody>
          <a:bodyPr rtlCol="0"/>
          <a:lstStyle/>
          <a:p>
            <a:pPr rtl="0"/>
            <a:r>
              <a:rPr lang="zh-hans"/>
              <a:t>12. 糖尿病と歯周病</a:t>
            </a:r>
          </a:p>
          <a:p>
            <a:pPr rtl="0"/>
            <a:endParaRPr lang="zh-hans"/>
          </a:p>
        </p:txBody>
      </p:sp>
      <p:sp>
        <p:nvSpPr>
          <p:cNvPr id="4" name="スライド番号プレースホルダー 3"/>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13602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rtlCol="0" anchor="b"/>
          <a:lstStyle>
            <a:lvl1pPr algn="l">
              <a:defRPr sz="2000" b="1"/>
            </a:lvl1pPr>
          </a:lstStyle>
          <a:p>
            <a:pPr rtl="0"/>
            <a:r>
              <a:rPr lang="zh-hans"/>
              <a:t>マスター タイトルの書式設定</a:t>
            </a:r>
          </a:p>
        </p:txBody>
      </p:sp>
      <p:sp>
        <p:nvSpPr>
          <p:cNvPr id="3" name="コンテンツ プレースホルダー 2"/>
          <p:cNvSpPr>
            <a:spLocks noGrp="1"/>
          </p:cNvSpPr>
          <p:nvPr>
            <p:ph idx="1"/>
          </p:nvPr>
        </p:nvSpPr>
        <p:spPr>
          <a:xfrm>
            <a:off x="2681288" y="394406"/>
            <a:ext cx="3833813" cy="8454497"/>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zh-hans"/>
              <a:t>マスター テキストの書式設定</a:t>
            </a:r>
          </a:p>
          <a:p>
            <a:pPr lvl="1" rtl="0"/>
            <a:r>
              <a:rPr lang="zh-hans"/>
              <a:t>第 2 レベル</a:t>
            </a:r>
          </a:p>
          <a:p>
            <a:pPr lvl="2" rtl="0"/>
            <a:r>
              <a:rPr lang="zh-hans"/>
              <a:t>第 3 レベル</a:t>
            </a:r>
          </a:p>
          <a:p>
            <a:pPr lvl="3" rtl="0"/>
            <a:r>
              <a:rPr lang="zh-hans"/>
              <a:t>第 4 レベル</a:t>
            </a:r>
          </a:p>
          <a:p>
            <a:pPr lvl="4" rtl="0"/>
            <a:r>
              <a:rPr lang="zh-hans"/>
              <a:t>第 5 レベル</a:t>
            </a:r>
          </a:p>
        </p:txBody>
      </p:sp>
      <p:sp>
        <p:nvSpPr>
          <p:cNvPr id="4" name="テキスト プレースホルダー 3"/>
          <p:cNvSpPr>
            <a:spLocks noGrp="1"/>
          </p:cNvSpPr>
          <p:nvPr>
            <p:ph type="body" sz="half" idx="2"/>
          </p:nvPr>
        </p:nvSpPr>
        <p:spPr>
          <a:xfrm>
            <a:off x="342901" y="2072923"/>
            <a:ext cx="2256235" cy="6775980"/>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hans"/>
              <a:t>マスター テキストの書式設定</a:t>
            </a:r>
          </a:p>
        </p:txBody>
      </p:sp>
      <p:sp>
        <p:nvSpPr>
          <p:cNvPr id="5" name="日付プレースホルダー 4"/>
          <p:cNvSpPr>
            <a:spLocks noGrp="1"/>
          </p:cNvSpPr>
          <p:nvPr>
            <p:ph type="dt" sz="half" idx="10"/>
          </p:nvPr>
        </p:nvSpPr>
        <p:spPr/>
        <p:txBody>
          <a:bodyPr rtlCol="0"/>
          <a:lstStyle/>
          <a:p>
            <a:pPr rtl="0"/>
            <a:r>
              <a:rPr kumimoji="1" lang="ja-JP" altLang="en-US"/>
              <a:t>2022/3/3</a:t>
            </a:r>
          </a:p>
        </p:txBody>
      </p:sp>
      <p:sp>
        <p:nvSpPr>
          <p:cNvPr id="6" name="フッター プレースホルダー 5"/>
          <p:cNvSpPr>
            <a:spLocks noGrp="1"/>
          </p:cNvSpPr>
          <p:nvPr>
            <p:ph type="ftr" sz="quarter" idx="11"/>
          </p:nvPr>
        </p:nvSpPr>
        <p:spPr/>
        <p:txBody>
          <a:bodyPr rtlCol="0"/>
          <a:lstStyle/>
          <a:p>
            <a:pPr rtl="0"/>
            <a:r>
              <a:rPr lang="zh-hans"/>
              <a:t>12. 糖尿病と歯周病</a:t>
            </a:r>
          </a:p>
          <a:p>
            <a:pPr rtl="0"/>
            <a:endParaRPr lang="zh-hans"/>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093868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rtlCol="0" anchor="b"/>
          <a:lstStyle>
            <a:lvl1pPr algn="l">
              <a:defRPr sz="2000" b="1"/>
            </a:lvl1pPr>
          </a:lstStyle>
          <a:p>
            <a:pPr rtl="0"/>
            <a:r>
              <a:rPr lang="zh-hans"/>
              <a:t>マスター タイトルの書式設定</a:t>
            </a:r>
          </a:p>
        </p:txBody>
      </p:sp>
      <p:sp>
        <p:nvSpPr>
          <p:cNvPr id="3" name="図プレースホルダー 2"/>
          <p:cNvSpPr>
            <a:spLocks noGrp="1"/>
          </p:cNvSpPr>
          <p:nvPr>
            <p:ph type="pic" idx="1"/>
          </p:nvPr>
        </p:nvSpPr>
        <p:spPr>
          <a:xfrm>
            <a:off x="1344216" y="885119"/>
            <a:ext cx="4114800" cy="59436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hans"/>
              <a:t>マスター テキストの書式設定</a:t>
            </a:r>
          </a:p>
        </p:txBody>
      </p:sp>
      <p:sp>
        <p:nvSpPr>
          <p:cNvPr id="5" name="日付プレースホルダー 4"/>
          <p:cNvSpPr>
            <a:spLocks noGrp="1"/>
          </p:cNvSpPr>
          <p:nvPr>
            <p:ph type="dt" sz="half" idx="10"/>
          </p:nvPr>
        </p:nvSpPr>
        <p:spPr/>
        <p:txBody>
          <a:bodyPr rtlCol="0"/>
          <a:lstStyle/>
          <a:p>
            <a:pPr rtl="0"/>
            <a:r>
              <a:rPr kumimoji="1" lang="ja-JP" altLang="en-US"/>
              <a:t>2022/3/3</a:t>
            </a:r>
          </a:p>
        </p:txBody>
      </p:sp>
      <p:sp>
        <p:nvSpPr>
          <p:cNvPr id="6" name="フッター プレースホルダー 5"/>
          <p:cNvSpPr>
            <a:spLocks noGrp="1"/>
          </p:cNvSpPr>
          <p:nvPr>
            <p:ph type="ftr" sz="quarter" idx="11"/>
          </p:nvPr>
        </p:nvSpPr>
        <p:spPr/>
        <p:txBody>
          <a:bodyPr rtlCol="0"/>
          <a:lstStyle/>
          <a:p>
            <a:pPr rtl="0"/>
            <a:r>
              <a:rPr lang="zh-hans"/>
              <a:t>12. 糖尿病と歯周病</a:t>
            </a:r>
          </a:p>
          <a:p>
            <a:pPr rtl="0"/>
            <a:endParaRPr lang="zh-hans"/>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588530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zh-hans"/>
              <a:t>マスター タイトルの書式設定</a:t>
            </a:r>
          </a:p>
        </p:txBody>
      </p:sp>
      <p:sp>
        <p:nvSpPr>
          <p:cNvPr id="3" name="縦書きテキスト プレースホルダー 2"/>
          <p:cNvSpPr>
            <a:spLocks noGrp="1"/>
          </p:cNvSpPr>
          <p:nvPr>
            <p:ph type="body" orient="vert" idx="1"/>
          </p:nvPr>
        </p:nvSpPr>
        <p:spPr/>
        <p:txBody>
          <a:bodyPr vert="eaVert" rtlCol="0"/>
          <a:lstStyle/>
          <a:p>
            <a:pPr lvl="0" rtl="0"/>
            <a:r>
              <a:rPr lang="zh-hans"/>
              <a:t>マスター テキストの書式設定</a:t>
            </a:r>
          </a:p>
          <a:p>
            <a:pPr lvl="1" rtl="0"/>
            <a:r>
              <a:rPr lang="zh-hans"/>
              <a:t>第 2 レベル</a:t>
            </a:r>
          </a:p>
          <a:p>
            <a:pPr lvl="2" rtl="0"/>
            <a:r>
              <a:rPr lang="zh-hans"/>
              <a:t>第 3 レベル</a:t>
            </a:r>
          </a:p>
          <a:p>
            <a:pPr lvl="3" rtl="0"/>
            <a:r>
              <a:rPr lang="zh-hans"/>
              <a:t>第 4 レベル</a:t>
            </a:r>
          </a:p>
          <a:p>
            <a:pPr lvl="4" rtl="0"/>
            <a:r>
              <a:rPr lang="zh-hans"/>
              <a:t>第 5 レベル</a:t>
            </a:r>
          </a:p>
        </p:txBody>
      </p:sp>
      <p:sp>
        <p:nvSpPr>
          <p:cNvPr id="4" name="日付プレースホルダー 3"/>
          <p:cNvSpPr>
            <a:spLocks noGrp="1"/>
          </p:cNvSpPr>
          <p:nvPr>
            <p:ph type="dt" sz="half" idx="10"/>
          </p:nvPr>
        </p:nvSpPr>
        <p:spPr/>
        <p:txBody>
          <a:bodyPr rtlCol="0"/>
          <a:lstStyle/>
          <a:p>
            <a:pPr rtl="0"/>
            <a:r>
              <a:rPr kumimoji="1" lang="ja-JP" altLang="en-US"/>
              <a:t>2022/3/3</a:t>
            </a:r>
          </a:p>
        </p:txBody>
      </p:sp>
      <p:sp>
        <p:nvSpPr>
          <p:cNvPr id="5" name="フッター プレースホルダー 4"/>
          <p:cNvSpPr>
            <a:spLocks noGrp="1"/>
          </p:cNvSpPr>
          <p:nvPr>
            <p:ph type="ftr" sz="quarter" idx="11"/>
          </p:nvPr>
        </p:nvSpPr>
        <p:spPr/>
        <p:txBody>
          <a:bodyPr rtlCol="0"/>
          <a:lstStyle/>
          <a:p>
            <a:pPr rtl="0"/>
            <a:r>
              <a:rPr lang="zh-hans"/>
              <a:t>12. 糖尿病と歯周病</a:t>
            </a:r>
          </a:p>
          <a:p>
            <a:pPr rtl="0"/>
            <a:endParaRPr lang="zh-hans"/>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609208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1"/>
            <a:ext cx="1543050" cy="8452202"/>
          </a:xfrm>
        </p:spPr>
        <p:txBody>
          <a:bodyPr vert="eaVert" rtlCol="0"/>
          <a:lstStyle/>
          <a:p>
            <a:pPr rtl="0"/>
            <a:r>
              <a:rPr lang="zh-hans"/>
              <a:t>マスター タイトルの書式設定</a:t>
            </a:r>
          </a:p>
        </p:txBody>
      </p:sp>
      <p:sp>
        <p:nvSpPr>
          <p:cNvPr id="3" name="縦書きテキスト プレースホルダー 2"/>
          <p:cNvSpPr>
            <a:spLocks noGrp="1"/>
          </p:cNvSpPr>
          <p:nvPr>
            <p:ph type="body" orient="vert" idx="1"/>
          </p:nvPr>
        </p:nvSpPr>
        <p:spPr>
          <a:xfrm>
            <a:off x="342900" y="396701"/>
            <a:ext cx="4514850" cy="8452202"/>
          </a:xfrm>
        </p:spPr>
        <p:txBody>
          <a:bodyPr vert="eaVert" rtlCol="0"/>
          <a:lstStyle/>
          <a:p>
            <a:pPr lvl="0" rtl="0"/>
            <a:r>
              <a:rPr lang="zh-hans"/>
              <a:t>マスター テキストの書式設定</a:t>
            </a:r>
          </a:p>
          <a:p>
            <a:pPr lvl="1" rtl="0"/>
            <a:r>
              <a:rPr lang="zh-hans"/>
              <a:t>第 2 レベル</a:t>
            </a:r>
          </a:p>
          <a:p>
            <a:pPr lvl="2" rtl="0"/>
            <a:r>
              <a:rPr lang="zh-hans"/>
              <a:t>第 3 レベル</a:t>
            </a:r>
          </a:p>
          <a:p>
            <a:pPr lvl="3" rtl="0"/>
            <a:r>
              <a:rPr lang="zh-hans"/>
              <a:t>第 4 レベル</a:t>
            </a:r>
          </a:p>
          <a:p>
            <a:pPr lvl="4" rtl="0"/>
            <a:r>
              <a:rPr lang="zh-hans"/>
              <a:t>第 5 レベル</a:t>
            </a:r>
          </a:p>
        </p:txBody>
      </p:sp>
      <p:sp>
        <p:nvSpPr>
          <p:cNvPr id="4" name="日付プレースホルダー 3"/>
          <p:cNvSpPr>
            <a:spLocks noGrp="1"/>
          </p:cNvSpPr>
          <p:nvPr>
            <p:ph type="dt" sz="half" idx="10"/>
          </p:nvPr>
        </p:nvSpPr>
        <p:spPr/>
        <p:txBody>
          <a:bodyPr rtlCol="0"/>
          <a:lstStyle/>
          <a:p>
            <a:pPr rtl="0"/>
            <a:r>
              <a:rPr kumimoji="1" lang="ja-JP" altLang="en-US"/>
              <a:t>2022/3/3</a:t>
            </a:r>
          </a:p>
        </p:txBody>
      </p:sp>
      <p:sp>
        <p:nvSpPr>
          <p:cNvPr id="5" name="フッター プレースホルダー 4"/>
          <p:cNvSpPr>
            <a:spLocks noGrp="1"/>
          </p:cNvSpPr>
          <p:nvPr>
            <p:ph type="ftr" sz="quarter" idx="11"/>
          </p:nvPr>
        </p:nvSpPr>
        <p:spPr/>
        <p:txBody>
          <a:bodyPr rtlCol="0"/>
          <a:lstStyle/>
          <a:p>
            <a:pPr rtl="0"/>
            <a:r>
              <a:rPr lang="zh-hans"/>
              <a:t>12. 糖尿病と歯周病</a:t>
            </a:r>
          </a:p>
          <a:p>
            <a:pPr rtl="0"/>
            <a:endParaRPr lang="zh-hans"/>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842317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pPr rtl="0"/>
            <a:r>
              <a:rPr lang="zh-hans"/>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rtl="0"/>
            <a:r>
              <a:rPr lang="zh-hans"/>
              <a:t>マスター テキストの書式設定</a:t>
            </a:r>
          </a:p>
          <a:p>
            <a:pPr lvl="1" rtl="0"/>
            <a:r>
              <a:rPr lang="zh-hans"/>
              <a:t>第 2 レベル</a:t>
            </a:r>
          </a:p>
          <a:p>
            <a:pPr lvl="2" rtl="0"/>
            <a:r>
              <a:rPr lang="zh-hans"/>
              <a:t>第 3 レベル</a:t>
            </a:r>
          </a:p>
          <a:p>
            <a:pPr lvl="3" rtl="0"/>
            <a:r>
              <a:rPr lang="zh-hans"/>
              <a:t>第 4 レベル</a:t>
            </a:r>
          </a:p>
          <a:p>
            <a:pPr lvl="4" rtl="0"/>
            <a:r>
              <a:rPr lang="zh-hans"/>
              <a:t>第 5 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kumimoji="1" lang="ja-JP" altLang="en-US"/>
              <a:t>2022/3/3</a:t>
            </a:r>
          </a:p>
        </p:txBody>
      </p:sp>
      <p:sp>
        <p:nvSpPr>
          <p:cNvPr id="5" name="フッター プレースホルダー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zh-hans"/>
              <a:t>12. 糖尿病と歯周病</a:t>
            </a:r>
          </a:p>
          <a:p>
            <a:pPr rtl="0"/>
            <a:endParaRPr lang="zh-hans"/>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132149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3.w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image" Target="../media/image5.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242008" y="296972"/>
            <a:ext cx="6509604" cy="8903395"/>
          </a:xfrm>
        </p:spPr>
        <p:txBody>
          <a:bodyPr vert="horz" lIns="91440" tIns="45720" rIns="91440" bIns="45720" rtlCol="0" anchor="t">
            <a:noAutofit/>
          </a:bodyPr>
          <a:lstStyle/>
          <a:p>
            <a:pPr marL="0" indent="0" rtl="0">
              <a:buNone/>
            </a:pPr>
            <a:r>
              <a:rPr lang="zh-hans" sz="1600" b="1" dirty="0">
                <a:latin typeface="+mj-ea"/>
                <a:ea typeface="+mj-ea"/>
                <a:cs typeface="HG丸ｺﾞｼｯｸM-PRO"/>
              </a:rPr>
              <a:t>　　　　</a:t>
            </a:r>
            <a:endParaRPr lang="en-US" altLang="ja-JP" sz="1600" b="1" dirty="0">
              <a:latin typeface="+mj-ea"/>
              <a:ea typeface="+mj-ea"/>
              <a:cs typeface="HG丸ｺﾞｼｯｸM-PRO"/>
            </a:endParaRPr>
          </a:p>
          <a:p>
            <a:pPr marL="0" indent="0" rtl="0">
              <a:buNone/>
            </a:pPr>
            <a:endParaRPr lang="en-US" altLang="ja-JP" sz="900" dirty="0">
              <a:latin typeface="+mj-ea"/>
              <a:ea typeface="+mj-ea"/>
              <a:cs typeface="HG丸ｺﾞｼｯｸM-PRO"/>
            </a:endParaRPr>
          </a:p>
          <a:p>
            <a:pPr marL="0" indent="0">
              <a:buNone/>
            </a:pPr>
            <a:r>
              <a:rPr lang="ja-JP" altLang="en-US" sz="1400" b="1" dirty="0">
                <a:solidFill>
                  <a:schemeClr val="accent1"/>
                </a:solidFill>
                <a:latin typeface="HG丸ｺﾞｼｯｸM-PRO"/>
                <a:ea typeface="HG丸ｺﾞｼｯｸM-PRO"/>
                <a:cs typeface="HG丸ｺﾞｼｯｸM-PRO"/>
              </a:rPr>
              <a:t>★</a:t>
            </a:r>
            <a:r>
              <a:rPr lang="ja-JP" altLang="ja-JP" sz="1300" b="1" dirty="0">
                <a:latin typeface="HG丸ｺﾞｼｯｸM-PRO"/>
                <a:ea typeface="HG丸ｺﾞｼｯｸM-PRO"/>
                <a:cs typeface="HG丸ｺﾞｼｯｸM-PRO"/>
              </a:rPr>
              <a:t>歯周病って</a:t>
            </a:r>
            <a:r>
              <a:rPr lang="ja-JP" altLang="ja-JP" sz="1300" b="1">
                <a:latin typeface="HG丸ｺﾞｼｯｸM-PRO"/>
                <a:ea typeface="HG丸ｺﾞｼｯｸM-PRO"/>
                <a:cs typeface="HG丸ｺﾞｼｯｸM-PRO"/>
              </a:rPr>
              <a:t>何？</a:t>
            </a:r>
            <a:endParaRPr lang="en-US" altLang="ja-JP" sz="1300" b="1" dirty="0">
              <a:latin typeface="HG丸ｺﾞｼｯｸM-PRO"/>
              <a:ea typeface="HG丸ｺﾞｼｯｸM-PRO"/>
              <a:cs typeface="HG丸ｺﾞｼｯｸM-PRO"/>
            </a:endParaRPr>
          </a:p>
          <a:p>
            <a:pPr marL="0" indent="0">
              <a:buNone/>
            </a:pPr>
            <a:r>
              <a:rPr lang="ja-JP" altLang="en-US" sz="1300" b="1" dirty="0">
                <a:latin typeface="HG丸ｺﾞｼｯｸM-PRO"/>
                <a:ea typeface="HG丸ｺﾞｼｯｸM-PRO"/>
                <a:cs typeface="HG丸ｺﾞｼｯｸM-PRO"/>
              </a:rPr>
              <a:t>　</a:t>
            </a:r>
            <a:r>
              <a:rPr lang="zh-hans" altLang="ja-JP" sz="1700" b="1" dirty="0">
                <a:latin typeface="PingFang SC" panose="020B0400000000000000" pitchFamily="34" charset="-122"/>
                <a:ea typeface="PingFang SC" panose="020B0400000000000000" pitchFamily="34" charset="-122"/>
                <a:cs typeface="HG丸ｺﾞｼｯｸM-PRO"/>
              </a:rPr>
              <a:t>什么是牙周病？</a:t>
            </a:r>
            <a:endParaRPr lang="en-US" altLang="ja-JP" sz="1700" b="1" dirty="0">
              <a:latin typeface="PingFang SC" panose="020B0400000000000000" pitchFamily="34" charset="-122"/>
              <a:ea typeface="PingFang SC" panose="020B0400000000000000" pitchFamily="34" charset="-122"/>
              <a:cs typeface="HG丸ｺﾞｼｯｸM-PRO"/>
            </a:endParaRPr>
          </a:p>
          <a:p>
            <a:r>
              <a:rPr lang="ja-JP" altLang="ja-JP" sz="1050" dirty="0">
                <a:latin typeface="HG丸ｺﾞｼｯｸM-PRO"/>
                <a:ea typeface="HG丸ｺﾞｼｯｸM-PRO"/>
                <a:cs typeface="HG丸ｺﾞｼｯｸM-PRO"/>
              </a:rPr>
              <a:t>歯ぐきの病気です。</a:t>
            </a:r>
            <a:r>
              <a:rPr lang="ja-JP" altLang="en-US" sz="1050" dirty="0">
                <a:latin typeface="HG丸ｺﾞｼｯｸM-PRO"/>
                <a:ea typeface="HG丸ｺﾞｼｯｸM-PRO"/>
                <a:cs typeface="HG丸ｺﾞｼｯｸM-PRO"/>
              </a:rPr>
              <a:t>歯と歯ぐきの間に</a:t>
            </a:r>
            <a:r>
              <a:rPr lang="ja-JP" altLang="ja-JP" sz="1050" dirty="0">
                <a:latin typeface="HG丸ｺﾞｼｯｸM-PRO"/>
                <a:ea typeface="HG丸ｺﾞｼｯｸM-PRO"/>
                <a:cs typeface="HG丸ｺﾞｼｯｸM-PRO"/>
              </a:rPr>
              <a:t>細菌が入り込む感染症</a:t>
            </a:r>
            <a:r>
              <a:rPr lang="ja-JP" altLang="ja-JP" sz="1050">
                <a:latin typeface="HG丸ｺﾞｼｯｸM-PRO"/>
                <a:ea typeface="HG丸ｺﾞｼｯｸM-PRO"/>
                <a:cs typeface="HG丸ｺﾞｼｯｸM-PRO"/>
              </a:rPr>
              <a:t>です。</a:t>
            </a:r>
            <a:endParaRPr lang="en-US" altLang="ja-JP" sz="1050" dirty="0">
              <a:latin typeface="HG丸ｺﾞｼｯｸM-PRO"/>
              <a:ea typeface="HG丸ｺﾞｼｯｸM-PRO"/>
              <a:cs typeface="HG丸ｺﾞｼｯｸM-PRO"/>
            </a:endParaRPr>
          </a:p>
          <a:p>
            <a:pPr marL="0" indent="0">
              <a:buNone/>
            </a:pPr>
            <a:r>
              <a:rPr lang="ja-JP" altLang="en-US" sz="1400">
                <a:latin typeface="PingFang SC" panose="020B0400000000000000" pitchFamily="34" charset="-122"/>
                <a:ea typeface="PingFang SC" panose="020B0400000000000000" pitchFamily="34" charset="-122"/>
                <a:cs typeface="HG丸ｺﾞｼｯｸM-PRO"/>
              </a:rPr>
              <a:t>　　</a:t>
            </a:r>
            <a:r>
              <a:rPr lang="zh-hans" altLang="ja-JP" sz="1400" dirty="0">
                <a:latin typeface="PingFang SC" panose="020B0400000000000000" pitchFamily="34" charset="-122"/>
                <a:ea typeface="PingFang SC" panose="020B0400000000000000" pitchFamily="34" charset="-122"/>
                <a:cs typeface="HG丸ｺﾞｼｯｸM-PRO"/>
              </a:rPr>
              <a:t>发生在牙龈上的疾病，是一种细菌侵入牙齿和牙龈之间的传染病。</a:t>
            </a:r>
            <a:endParaRPr lang="en-US" altLang="ja-JP" sz="1400" dirty="0">
              <a:latin typeface="PingFang SC" panose="020B0400000000000000" pitchFamily="34" charset="-122"/>
              <a:ea typeface="PingFang SC" panose="020B0400000000000000" pitchFamily="34" charset="-122"/>
              <a:cs typeface="HG丸ｺﾞｼｯｸM-PRO"/>
            </a:endParaRPr>
          </a:p>
          <a:p>
            <a:r>
              <a:rPr lang="ja-JP" altLang="ja-JP" sz="1050" dirty="0">
                <a:latin typeface="HG丸ｺﾞｼｯｸM-PRO"/>
                <a:ea typeface="HG丸ｺﾞｼｯｸM-PRO"/>
                <a:cs typeface="HG丸ｺﾞｼｯｸM-PRO"/>
              </a:rPr>
              <a:t>痛み</a:t>
            </a:r>
            <a:r>
              <a:rPr lang="ja-JP" altLang="en-US" sz="1050" dirty="0">
                <a:latin typeface="HG丸ｺﾞｼｯｸM-PRO"/>
                <a:ea typeface="HG丸ｺﾞｼｯｸM-PRO"/>
                <a:cs typeface="HG丸ｺﾞｼｯｸM-PRO"/>
              </a:rPr>
              <a:t>はありませんが、治療せずに悪くなると、歯ぐきが歯を支えられなくなり、歯が抜けます。</a:t>
            </a:r>
            <a:endParaRPr lang="en-US" altLang="ja-JP" sz="1050" dirty="0">
              <a:latin typeface="HG丸ｺﾞｼｯｸM-PRO"/>
              <a:ea typeface="HG丸ｺﾞｼｯｸM-PRO"/>
              <a:cs typeface="HG丸ｺﾞｼｯｸM-PRO"/>
            </a:endParaRPr>
          </a:p>
          <a:p>
            <a:pPr marL="0" indent="0">
              <a:buNone/>
            </a:pPr>
            <a:r>
              <a:rPr lang="zh-TW" altLang="en-US" sz="1200" dirty="0">
                <a:latin typeface="新細明體"/>
                <a:ea typeface="新細明體"/>
                <a:cs typeface="HG丸ｺﾞｼｯｸM-PRO"/>
              </a:rPr>
              <a:t>   </a:t>
            </a:r>
            <a:r>
              <a:rPr lang="zh-TW" altLang="en-US" sz="1200" dirty="0">
                <a:latin typeface="MS PGothic"/>
                <a:ea typeface="MS PGothic"/>
                <a:cs typeface="HG丸ｺﾞｼｯｸM-PRO"/>
              </a:rPr>
              <a:t>     </a:t>
            </a:r>
            <a:r>
              <a:rPr lang="zh-TW" altLang="en-US" sz="1400" dirty="0">
                <a:latin typeface="PingFang SC" panose="020B0400000000000000" pitchFamily="34" charset="-122"/>
                <a:ea typeface="PingFang SC" panose="020B0400000000000000" pitchFamily="34" charset="-122"/>
                <a:cs typeface="HG丸ｺﾞｼｯｸM-PRO"/>
              </a:rPr>
              <a:t>虽然不会</a:t>
            </a:r>
            <a:r>
              <a:rPr lang="zh-hans" altLang="ja-JP" sz="1400" dirty="0">
                <a:latin typeface="PingFang SC" panose="020B0400000000000000" pitchFamily="34" charset="-122"/>
                <a:ea typeface="PingFang SC" panose="020B0400000000000000" pitchFamily="34" charset="-122"/>
                <a:cs typeface="HG丸ｺﾞｼｯｸM-PRO"/>
              </a:rPr>
              <a:t>有疼痛感</a:t>
            </a:r>
            <a:r>
              <a:rPr lang="zh-Hans" altLang="en-US" sz="1400" dirty="0">
                <a:latin typeface="PingFang SC" panose="020B0400000000000000" pitchFamily="34" charset="-122"/>
                <a:ea typeface="PingFang SC" panose="020B0400000000000000" pitchFamily="34" charset="-122"/>
                <a:cs typeface="HG丸ｺﾞｼｯｸM-PRO"/>
              </a:rPr>
              <a:t>、</a:t>
            </a:r>
            <a:r>
              <a:rPr lang="zh-hans" altLang="ja-JP" sz="1400" dirty="0">
                <a:latin typeface="PingFang SC" panose="020B0400000000000000" pitchFamily="34" charset="-122"/>
                <a:ea typeface="PingFang SC" panose="020B0400000000000000" pitchFamily="34" charset="-122"/>
                <a:cs typeface="HG丸ｺﾞｼｯｸM-PRO"/>
              </a:rPr>
              <a:t>但如果</a:t>
            </a:r>
            <a:r>
              <a:rPr lang="zh-TW" altLang="en-US" sz="1400" dirty="0">
                <a:latin typeface="PingFang SC" panose="020B0400000000000000" pitchFamily="34" charset="-122"/>
                <a:ea typeface="PingFang SC" panose="020B0400000000000000" pitchFamily="34" charset="-122"/>
                <a:cs typeface="HG丸ｺﾞｼｯｸM-PRO"/>
              </a:rPr>
              <a:t>放着不予</a:t>
            </a:r>
            <a:r>
              <a:rPr lang="zh-hans" altLang="ja-JP" sz="1400" dirty="0">
                <a:latin typeface="PingFang SC" panose="020B0400000000000000" pitchFamily="34" charset="-122"/>
                <a:ea typeface="PingFang SC" panose="020B0400000000000000" pitchFamily="34" charset="-122"/>
                <a:cs typeface="HG丸ｺﾞｼｯｸM-PRO"/>
              </a:rPr>
              <a:t>治疗</a:t>
            </a:r>
            <a:r>
              <a:rPr lang="zh-Hans" altLang="en-US" sz="1400" dirty="0">
                <a:latin typeface="PingFang SC" panose="020B0400000000000000" pitchFamily="34" charset="-122"/>
                <a:ea typeface="PingFang SC" panose="020B0400000000000000" pitchFamily="34" charset="-122"/>
                <a:cs typeface="HG丸ｺﾞｼｯｸM-PRO"/>
              </a:rPr>
              <a:t>、</a:t>
            </a:r>
            <a:r>
              <a:rPr lang="zh-TW" altLang="en-US" sz="1400" dirty="0">
                <a:latin typeface="PingFang SC" panose="020B0400000000000000" pitchFamily="34" charset="-122"/>
                <a:ea typeface="PingFang SC" panose="020B0400000000000000" pitchFamily="34" charset="-122"/>
                <a:cs typeface="HG丸ｺﾞｼｯｸM-PRO"/>
              </a:rPr>
              <a:t>随着病变的恶化</a:t>
            </a:r>
            <a:r>
              <a:rPr lang="zh-hans" altLang="ja-JP" sz="1400" dirty="0">
                <a:latin typeface="PingFang SC" panose="020B0400000000000000" pitchFamily="34" charset="-122"/>
                <a:ea typeface="PingFang SC" panose="020B0400000000000000" pitchFamily="34" charset="-122"/>
                <a:cs typeface="HG丸ｺﾞｼｯｸM-PRO"/>
              </a:rPr>
              <a:t>，</a:t>
            </a:r>
            <a:endParaRPr lang="en-US" altLang="zh-Hans" sz="1400" dirty="0">
              <a:latin typeface="PingFang SC" panose="020B0400000000000000" pitchFamily="34" charset="-122"/>
              <a:ea typeface="PingFang SC" panose="020B0400000000000000" pitchFamily="34" charset="-122"/>
              <a:cs typeface="HG丸ｺﾞｼｯｸM-PRO"/>
            </a:endParaRPr>
          </a:p>
          <a:p>
            <a:pPr marL="0" indent="0">
              <a:buNone/>
            </a:pPr>
            <a:r>
              <a:rPr lang="ja-JP" altLang="en-US" sz="1400">
                <a:latin typeface="PingFang SC" panose="020B0400000000000000" pitchFamily="34" charset="-122"/>
                <a:ea typeface="PingFang SC" panose="020B0400000000000000" pitchFamily="34" charset="-122"/>
                <a:cs typeface="HG丸ｺﾞｼｯｸM-PRO"/>
              </a:rPr>
              <a:t>　　</a:t>
            </a:r>
            <a:r>
              <a:rPr lang="zh-hans" altLang="ja-JP" sz="1400" dirty="0">
                <a:latin typeface="PingFang SC" panose="020B0400000000000000" pitchFamily="34" charset="-122"/>
                <a:ea typeface="PingFang SC" panose="020B0400000000000000" pitchFamily="34" charset="-122"/>
                <a:cs typeface="HG丸ｺﾞｼｯｸM-PRO"/>
              </a:rPr>
              <a:t>牙龈将无法支撑牙齿，从而造成牙齿</a:t>
            </a:r>
            <a:r>
              <a:rPr lang="zh-TW" altLang="en-US" sz="1400" dirty="0">
                <a:latin typeface="PingFang SC" panose="020B0400000000000000" pitchFamily="34" charset="-122"/>
                <a:ea typeface="PingFang SC" panose="020B0400000000000000" pitchFamily="34" charset="-122"/>
                <a:cs typeface="HG丸ｺﾞｼｯｸM-PRO"/>
              </a:rPr>
              <a:t>脱</a:t>
            </a:r>
            <a:r>
              <a:rPr lang="zh-hans" altLang="ja-JP" sz="1400" dirty="0">
                <a:latin typeface="PingFang SC" panose="020B0400000000000000" pitchFamily="34" charset="-122"/>
                <a:ea typeface="PingFang SC" panose="020B0400000000000000" pitchFamily="34" charset="-122"/>
                <a:cs typeface="HG丸ｺﾞｼｯｸM-PRO"/>
              </a:rPr>
              <a:t>落。</a:t>
            </a:r>
            <a:endParaRPr lang="en-US" altLang="ja-JP" sz="1400" dirty="0">
              <a:latin typeface="PingFang SC" panose="020B0400000000000000" pitchFamily="34" charset="-122"/>
              <a:ea typeface="PingFang SC" panose="020B0400000000000000" pitchFamily="34" charset="-122"/>
              <a:cs typeface="HG丸ｺﾞｼｯｸM-PRO"/>
            </a:endParaRPr>
          </a:p>
          <a:p>
            <a:r>
              <a:rPr lang="ja-JP" altLang="ja-JP" sz="1050" dirty="0">
                <a:latin typeface="HG丸ｺﾞｼｯｸM-PRO"/>
                <a:ea typeface="HG丸ｺﾞｼｯｸM-PRO"/>
                <a:cs typeface="HG丸ｺﾞｼｯｸM-PRO"/>
              </a:rPr>
              <a:t>歯が抜けると</a:t>
            </a:r>
            <a:r>
              <a:rPr lang="ja-JP" altLang="en-US" sz="1050" dirty="0">
                <a:latin typeface="HG丸ｺﾞｼｯｸM-PRO"/>
                <a:ea typeface="HG丸ｺﾞｼｯｸM-PRO"/>
                <a:cs typeface="HG丸ｺﾞｼｯｸM-PRO"/>
              </a:rPr>
              <a:t>、「噛めなくて消化が悪くなる」、「話しにくくなる」、「食事と会話が楽しめなくなる」ことがあります。</a:t>
            </a:r>
            <a:endParaRPr lang="en-US" altLang="ja-JP" sz="1050" dirty="0">
              <a:latin typeface="HG丸ｺﾞｼｯｸM-PRO"/>
              <a:ea typeface="HG丸ｺﾞｼｯｸM-PRO"/>
              <a:cs typeface="HG丸ｺﾞｼｯｸM-PRO"/>
            </a:endParaRPr>
          </a:p>
          <a:p>
            <a:pPr marL="0" indent="0">
              <a:buNone/>
            </a:pPr>
            <a:r>
              <a:rPr lang="ja-JP" altLang="en-US" sz="1200">
                <a:latin typeface="新細明體"/>
                <a:ea typeface="新細明體"/>
              </a:rPr>
              <a:t>　　</a:t>
            </a:r>
            <a:r>
              <a:rPr lang="zh-hans" altLang="ja-JP" sz="1400" dirty="0">
                <a:latin typeface="PingFang SC" panose="020B0400000000000000" pitchFamily="34" charset="-122"/>
                <a:ea typeface="PingFang SC" panose="020B0400000000000000" pitchFamily="34" charset="-122"/>
              </a:rPr>
              <a:t>牙齿脱落后，会出现“因无法咀嚼</a:t>
            </a:r>
            <a:r>
              <a:rPr lang="zh-TW" altLang="en-US" sz="1400" dirty="0">
                <a:latin typeface="PingFang SC" panose="020B0400000000000000" pitchFamily="34" charset="-122"/>
                <a:ea typeface="PingFang SC" panose="020B0400000000000000" pitchFamily="34" charset="-122"/>
              </a:rPr>
              <a:t>导致的</a:t>
            </a:r>
            <a:r>
              <a:rPr lang="zh-hans" altLang="ja-JP" sz="1400" dirty="0">
                <a:latin typeface="PingFang SC" panose="020B0400000000000000" pitchFamily="34" charset="-122"/>
                <a:ea typeface="PingFang SC" panose="020B0400000000000000" pitchFamily="34" charset="-122"/>
              </a:rPr>
              <a:t>消化不良”、“说话困难”、</a:t>
            </a:r>
            <a:endParaRPr lang="en-US" altLang="zh-Hans" sz="1400" dirty="0">
              <a:latin typeface="PingFang SC" panose="020B0400000000000000" pitchFamily="34" charset="-122"/>
              <a:ea typeface="PingFang SC" panose="020B0400000000000000" pitchFamily="34" charset="-122"/>
            </a:endParaRPr>
          </a:p>
          <a:p>
            <a:pPr marL="0" indent="0">
              <a:buNone/>
            </a:pPr>
            <a:r>
              <a:rPr lang="ja-JP" altLang="en-US" sz="1400">
                <a:latin typeface="PingFang SC" panose="020B0400000000000000" pitchFamily="34" charset="-122"/>
                <a:ea typeface="PingFang SC" panose="020B0400000000000000" pitchFamily="34" charset="-122"/>
              </a:rPr>
              <a:t>　　</a:t>
            </a:r>
            <a:r>
              <a:rPr lang="zh-hans" altLang="ja-JP" sz="1400" dirty="0">
                <a:latin typeface="PingFang SC" panose="020B0400000000000000" pitchFamily="34" charset="-122"/>
                <a:ea typeface="PingFang SC" panose="020B0400000000000000" pitchFamily="34" charset="-122"/>
              </a:rPr>
              <a:t>“无法享受吃饭和交谈的乐趣”等情况。</a:t>
            </a:r>
            <a:endParaRPr lang="en-US" altLang="ja-JP" sz="1400" b="1" dirty="0">
              <a:latin typeface="PingFang SC" panose="020B0400000000000000" pitchFamily="34" charset="-122"/>
              <a:ea typeface="PingFang SC" panose="020B0400000000000000" pitchFamily="34" charset="-122"/>
              <a:cs typeface="HG丸ｺﾞｼｯｸM-PRO"/>
            </a:endParaRPr>
          </a:p>
          <a:p>
            <a:pPr marL="0" indent="0">
              <a:buNone/>
            </a:pPr>
            <a:endParaRPr lang="en-US" altLang="ja-JP" sz="600" b="1" dirty="0">
              <a:solidFill>
                <a:srgbClr val="4F81BD"/>
              </a:solidFill>
              <a:latin typeface="PingFang SC" panose="020B0400000000000000" pitchFamily="34" charset="-122"/>
              <a:ea typeface="PingFang SC" panose="020B0400000000000000" pitchFamily="34" charset="-122"/>
              <a:cs typeface="HG丸ｺﾞｼｯｸM-PRO"/>
            </a:endParaRPr>
          </a:p>
          <a:p>
            <a:pPr marL="0" indent="0">
              <a:buNone/>
            </a:pPr>
            <a:r>
              <a:rPr lang="ja-JP" altLang="en-US" sz="1400" b="1">
                <a:solidFill>
                  <a:srgbClr val="4F81BD"/>
                </a:solidFill>
                <a:latin typeface="HG丸ｺﾞｼｯｸM-PRO"/>
                <a:ea typeface="HG丸ｺﾞｼｯｸM-PRO"/>
                <a:cs typeface="HG丸ｺﾞｼｯｸM-PRO"/>
              </a:rPr>
              <a:t>★</a:t>
            </a:r>
            <a:r>
              <a:rPr lang="ja-JP" altLang="ja-JP" sz="1300" b="1" dirty="0">
                <a:latin typeface="HG丸ｺﾞｼｯｸM-PRO"/>
                <a:ea typeface="HG丸ｺﾞｼｯｸM-PRO"/>
                <a:cs typeface="HG丸ｺﾞｼｯｸM-PRO"/>
              </a:rPr>
              <a:t>糖尿病と歯周病の関係</a:t>
            </a:r>
            <a:endParaRPr lang="en-US" altLang="ja-JP" sz="1300" b="1" dirty="0">
              <a:latin typeface="HG丸ｺﾞｼｯｸM-PRO"/>
              <a:ea typeface="HG丸ｺﾞｼｯｸM-PRO"/>
              <a:cs typeface="HG丸ｺﾞｼｯｸM-PRO"/>
            </a:endParaRPr>
          </a:p>
          <a:p>
            <a:pPr marL="0" indent="0" rtl="0">
              <a:buNone/>
            </a:pPr>
            <a:r>
              <a:rPr lang="zh-TW" altLang="en-US" sz="1400" b="1" dirty="0">
                <a:solidFill>
                  <a:srgbClr val="4F81BD"/>
                </a:solidFill>
                <a:latin typeface="HGPｺﾞｼｯｸM" panose="020B0600000000000000" pitchFamily="50" charset="-128"/>
                <a:ea typeface="HGPｺﾞｼｯｸM" panose="020B0600000000000000" pitchFamily="50" charset="-128"/>
                <a:cs typeface="HG丸ｺﾞｼｯｸM-PRO"/>
              </a:rPr>
              <a:t>    </a:t>
            </a:r>
            <a:r>
              <a:rPr lang="zh-hans" altLang="ja-JP" sz="1700" b="1" dirty="0">
                <a:latin typeface="PingFang SC" panose="020B0400000000000000" pitchFamily="34" charset="-122"/>
                <a:ea typeface="PingFang SC" panose="020B0400000000000000" pitchFamily="34" charset="-122"/>
                <a:cs typeface="HG丸ｺﾞｼｯｸM-PRO"/>
              </a:rPr>
              <a:t>糖尿病与牙周病的关系</a:t>
            </a:r>
            <a:endParaRPr lang="en-US" altLang="ja-JP" sz="1700" b="1" dirty="0">
              <a:latin typeface="PingFang SC" panose="020B0400000000000000" pitchFamily="34" charset="-122"/>
              <a:ea typeface="PingFang SC" panose="020B0400000000000000" pitchFamily="34" charset="-122"/>
              <a:cs typeface="HG丸ｺﾞｼｯｸM-PRO"/>
            </a:endParaRPr>
          </a:p>
          <a:p>
            <a:r>
              <a:rPr lang="ja-JP" altLang="ja-JP" sz="1050" dirty="0">
                <a:latin typeface="HG丸ｺﾞｼｯｸM-PRO"/>
                <a:ea typeface="HG丸ｺﾞｼｯｸM-PRO"/>
                <a:cs typeface="HG丸ｺﾞｼｯｸM-PRO"/>
              </a:rPr>
              <a:t>血糖値が高いと感染</a:t>
            </a:r>
            <a:r>
              <a:rPr lang="ja-JP" altLang="en-US" sz="1050" dirty="0">
                <a:latin typeface="HG丸ｺﾞｼｯｸM-PRO"/>
                <a:ea typeface="HG丸ｺﾞｼｯｸM-PRO"/>
                <a:cs typeface="HG丸ｺﾞｼｯｸM-PRO"/>
              </a:rPr>
              <a:t>し、</a:t>
            </a:r>
            <a:r>
              <a:rPr lang="ja-JP" altLang="ja-JP" sz="1050" dirty="0">
                <a:latin typeface="HG丸ｺﾞｼｯｸM-PRO"/>
                <a:ea typeface="HG丸ｺﾞｼｯｸM-PRO"/>
                <a:cs typeface="HG丸ｺﾞｼｯｸM-PRO"/>
              </a:rPr>
              <a:t>歯周病にも</a:t>
            </a:r>
            <a:r>
              <a:rPr lang="ja-JP" altLang="ja-JP" sz="1050">
                <a:latin typeface="HG丸ｺﾞｼｯｸM-PRO"/>
                <a:ea typeface="HG丸ｺﾞｼｯｸM-PRO"/>
                <a:cs typeface="HG丸ｺﾞｼｯｸM-PRO"/>
              </a:rPr>
              <a:t>なり</a:t>
            </a:r>
            <a:r>
              <a:rPr lang="ja-JP" altLang="en-US" sz="1050">
                <a:latin typeface="HG丸ｺﾞｼｯｸM-PRO"/>
                <a:ea typeface="HG丸ｺﾞｼｯｸM-PRO"/>
                <a:cs typeface="HG丸ｺﾞｼｯｸM-PRO"/>
              </a:rPr>
              <a:t>やすい。</a:t>
            </a:r>
            <a:endParaRPr lang="en-US" altLang="ja-JP" sz="1050" dirty="0">
              <a:latin typeface="HG丸ｺﾞｼｯｸM-PRO"/>
              <a:ea typeface="HG丸ｺﾞｼｯｸM-PRO"/>
              <a:cs typeface="HG丸ｺﾞｼｯｸM-PRO"/>
            </a:endParaRPr>
          </a:p>
          <a:p>
            <a:pPr marL="0" indent="0">
              <a:buNone/>
            </a:pPr>
            <a:r>
              <a:rPr lang="ja-JP" altLang="en-US" sz="1400">
                <a:latin typeface="PingFang SC" panose="020B0400000000000000" pitchFamily="34" charset="-122"/>
                <a:ea typeface="PingFang SC" panose="020B0400000000000000" pitchFamily="34" charset="-122"/>
                <a:cs typeface="HG丸ｺﾞｼｯｸM-PRO"/>
              </a:rPr>
              <a:t>　　</a:t>
            </a:r>
            <a:r>
              <a:rPr lang="zh-hans" altLang="ja-JP" sz="1400" dirty="0">
                <a:latin typeface="PingFang SC" panose="020B0400000000000000" pitchFamily="34" charset="-122"/>
                <a:ea typeface="PingFang SC" panose="020B0400000000000000" pitchFamily="34" charset="-122"/>
                <a:cs typeface="HG丸ｺﾞｼｯｸM-PRO"/>
              </a:rPr>
              <a:t>血糖值偏高时</a:t>
            </a:r>
            <a:r>
              <a:rPr lang="zh-TW" altLang="en-US" sz="1400" dirty="0">
                <a:latin typeface="PingFang SC" panose="020B0400000000000000" pitchFamily="34" charset="-122"/>
                <a:ea typeface="PingFang SC" panose="020B0400000000000000" pitchFamily="34" charset="-122"/>
                <a:cs typeface="HG丸ｺﾞｼｯｸM-PRO"/>
              </a:rPr>
              <a:t>容易</a:t>
            </a:r>
            <a:r>
              <a:rPr lang="zh-hans" altLang="ja-JP" sz="1400" dirty="0">
                <a:latin typeface="PingFang SC" panose="020B0400000000000000" pitchFamily="34" charset="-122"/>
                <a:ea typeface="PingFang SC" panose="020B0400000000000000" pitchFamily="34" charset="-122"/>
                <a:cs typeface="HG丸ｺﾞｼｯｸM-PRO"/>
              </a:rPr>
              <a:t>感染，很容易</a:t>
            </a:r>
            <a:r>
              <a:rPr lang="zh-TW" altLang="en-US" sz="1400" dirty="0">
                <a:latin typeface="PingFang SC" panose="020B0400000000000000" pitchFamily="34" charset="-122"/>
                <a:ea typeface="PingFang SC" panose="020B0400000000000000" pitchFamily="34" charset="-122"/>
                <a:cs typeface="HG丸ｺﾞｼｯｸM-PRO"/>
              </a:rPr>
              <a:t>罹患</a:t>
            </a:r>
            <a:r>
              <a:rPr lang="zh-hans" altLang="ja-JP" sz="1400" dirty="0">
                <a:latin typeface="PingFang SC" panose="020B0400000000000000" pitchFamily="34" charset="-122"/>
                <a:ea typeface="PingFang SC" panose="020B0400000000000000" pitchFamily="34" charset="-122"/>
                <a:cs typeface="HG丸ｺﾞｼｯｸM-PRO"/>
              </a:rPr>
              <a:t>牙周病。</a:t>
            </a:r>
            <a:endParaRPr lang="en-US" altLang="ja-JP" sz="1400" dirty="0">
              <a:latin typeface="PingFang SC" panose="020B0400000000000000" pitchFamily="34" charset="-122"/>
              <a:ea typeface="PingFang SC" panose="020B0400000000000000" pitchFamily="34" charset="-122"/>
              <a:cs typeface="HG丸ｺﾞｼｯｸM-PRO"/>
            </a:endParaRPr>
          </a:p>
          <a:p>
            <a:r>
              <a:rPr lang="ja-JP" altLang="ja-JP" sz="1050" dirty="0">
                <a:latin typeface="HGMaruGothicMPRO" panose="020F0600000000000000" pitchFamily="34" charset="-128"/>
                <a:ea typeface="HGMaruGothicMPRO" panose="020F0600000000000000" pitchFamily="34" charset="-128"/>
                <a:cs typeface="HG丸ｺﾞｼｯｸM-PRO"/>
              </a:rPr>
              <a:t>逆に、</a:t>
            </a:r>
            <a:r>
              <a:rPr lang="ja-JP" altLang="en-US" sz="1050" dirty="0">
                <a:latin typeface="HGMaruGothicMPRO" panose="020F0600000000000000" pitchFamily="34" charset="-128"/>
                <a:ea typeface="HGMaruGothicMPRO" panose="020F0600000000000000" pitchFamily="34" charset="-128"/>
                <a:cs typeface="HG丸ｺﾞｼｯｸM-PRO"/>
              </a:rPr>
              <a:t>歯周病</a:t>
            </a:r>
            <a:r>
              <a:rPr lang="ja-JP" altLang="ja-JP" sz="1050" dirty="0">
                <a:latin typeface="HGMaruGothicMPRO" panose="020F0600000000000000" pitchFamily="34" charset="-128"/>
                <a:ea typeface="HGMaruGothicMPRO" panose="020F0600000000000000" pitchFamily="34" charset="-128"/>
                <a:cs typeface="HG丸ｺﾞｼｯｸM-PRO"/>
              </a:rPr>
              <a:t>にかかると血糖値が高くなり</a:t>
            </a:r>
            <a:r>
              <a:rPr lang="ja-JP" altLang="en-US" sz="1050" dirty="0">
                <a:latin typeface="HGMaruGothicMPRO" panose="020F0600000000000000" pitchFamily="34" charset="-128"/>
                <a:ea typeface="HGMaruGothicMPRO" panose="020F0600000000000000" pitchFamily="34" charset="-128"/>
                <a:cs typeface="HG丸ｺﾞｼｯｸM-PRO"/>
              </a:rPr>
              <a:t>ます。しっかり食べ物を噛むことができないと、</a:t>
            </a:r>
            <a:r>
              <a:rPr lang="ja-JP" altLang="ja-JP" sz="1050" dirty="0">
                <a:latin typeface="HGMaruGothicMPRO" panose="020F0600000000000000" pitchFamily="34" charset="-128"/>
                <a:ea typeface="HGMaruGothicMPRO" panose="020F0600000000000000" pitchFamily="34" charset="-128"/>
                <a:cs typeface="HG丸ｺﾞｼｯｸM-PRO"/>
              </a:rPr>
              <a:t>糖尿病の食事療法が</a:t>
            </a:r>
            <a:r>
              <a:rPr lang="ja-JP" altLang="en-US" sz="1050" dirty="0">
                <a:latin typeface="HGMaruGothicMPRO" panose="020F0600000000000000" pitchFamily="34" charset="-128"/>
                <a:ea typeface="HGMaruGothicMPRO" panose="020F0600000000000000" pitchFamily="34" charset="-128"/>
                <a:cs typeface="HG丸ｺﾞｼｯｸM-PRO"/>
              </a:rPr>
              <a:t>難しく</a:t>
            </a:r>
            <a:r>
              <a:rPr lang="ja-JP" altLang="en-US" sz="1050">
                <a:latin typeface="HGMaruGothicMPRO" panose="020F0600000000000000" pitchFamily="34" charset="-128"/>
                <a:ea typeface="HGMaruGothicMPRO" panose="020F0600000000000000" pitchFamily="34" charset="-128"/>
                <a:cs typeface="HG丸ｺﾞｼｯｸM-PRO"/>
              </a:rPr>
              <a:t>なります</a:t>
            </a:r>
            <a:r>
              <a:rPr lang="ja-JP" altLang="ja-JP" sz="1050">
                <a:latin typeface="HGMaruGothicMPRO" panose="020F0600000000000000" pitchFamily="34" charset="-128"/>
                <a:ea typeface="HGMaruGothicMPRO" panose="020F0600000000000000" pitchFamily="34" charset="-128"/>
                <a:cs typeface="HG丸ｺﾞｼｯｸM-PRO"/>
              </a:rPr>
              <a:t>。</a:t>
            </a:r>
            <a:endParaRPr lang="en-US" altLang="ja-JP" sz="1050" b="1" dirty="0">
              <a:latin typeface="HGMaruGothicMPRO" panose="020F0600000000000000" pitchFamily="34" charset="-128"/>
              <a:ea typeface="HGMaruGothicMPRO" panose="020F0600000000000000" pitchFamily="34" charset="-128"/>
              <a:cs typeface="HG丸ｺﾞｼｯｸM-PRO"/>
            </a:endParaRPr>
          </a:p>
          <a:p>
            <a:pPr marL="0" indent="0">
              <a:buNone/>
            </a:pPr>
            <a:r>
              <a:rPr lang="ja-JP" altLang="en-US" sz="1400" b="1">
                <a:latin typeface="HGMaruGothicMPRO" panose="020F0600000000000000" pitchFamily="34" charset="-128"/>
                <a:ea typeface="HGMaruGothicMPRO" panose="020F0600000000000000" pitchFamily="34" charset="-128"/>
                <a:cs typeface="HG丸ｺﾞｼｯｸM-PRO"/>
              </a:rPr>
              <a:t>　　</a:t>
            </a:r>
            <a:r>
              <a:rPr lang="zh-TW" altLang="en-US" sz="1400" dirty="0">
                <a:latin typeface="PingFang SC" panose="020B0400000000000000" pitchFamily="34" charset="-122"/>
                <a:ea typeface="PingFang SC" panose="020B0400000000000000" pitchFamily="34" charset="-122"/>
                <a:cs typeface="HG丸ｺﾞｼｯｸM-PRO"/>
              </a:rPr>
              <a:t>反方面</a:t>
            </a:r>
            <a:r>
              <a:rPr lang="zh-hans" sz="1400" dirty="0">
                <a:latin typeface="PingFang SC" panose="020B0400000000000000" pitchFamily="34" charset="-122"/>
                <a:ea typeface="PingFang SC" panose="020B0400000000000000" pitchFamily="34" charset="-122"/>
                <a:cs typeface="HG丸ｺﾞｼｯｸM-PRO"/>
              </a:rPr>
              <a:t>，患有牙周病时血糖值会升高。如果无法充分地咀嚼食物，</a:t>
            </a:r>
            <a:endParaRPr lang="en-US" altLang="zh-Hans" sz="1400" dirty="0">
              <a:latin typeface="PingFang SC" panose="020B0400000000000000" pitchFamily="34" charset="-122"/>
              <a:ea typeface="PingFang SC" panose="020B0400000000000000" pitchFamily="34" charset="-122"/>
              <a:cs typeface="HG丸ｺﾞｼｯｸM-PRO"/>
            </a:endParaRPr>
          </a:p>
          <a:p>
            <a:pPr marL="0" indent="0">
              <a:buNone/>
            </a:pPr>
            <a:r>
              <a:rPr lang="ja-JP" altLang="en-US" sz="1400">
                <a:latin typeface="PingFang SC" panose="020B0400000000000000" pitchFamily="34" charset="-122"/>
                <a:ea typeface="PingFang SC" panose="020B0400000000000000" pitchFamily="34" charset="-122"/>
                <a:cs typeface="HG丸ｺﾞｼｯｸM-PRO"/>
              </a:rPr>
              <a:t>　　</a:t>
            </a:r>
            <a:r>
              <a:rPr lang="zh-TW" altLang="en-US" sz="1400" dirty="0">
                <a:latin typeface="PingFang SC" panose="020B0400000000000000" pitchFamily="34" charset="-122"/>
                <a:ea typeface="PingFang SC" panose="020B0400000000000000" pitchFamily="34" charset="-122"/>
                <a:cs typeface="HG丸ｺﾞｼｯｸM-PRO"/>
              </a:rPr>
              <a:t>对于</a:t>
            </a:r>
            <a:r>
              <a:rPr lang="zh-hans" altLang="en-US" sz="1400" dirty="0">
                <a:latin typeface="PingFang SC" panose="020B0400000000000000" pitchFamily="34" charset="-122"/>
                <a:ea typeface="PingFang SC" panose="020B0400000000000000" pitchFamily="34" charset="-122"/>
                <a:cs typeface="HG丸ｺﾞｼｯｸM-PRO"/>
              </a:rPr>
              <a:t>糖尿病</a:t>
            </a:r>
            <a:r>
              <a:rPr lang="zh-TW" altLang="en-US" sz="1400" dirty="0">
                <a:latin typeface="PingFang SC" panose="020B0400000000000000" pitchFamily="34" charset="-122"/>
                <a:ea typeface="PingFang SC" panose="020B0400000000000000" pitchFamily="34" charset="-122"/>
                <a:cs typeface="HG丸ｺﾞｼｯｸM-PRO"/>
              </a:rPr>
              <a:t>的</a:t>
            </a:r>
            <a:r>
              <a:rPr lang="zh-hans" altLang="en-US" sz="1400" dirty="0">
                <a:latin typeface="PingFang SC" panose="020B0400000000000000" pitchFamily="34" charset="-122"/>
                <a:ea typeface="PingFang SC" panose="020B0400000000000000" pitchFamily="34" charset="-122"/>
                <a:cs typeface="HG丸ｺﾞｼｯｸM-PRO"/>
              </a:rPr>
              <a:t>饮食疗法</a:t>
            </a:r>
            <a:r>
              <a:rPr lang="zh-TW" altLang="en-US" sz="1400" dirty="0">
                <a:latin typeface="PingFang SC" panose="020B0400000000000000" pitchFamily="34" charset="-122"/>
                <a:ea typeface="PingFang SC" panose="020B0400000000000000" pitchFamily="34" charset="-122"/>
                <a:cs typeface="HG丸ｺﾞｼｯｸM-PRO"/>
              </a:rPr>
              <a:t>将</a:t>
            </a:r>
            <a:r>
              <a:rPr lang="zh-hans" altLang="ja-JP" sz="1400" dirty="0">
                <a:latin typeface="PingFang SC" panose="020B0400000000000000" pitchFamily="34" charset="-122"/>
                <a:ea typeface="PingFang SC" panose="020B0400000000000000" pitchFamily="34" charset="-122"/>
                <a:cs typeface="HG丸ｺﾞｼｯｸM-PRO"/>
              </a:rPr>
              <a:t>会很难</a:t>
            </a:r>
            <a:r>
              <a:rPr lang="zh-TW" altLang="en-US" sz="1400" dirty="0">
                <a:latin typeface="PingFang SC" panose="020B0400000000000000" pitchFamily="34" charset="-122"/>
                <a:ea typeface="PingFang SC" panose="020B0400000000000000" pitchFamily="34" charset="-122"/>
                <a:cs typeface="HG丸ｺﾞｼｯｸM-PRO"/>
              </a:rPr>
              <a:t>进行</a:t>
            </a:r>
            <a:r>
              <a:rPr lang="zh-hans" sz="1400" dirty="0">
                <a:latin typeface="PingFang SC" panose="020B0400000000000000" pitchFamily="34" charset="-122"/>
                <a:ea typeface="PingFang SC" panose="020B0400000000000000" pitchFamily="34" charset="-122"/>
                <a:cs typeface="HG丸ｺﾞｼｯｸM-PRO"/>
              </a:rPr>
              <a:t>。</a:t>
            </a:r>
            <a:endParaRPr lang="en-US" altLang="zh-Hans" sz="1400" dirty="0">
              <a:latin typeface="PingFang SC" panose="020B0400000000000000" pitchFamily="34" charset="-122"/>
              <a:ea typeface="PingFang SC" panose="020B0400000000000000" pitchFamily="34" charset="-122"/>
              <a:cs typeface="HG丸ｺﾞｼｯｸM-PRO"/>
            </a:endParaRPr>
          </a:p>
          <a:p>
            <a:pPr marL="0" indent="0">
              <a:buNone/>
            </a:pPr>
            <a:endParaRPr lang="en-US" altLang="ja-JP" sz="600" dirty="0">
              <a:latin typeface="PingFang SC" panose="020B0400000000000000" pitchFamily="34" charset="-122"/>
              <a:ea typeface="PingFang SC" panose="020B0400000000000000" pitchFamily="34" charset="-122"/>
              <a:cs typeface="HG丸ｺﾞｼｯｸM-PRO"/>
            </a:endParaRPr>
          </a:p>
          <a:p>
            <a:pPr marL="0" indent="0">
              <a:buNone/>
            </a:pPr>
            <a:r>
              <a:rPr lang="ja-JP" altLang="en-US" sz="1400" b="1" dirty="0">
                <a:solidFill>
                  <a:schemeClr val="accent1"/>
                </a:solidFill>
                <a:latin typeface="HG丸ｺﾞｼｯｸM-PRO"/>
                <a:ea typeface="HG丸ｺﾞｼｯｸM-PRO"/>
                <a:cs typeface="HG丸ｺﾞｼｯｸM-PRO"/>
              </a:rPr>
              <a:t>★</a:t>
            </a:r>
            <a:r>
              <a:rPr lang="ja-JP" altLang="ja-JP" sz="1300" b="1" dirty="0">
                <a:latin typeface="HG丸ｺﾞｼｯｸM-PRO"/>
                <a:ea typeface="HG丸ｺﾞｼｯｸM-PRO"/>
                <a:cs typeface="HG丸ｺﾞｼｯｸM-PRO"/>
              </a:rPr>
              <a:t>歯周病の予防</a:t>
            </a:r>
            <a:r>
              <a:rPr lang="ja-JP" altLang="ja-JP" sz="1300" b="1">
                <a:latin typeface="HG丸ｺﾞｼｯｸM-PRO"/>
                <a:ea typeface="HG丸ｺﾞｼｯｸM-PRO"/>
                <a:cs typeface="HG丸ｺﾞｼｯｸM-PRO"/>
              </a:rPr>
              <a:t>と治療</a:t>
            </a:r>
            <a:endParaRPr lang="en-US" altLang="ja-JP" sz="1200" dirty="0">
              <a:latin typeface="+mj-ea"/>
              <a:ea typeface="+mj-ea"/>
              <a:cs typeface="HG丸ｺﾞｼｯｸM-PRO"/>
            </a:endParaRPr>
          </a:p>
          <a:p>
            <a:pPr marL="0" indent="0" rtl="0">
              <a:buNone/>
            </a:pPr>
            <a:r>
              <a:rPr lang="ja-JP" altLang="en-US" sz="1200" b="1">
                <a:solidFill>
                  <a:srgbClr val="4F81BD"/>
                </a:solidFill>
                <a:latin typeface="+mj-ea"/>
                <a:ea typeface="+mj-ea"/>
                <a:cs typeface="HG丸ｺﾞｼｯｸM-PRO"/>
              </a:rPr>
              <a:t>　　</a:t>
            </a:r>
            <a:r>
              <a:rPr lang="zh-hans" altLang="ja-JP" sz="1700" b="1" dirty="0">
                <a:latin typeface="PingFang SC" panose="020B0400000000000000" pitchFamily="34" charset="-122"/>
                <a:ea typeface="PingFang SC" panose="020B0400000000000000" pitchFamily="34" charset="-122"/>
                <a:cs typeface="HG丸ｺﾞｼｯｸM-PRO"/>
              </a:rPr>
              <a:t>预防和治疗牙周病</a:t>
            </a:r>
            <a:endParaRPr lang="en-US" altLang="zh-Hans" sz="1700" b="1" dirty="0">
              <a:latin typeface="PingFang SC" panose="020B0400000000000000" pitchFamily="34" charset="-122"/>
              <a:ea typeface="PingFang SC" panose="020B0400000000000000" pitchFamily="34" charset="-122"/>
              <a:cs typeface="HG丸ｺﾞｼｯｸM-PRO"/>
            </a:endParaRPr>
          </a:p>
          <a:p>
            <a:pPr marL="0" indent="0" rtl="0">
              <a:buNone/>
            </a:pPr>
            <a:r>
              <a:rPr lang="ja-JP" altLang="en-US" sz="1200" b="1">
                <a:solidFill>
                  <a:srgbClr val="4F81BD"/>
                </a:solidFill>
                <a:latin typeface="HGMaruGothicMPRO" panose="020F0600000000000000" pitchFamily="34" charset="-128"/>
                <a:ea typeface="HGMaruGothicMPRO" panose="020F0600000000000000" pitchFamily="34" charset="-128"/>
                <a:cs typeface="HG丸ｺﾞｼｯｸM-PRO"/>
              </a:rPr>
              <a:t>プラークを取り除くことが大切です</a:t>
            </a:r>
            <a:endParaRPr lang="en-US" altLang="zh-Hans" sz="1200" b="1" dirty="0">
              <a:latin typeface="HGMaruGothicMPRO" panose="020F0600000000000000" pitchFamily="34" charset="-128"/>
              <a:ea typeface="HGMaruGothicMPRO" panose="020F0600000000000000" pitchFamily="34" charset="-128"/>
              <a:cs typeface="HG丸ｺﾞｼｯｸM-PRO"/>
            </a:endParaRPr>
          </a:p>
          <a:p>
            <a:pPr marL="0" indent="0" rtl="0">
              <a:buNone/>
            </a:pPr>
            <a:r>
              <a:rPr lang="ja-JP" altLang="en-US" sz="1200" b="1" dirty="0">
                <a:solidFill>
                  <a:srgbClr val="4F81BD"/>
                </a:solidFill>
                <a:latin typeface="+mj-ea"/>
                <a:ea typeface="+mj-ea"/>
                <a:cs typeface="HG丸ｺﾞｼｯｸM-PRO"/>
              </a:rPr>
              <a:t>　　　</a:t>
            </a:r>
            <a:r>
              <a:rPr lang="zh-hans" sz="1600" b="1" dirty="0">
                <a:solidFill>
                  <a:srgbClr val="4F81BD"/>
                </a:solidFill>
                <a:latin typeface="PingFang SC" panose="020B0400000000000000" pitchFamily="34" charset="-122"/>
                <a:ea typeface="PingFang SC" panose="020B0400000000000000" pitchFamily="34" charset="-122"/>
                <a:cs typeface="HG丸ｺﾞｼｯｸM-PRO"/>
              </a:rPr>
              <a:t>牙菌斑</a:t>
            </a:r>
            <a:r>
              <a:rPr lang="zh-TW" altLang="en-US" sz="1600" b="1" dirty="0">
                <a:solidFill>
                  <a:srgbClr val="4F81BD"/>
                </a:solidFill>
                <a:latin typeface="PingFang SC" panose="020B0400000000000000" pitchFamily="34" charset="-122"/>
                <a:ea typeface="PingFang SC" panose="020B0400000000000000" pitchFamily="34" charset="-122"/>
                <a:cs typeface="HG丸ｺﾞｼｯｸM-PRO"/>
              </a:rPr>
              <a:t>的去除非常</a:t>
            </a:r>
            <a:r>
              <a:rPr lang="zh-hans" sz="1600" b="1" dirty="0">
                <a:solidFill>
                  <a:srgbClr val="4F81BD"/>
                </a:solidFill>
                <a:latin typeface="PingFang SC" panose="020B0400000000000000" pitchFamily="34" charset="-122"/>
                <a:ea typeface="PingFang SC" panose="020B0400000000000000" pitchFamily="34" charset="-122"/>
                <a:cs typeface="HG丸ｺﾞｼｯｸM-PRO"/>
              </a:rPr>
              <a:t>重要</a:t>
            </a:r>
            <a:endParaRPr lang="en-US" altLang="zh-Hans" sz="1600" dirty="0">
              <a:latin typeface="PingFang SC" panose="020B0400000000000000" pitchFamily="34" charset="-122"/>
              <a:ea typeface="PingFang SC" panose="020B0400000000000000" pitchFamily="34" charset="-122"/>
              <a:cs typeface="HG丸ｺﾞｼｯｸM-PRO"/>
            </a:endParaRPr>
          </a:p>
          <a:p>
            <a:pPr rtl="0"/>
            <a:r>
              <a:rPr lang="ja-JP" altLang="en-US" sz="1050" dirty="0">
                <a:latin typeface="HG丸ｺﾞｼｯｸM-PRO"/>
                <a:ea typeface="HG丸ｺﾞｼｯｸM-PRO"/>
                <a:cs typeface="HG丸ｺﾞｼｯｸM-PRO"/>
              </a:rPr>
              <a:t>歯周病の予防には、プラークを取り除くことが大切です</a:t>
            </a:r>
            <a:endParaRPr lang="en-US" altLang="ja-JP" sz="1050" dirty="0">
              <a:latin typeface="HG丸ｺﾞｼｯｸM-PRO"/>
              <a:ea typeface="HG丸ｺﾞｼｯｸM-PRO"/>
              <a:cs typeface="HG丸ｺﾞｼｯｸM-PRO"/>
            </a:endParaRPr>
          </a:p>
          <a:p>
            <a:pPr marL="0" indent="0">
              <a:buNone/>
            </a:pPr>
            <a:r>
              <a:rPr lang="zh-TW" altLang="en-US" sz="1400" dirty="0">
                <a:latin typeface="PingFang SC" panose="020B0400000000000000" pitchFamily="34" charset="-122"/>
                <a:ea typeface="PingFang SC" panose="020B0400000000000000" pitchFamily="34" charset="-122"/>
                <a:cs typeface="HG丸ｺﾞｼｯｸM-PRO"/>
              </a:rPr>
              <a:t>      对于</a:t>
            </a:r>
            <a:r>
              <a:rPr lang="zh-hans" altLang="ja-JP" sz="1400" dirty="0">
                <a:latin typeface="PingFang SC" panose="020B0400000000000000" pitchFamily="34" charset="-122"/>
                <a:ea typeface="PingFang SC" panose="020B0400000000000000" pitchFamily="34" charset="-122"/>
                <a:cs typeface="HG丸ｺﾞｼｯｸM-PRO"/>
              </a:rPr>
              <a:t>牙周病</a:t>
            </a:r>
            <a:r>
              <a:rPr lang="zh-TW" altLang="en-US" sz="1400" dirty="0">
                <a:latin typeface="PingFang SC" panose="020B0400000000000000" pitchFamily="34" charset="-122"/>
                <a:ea typeface="PingFang SC" panose="020B0400000000000000" pitchFamily="34" charset="-122"/>
                <a:cs typeface="HG丸ｺﾞｼｯｸM-PRO"/>
              </a:rPr>
              <a:t>的预防</a:t>
            </a:r>
            <a:r>
              <a:rPr lang="en-US" altLang="zh-Hans" sz="1400" dirty="0">
                <a:latin typeface="PingFang SC" panose="020B0400000000000000" pitchFamily="34" charset="-122"/>
                <a:ea typeface="PingFang SC" panose="020B0400000000000000" pitchFamily="34" charset="-122"/>
                <a:cs typeface="HG丸ｺﾞｼｯｸM-PRO"/>
              </a:rPr>
              <a:t>,</a:t>
            </a:r>
            <a:r>
              <a:rPr lang="ja-JP" altLang="en-US" sz="1400">
                <a:latin typeface="PingFang SC" panose="020B0400000000000000" pitchFamily="34" charset="-122"/>
                <a:ea typeface="PingFang SC" panose="020B0400000000000000" pitchFamily="34" charset="-122"/>
                <a:cs typeface="HG丸ｺﾞｼｯｸM-PRO"/>
              </a:rPr>
              <a:t>牙菌斑</a:t>
            </a:r>
            <a:r>
              <a:rPr lang="zh-TW" altLang="en-US" sz="1400" dirty="0">
                <a:latin typeface="PingFang SC" panose="020B0400000000000000" pitchFamily="34" charset="-122"/>
                <a:ea typeface="PingFang SC" panose="020B0400000000000000" pitchFamily="34" charset="-122"/>
                <a:cs typeface="HG丸ｺﾞｼｯｸM-PRO"/>
              </a:rPr>
              <a:t>的清</a:t>
            </a:r>
            <a:r>
              <a:rPr lang="ja-JP" altLang="en-US" sz="1400">
                <a:latin typeface="PingFang SC" panose="020B0400000000000000" pitchFamily="34" charset="-122"/>
                <a:ea typeface="PingFang SC" panose="020B0400000000000000" pitchFamily="34" charset="-122"/>
                <a:cs typeface="HG丸ｺﾞｼｯｸM-PRO"/>
              </a:rPr>
              <a:t>除非常重要</a:t>
            </a:r>
            <a:r>
              <a:rPr lang="zh-hans" altLang="ja-JP" sz="1400" dirty="0">
                <a:latin typeface="PingFang SC" panose="020B0400000000000000" pitchFamily="34" charset="-122"/>
                <a:ea typeface="PingFang SC" panose="020B0400000000000000" pitchFamily="34" charset="-122"/>
                <a:cs typeface="HG丸ｺﾞｼｯｸM-PRO"/>
              </a:rPr>
              <a:t>。</a:t>
            </a:r>
            <a:endParaRPr lang="en-US" altLang="zh-Hans" sz="1400" dirty="0">
              <a:latin typeface="PingFang SC" panose="020B0400000000000000" pitchFamily="34" charset="-122"/>
              <a:ea typeface="PingFang SC" panose="020B0400000000000000" pitchFamily="34" charset="-122"/>
              <a:cs typeface="HG丸ｺﾞｼｯｸM-PRO"/>
            </a:endParaRPr>
          </a:p>
          <a:p>
            <a:r>
              <a:rPr lang="ja-JP" altLang="en-US" sz="1050" dirty="0">
                <a:latin typeface="HGMaruGothicMPRO" panose="020F0600000000000000" pitchFamily="34" charset="-128"/>
                <a:ea typeface="HGMaruGothicMPRO" panose="020F0600000000000000" pitchFamily="34" charset="-128"/>
                <a:cs typeface="HG丸ｺﾞｼｯｸM-PRO"/>
              </a:rPr>
              <a:t>プラークとは、歯の表面に付いた食べかすと細菌の塊で、虫歯や歯周病の原因に</a:t>
            </a:r>
            <a:r>
              <a:rPr lang="ja-JP" altLang="en-US" sz="1050">
                <a:latin typeface="HGMaruGothicMPRO" panose="020F0600000000000000" pitchFamily="34" charset="-128"/>
                <a:ea typeface="HGMaruGothicMPRO" panose="020F0600000000000000" pitchFamily="34" charset="-128"/>
                <a:cs typeface="HG丸ｺﾞｼｯｸM-PRO"/>
              </a:rPr>
              <a:t>なります。</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0" indent="0">
              <a:buNone/>
            </a:pPr>
            <a:r>
              <a:rPr lang="ja-JP" altLang="en-US" sz="1400">
                <a:latin typeface="HGMaruGothicMPRO" panose="020F0600000000000000" pitchFamily="34" charset="-128"/>
                <a:ea typeface="HGMaruGothicMPRO" panose="020F0600000000000000" pitchFamily="34" charset="-128"/>
                <a:cs typeface="HG丸ｺﾞｼｯｸM-PRO"/>
              </a:rPr>
              <a:t>　</a:t>
            </a:r>
            <a:r>
              <a:rPr lang="ja-JP" altLang="en-US" sz="1400" dirty="0">
                <a:latin typeface="HGMaruGothicMPRO" panose="020F0600000000000000" pitchFamily="34" charset="-128"/>
                <a:ea typeface="HGMaruGothicMPRO" panose="020F0600000000000000" pitchFamily="34" charset="-128"/>
                <a:cs typeface="HG丸ｺﾞｼｯｸM-PRO"/>
              </a:rPr>
              <a:t>　</a:t>
            </a:r>
            <a:r>
              <a:rPr lang="zh-hans" sz="1400" dirty="0">
                <a:latin typeface="PingFang SC" panose="020B0400000000000000" pitchFamily="34" charset="-122"/>
                <a:ea typeface="PingFang SC" panose="020B0400000000000000" pitchFamily="34" charset="-122"/>
                <a:cs typeface="HG丸ｺﾞｼｯｸM-PRO"/>
              </a:rPr>
              <a:t>牙菌斑是附着在牙齿表面的食物残渣和细菌结成</a:t>
            </a:r>
            <a:r>
              <a:rPr lang="zh-hans" altLang="en-US" sz="1400" dirty="0">
                <a:latin typeface="PingFang SC" panose="020B0400000000000000" pitchFamily="34" charset="-122"/>
                <a:ea typeface="PingFang SC" panose="020B0400000000000000" pitchFamily="34" charset="-122"/>
                <a:cs typeface="HG丸ｺﾞｼｯｸM-PRO"/>
              </a:rPr>
              <a:t>的</a:t>
            </a:r>
            <a:r>
              <a:rPr lang="zh-hans" sz="1400" dirty="0">
                <a:latin typeface="PingFang SC" panose="020B0400000000000000" pitchFamily="34" charset="-122"/>
                <a:ea typeface="PingFang SC" panose="020B0400000000000000" pitchFamily="34" charset="-122"/>
                <a:cs typeface="HG丸ｺﾞｼｯｸM-PRO"/>
              </a:rPr>
              <a:t>团块，</a:t>
            </a:r>
            <a:endParaRPr lang="en-US" altLang="zh-Hans" sz="1400" dirty="0">
              <a:latin typeface="PingFang SC" panose="020B0400000000000000" pitchFamily="34" charset="-122"/>
              <a:ea typeface="PingFang SC" panose="020B0400000000000000" pitchFamily="34" charset="-122"/>
              <a:cs typeface="HG丸ｺﾞｼｯｸM-PRO"/>
            </a:endParaRPr>
          </a:p>
          <a:p>
            <a:pPr marL="0" indent="0">
              <a:buNone/>
            </a:pPr>
            <a:r>
              <a:rPr lang="ja-JP" altLang="en-US" sz="1400">
                <a:latin typeface="PingFang SC" panose="020B0400000000000000" pitchFamily="34" charset="-122"/>
                <a:ea typeface="PingFang SC" panose="020B0400000000000000" pitchFamily="34" charset="-122"/>
                <a:cs typeface="HG丸ｺﾞｼｯｸM-PRO"/>
              </a:rPr>
              <a:t>　　</a:t>
            </a:r>
            <a:r>
              <a:rPr lang="zh-hans" sz="1400" dirty="0">
                <a:latin typeface="PingFang SC" panose="020B0400000000000000" pitchFamily="34" charset="-122"/>
                <a:ea typeface="PingFang SC" panose="020B0400000000000000" pitchFamily="34" charset="-122"/>
                <a:cs typeface="HG丸ｺﾞｼｯｸM-PRO"/>
              </a:rPr>
              <a:t>会导致蛀牙和牙周病。</a:t>
            </a:r>
            <a:endParaRPr lang="en-US" altLang="zh-Hans" sz="1400" dirty="0">
              <a:latin typeface="PingFang SC" panose="020B0400000000000000" pitchFamily="34" charset="-122"/>
              <a:ea typeface="PingFang SC" panose="020B0400000000000000" pitchFamily="34" charset="-122"/>
              <a:cs typeface="HG丸ｺﾞｼｯｸM-PRO"/>
            </a:endParaRPr>
          </a:p>
          <a:p>
            <a:r>
              <a:rPr lang="ja-JP" altLang="en-US" sz="1050" dirty="0">
                <a:latin typeface="HGMaruGothicMPRO" panose="020F0600000000000000" pitchFamily="34" charset="-128"/>
                <a:ea typeface="HGMaruGothicMPRO" panose="020F0600000000000000" pitchFamily="34" charset="-128"/>
                <a:cs typeface="HG丸ｺﾞｼｯｸM-PRO"/>
              </a:rPr>
              <a:t>プラークは時間が経つと歯石へ変化します。歯石はとても固いので歯磨きではとれません。歯医者で取り除く治療が必要</a:t>
            </a:r>
            <a:r>
              <a:rPr lang="ja-JP" altLang="en-US" sz="1050">
                <a:latin typeface="HGMaruGothicMPRO" panose="020F0600000000000000" pitchFamily="34" charset="-128"/>
                <a:ea typeface="HGMaruGothicMPRO" panose="020F0600000000000000" pitchFamily="34" charset="-128"/>
                <a:cs typeface="HG丸ｺﾞｼｯｸM-PRO"/>
              </a:rPr>
              <a:t>です。</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0" indent="0">
              <a:buNone/>
            </a:pPr>
            <a:r>
              <a:rPr lang="ja-JP" altLang="en-US" sz="1400">
                <a:latin typeface="HGMaruGothicMPRO" panose="020F0600000000000000" pitchFamily="34" charset="-128"/>
                <a:ea typeface="HGMaruGothicMPRO" panose="020F0600000000000000" pitchFamily="34" charset="-128"/>
                <a:cs typeface="HG丸ｺﾞｼｯｸM-PRO"/>
              </a:rPr>
              <a:t>　</a:t>
            </a:r>
            <a:r>
              <a:rPr lang="ja-JP" altLang="en-US" sz="1400" dirty="0">
                <a:latin typeface="HGMaruGothicMPRO" panose="020F0600000000000000" pitchFamily="34" charset="-128"/>
                <a:ea typeface="HGMaruGothicMPRO" panose="020F0600000000000000" pitchFamily="34" charset="-128"/>
                <a:cs typeface="HG丸ｺﾞｼｯｸM-PRO"/>
              </a:rPr>
              <a:t>　</a:t>
            </a:r>
            <a:r>
              <a:rPr lang="zh-hans" sz="1400" dirty="0">
                <a:latin typeface="PingFang SC" panose="020B0400000000000000" pitchFamily="34" charset="-122"/>
                <a:ea typeface="PingFang SC" panose="020B0400000000000000" pitchFamily="34" charset="-122"/>
                <a:cs typeface="HG丸ｺﾞｼｯｸM-PRO"/>
              </a:rPr>
              <a:t>时间久后，牙菌斑会变成牙结石。牙结石非常坚硬，无法通过刷牙去除，</a:t>
            </a:r>
            <a:endParaRPr lang="en-US" altLang="zh-Hans" sz="1400" dirty="0">
              <a:latin typeface="PingFang SC" panose="020B0400000000000000" pitchFamily="34" charset="-122"/>
              <a:ea typeface="PingFang SC" panose="020B0400000000000000" pitchFamily="34" charset="-122"/>
              <a:cs typeface="HG丸ｺﾞｼｯｸM-PRO"/>
            </a:endParaRPr>
          </a:p>
          <a:p>
            <a:pPr marL="0" indent="0">
              <a:buNone/>
            </a:pPr>
            <a:r>
              <a:rPr lang="ja-JP" altLang="en-US" sz="1400">
                <a:latin typeface="PingFang SC" panose="020B0400000000000000" pitchFamily="34" charset="-122"/>
                <a:ea typeface="PingFang SC" panose="020B0400000000000000" pitchFamily="34" charset="-122"/>
                <a:cs typeface="HG丸ｺﾞｼｯｸM-PRO"/>
              </a:rPr>
              <a:t>　　</a:t>
            </a:r>
            <a:r>
              <a:rPr lang="zh-hans" sz="1400" dirty="0">
                <a:latin typeface="PingFang SC" panose="020B0400000000000000" pitchFamily="34" charset="-122"/>
                <a:ea typeface="PingFang SC" panose="020B0400000000000000" pitchFamily="34" charset="-122"/>
                <a:cs typeface="HG丸ｺﾞｼｯｸM-PRO"/>
              </a:rPr>
              <a:t>需要由牙医进行治疗才能去除。</a:t>
            </a:r>
            <a:endParaRPr lang="en-US" altLang="ja-JP" sz="1400" dirty="0">
              <a:latin typeface="PingFang SC" panose="020B0400000000000000" pitchFamily="34" charset="-122"/>
              <a:ea typeface="PingFang SC" panose="020B0400000000000000" pitchFamily="34" charset="-122"/>
              <a:cs typeface="HG丸ｺﾞｼｯｸM-PRO"/>
            </a:endParaRPr>
          </a:p>
          <a:p>
            <a:pPr rtl="0"/>
            <a:endParaRPr lang="en-US" altLang="ja-JP" sz="1200" dirty="0">
              <a:latin typeface="+mj-ea"/>
              <a:ea typeface="+mj-ea"/>
              <a:cs typeface="HG丸ｺﾞｼｯｸM-PRO"/>
            </a:endParaRPr>
          </a:p>
        </p:txBody>
      </p:sp>
      <p:sp>
        <p:nvSpPr>
          <p:cNvPr id="5" name="円/楕円 4"/>
          <p:cNvSpPr/>
          <p:nvPr/>
        </p:nvSpPr>
        <p:spPr>
          <a:xfrm>
            <a:off x="206382" y="76459"/>
            <a:ext cx="5992891" cy="731063"/>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ja-JP" sz="2000" b="1" dirty="0">
                <a:solidFill>
                  <a:schemeClr val="tx1"/>
                </a:solidFill>
                <a:latin typeface="HG丸ｺﾞｼｯｸM-PRO" pitchFamily="50" charset="-128"/>
                <a:ea typeface="HG丸ｺﾞｼｯｸM-PRO" pitchFamily="50" charset="-128"/>
              </a:rPr>
              <a:t>12. </a:t>
            </a:r>
            <a:r>
              <a:rPr lang="ja-JP" altLang="ja-JP" sz="2000" b="1" dirty="0">
                <a:solidFill>
                  <a:schemeClr val="tx1"/>
                </a:solidFill>
                <a:latin typeface="HG丸ｺﾞｼｯｸM-PRO" pitchFamily="50" charset="-128"/>
                <a:ea typeface="HG丸ｺﾞｼｯｸM-PRO" pitchFamily="50" charset="-128"/>
              </a:rPr>
              <a:t>糖尿病</a:t>
            </a:r>
            <a:r>
              <a:rPr lang="ja-JP" altLang="en-US" sz="2000" b="1" dirty="0">
                <a:solidFill>
                  <a:schemeClr val="tx1"/>
                </a:solidFill>
                <a:latin typeface="HG丸ｺﾞｼｯｸM-PRO" pitchFamily="50" charset="-128"/>
                <a:ea typeface="HG丸ｺﾞｼｯｸM-PRO" pitchFamily="50" charset="-128"/>
              </a:rPr>
              <a:t>と歯周病</a:t>
            </a:r>
            <a:endParaRPr lang="en-US" altLang="ja-JP" sz="2000" b="1" dirty="0">
              <a:solidFill>
                <a:schemeClr val="tx1"/>
              </a:solidFill>
              <a:latin typeface="HG丸ｺﾞｼｯｸM-PRO" pitchFamily="50" charset="-128"/>
              <a:ea typeface="HG丸ｺﾞｼｯｸM-PRO" pitchFamily="50" charset="-128"/>
            </a:endParaRPr>
          </a:p>
          <a:p>
            <a:pPr algn="ctr"/>
            <a:r>
              <a:rPr lang="zh-TW" altLang="en-US" sz="2400" b="1" dirty="0">
                <a:solidFill>
                  <a:schemeClr val="tx1"/>
                </a:solidFill>
                <a:latin typeface="新細明體"/>
                <a:ea typeface="新細明體"/>
              </a:rPr>
              <a:t>  </a:t>
            </a:r>
            <a:r>
              <a:rPr lang="en-US" altLang="zh-TW" sz="2400" b="1" dirty="0">
                <a:solidFill>
                  <a:schemeClr val="tx1"/>
                </a:solidFill>
                <a:latin typeface="PingFang SC" panose="020B0400000000000000" pitchFamily="34" charset="-122"/>
                <a:ea typeface="PingFang SC" panose="020B0400000000000000" pitchFamily="34" charset="-122"/>
              </a:rPr>
              <a:t>12.</a:t>
            </a:r>
            <a:r>
              <a:rPr lang="zh-hans" sz="2400" b="1" dirty="0">
                <a:solidFill>
                  <a:schemeClr val="tx1"/>
                </a:solidFill>
                <a:latin typeface="PingFang SC" panose="020B0400000000000000" pitchFamily="34" charset="-122"/>
                <a:ea typeface="PingFang SC" panose="020B0400000000000000" pitchFamily="34" charset="-122"/>
              </a:rPr>
              <a:t>糖尿病和牙周病</a:t>
            </a:r>
            <a:endParaRPr lang="en-US" altLang="ja-JP" sz="2400" b="1" dirty="0">
              <a:solidFill>
                <a:schemeClr val="tx1"/>
              </a:solidFill>
              <a:latin typeface="PingFang SC" panose="020B0400000000000000" pitchFamily="34" charset="-122"/>
              <a:ea typeface="PingFang SC" panose="020B0400000000000000" pitchFamily="34" charset="-122"/>
            </a:endParaRP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161" y="3382784"/>
            <a:ext cx="806706" cy="904294"/>
          </a:xfrm>
          <a:prstGeom prst="rect">
            <a:avLst/>
          </a:prstGeom>
        </p:spPr>
      </p:pic>
      <p:sp>
        <p:nvSpPr>
          <p:cNvPr id="2" name="スライド番号プレースホルダー 1"/>
          <p:cNvSpPr>
            <a:spLocks noGrp="1"/>
          </p:cNvSpPr>
          <p:nvPr>
            <p:ph type="sldNum" sz="quarter" idx="12"/>
          </p:nvPr>
        </p:nvSpPr>
        <p:spPr>
          <a:xfrm>
            <a:off x="5048903" y="9357425"/>
            <a:ext cx="1600200" cy="527402"/>
          </a:xfrm>
        </p:spPr>
        <p:txBody>
          <a:bodyPr rtlCol="0"/>
          <a:lstStyle/>
          <a:p>
            <a:pPr rtl="0"/>
            <a:fld id="{B86CDF9C-0DC7-D34B-9EBA-C76EDCE6CC5E}" type="slidenum">
              <a:rPr kumimoji="1" lang="ja-JP" altLang="en-US" smtClean="0">
                <a:latin typeface="+mj-ea"/>
                <a:ea typeface="+mj-ea"/>
              </a:rPr>
              <a:pPr/>
              <a:t>1</a:t>
            </a:fld>
            <a:endParaRPr kumimoji="1" lang="ja-JP" altLang="en-US">
              <a:latin typeface="+mj-ea"/>
              <a:ea typeface="+mj-ea"/>
            </a:endParaRPr>
          </a:p>
        </p:txBody>
      </p:sp>
      <p:pic>
        <p:nvPicPr>
          <p:cNvPr id="7" name="Picture 15"/>
          <p:cNvPicPr>
            <a:picLocks noChangeAspect="1"/>
          </p:cNvPicPr>
          <p:nvPr/>
        </p:nvPicPr>
        <p:blipFill>
          <a:blip r:embed="rId4" cstate="print"/>
          <a:stretch>
            <a:fillRect/>
          </a:stretch>
        </p:blipFill>
        <p:spPr>
          <a:xfrm>
            <a:off x="6455445" y="28399"/>
            <a:ext cx="398915" cy="393217"/>
          </a:xfrm>
          <a:prstGeom prst="rect">
            <a:avLst/>
          </a:prstGeom>
        </p:spPr>
      </p:pic>
      <p:sp>
        <p:nvSpPr>
          <p:cNvPr id="4" name="フッター プレースホルダー 3">
            <a:extLst>
              <a:ext uri="{FF2B5EF4-FFF2-40B4-BE49-F238E27FC236}">
                <a16:creationId xmlns:a16="http://schemas.microsoft.com/office/drawing/2014/main" id="{4C9B45E8-A173-1047-A5BB-F9F5CCA28090}"/>
              </a:ext>
            </a:extLst>
          </p:cNvPr>
          <p:cNvSpPr>
            <a:spLocks noGrp="1"/>
          </p:cNvSpPr>
          <p:nvPr>
            <p:ph type="ftr" sz="quarter" idx="11"/>
          </p:nvPr>
        </p:nvSpPr>
        <p:spPr>
          <a:xfrm>
            <a:off x="2266402" y="9497779"/>
            <a:ext cx="2171700" cy="527402"/>
          </a:xfrm>
        </p:spPr>
        <p:txBody>
          <a:bodyPr rtlCol="0"/>
          <a:lstStyle/>
          <a:p>
            <a:r>
              <a:rPr kumimoji="1" lang="en-US" altLang="ja-JP" sz="1050" dirty="0">
                <a:latin typeface="+mn-ea"/>
              </a:rPr>
              <a:t>12. </a:t>
            </a:r>
            <a:r>
              <a:rPr kumimoji="1" lang="ja-JP" altLang="en-US" sz="1050" dirty="0">
                <a:latin typeface="+mn-ea"/>
              </a:rPr>
              <a:t>糖尿病と歯周病</a:t>
            </a:r>
          </a:p>
          <a:p>
            <a:pPr rtl="0"/>
            <a:r>
              <a:rPr lang="zh-hans" dirty="0">
                <a:latin typeface="PingFang SC" panose="020B0400000000000000" pitchFamily="34" charset="-122"/>
                <a:ea typeface="PingFang SC" panose="020B0400000000000000" pitchFamily="34" charset="-122"/>
              </a:rPr>
              <a:t>12.糖尿病和牙周病</a:t>
            </a:r>
          </a:p>
          <a:p>
            <a:pPr rtl="0"/>
            <a:endParaRPr lang="zh-hans" dirty="0">
              <a:latin typeface="+mj-ea"/>
              <a:ea typeface="+mj-ea"/>
            </a:endParaRPr>
          </a:p>
        </p:txBody>
      </p:sp>
      <p:sp>
        <p:nvSpPr>
          <p:cNvPr id="8" name="テキスト ボックス 7">
            <a:extLst>
              <a:ext uri="{FF2B5EF4-FFF2-40B4-BE49-F238E27FC236}">
                <a16:creationId xmlns:a16="http://schemas.microsoft.com/office/drawing/2014/main" id="{587DBB1C-AABC-F340-B051-6D856203623E}"/>
              </a:ext>
            </a:extLst>
          </p:cNvPr>
          <p:cNvSpPr txBox="1"/>
          <p:nvPr/>
        </p:nvSpPr>
        <p:spPr>
          <a:xfrm>
            <a:off x="5357248" y="28144"/>
            <a:ext cx="723275" cy="307777"/>
          </a:xfrm>
          <a:prstGeom prst="rect">
            <a:avLst/>
          </a:prstGeom>
          <a:noFill/>
        </p:spPr>
        <p:txBody>
          <a:bodyPr wrap="none" rtlCol="0">
            <a:spAutoFit/>
          </a:bodyPr>
          <a:lstStyle/>
          <a:p>
            <a:pPr rtl="0"/>
            <a:r>
              <a:rPr lang="zh-hans" sz="1400" dirty="0">
                <a:solidFill>
                  <a:schemeClr val="bg1">
                    <a:lumMod val="50000"/>
                  </a:schemeClr>
                </a:solidFill>
                <a:latin typeface="PingFang SC" panose="020B0400000000000000" pitchFamily="34" charset="-122"/>
                <a:ea typeface="PingFang SC" panose="020B0400000000000000" pitchFamily="34" charset="-122"/>
              </a:rPr>
              <a:t>中文版</a:t>
            </a:r>
          </a:p>
        </p:txBody>
      </p:sp>
      <p:pic>
        <p:nvPicPr>
          <p:cNvPr id="9" name="図 8">
            <a:extLst>
              <a:ext uri="{FF2B5EF4-FFF2-40B4-BE49-F238E27FC236}">
                <a16:creationId xmlns:a16="http://schemas.microsoft.com/office/drawing/2014/main" id="{CF43D94B-757A-5F4A-8C29-C65A946321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1697" y="8303939"/>
            <a:ext cx="2619375" cy="1362075"/>
          </a:xfrm>
          <a:prstGeom prst="rect">
            <a:avLst/>
          </a:prstGeom>
        </p:spPr>
      </p:pic>
      <p:sp>
        <p:nvSpPr>
          <p:cNvPr id="10" name="雲形吹き出し 9">
            <a:extLst>
              <a:ext uri="{FF2B5EF4-FFF2-40B4-BE49-F238E27FC236}">
                <a16:creationId xmlns:a16="http://schemas.microsoft.com/office/drawing/2014/main" id="{59639EBA-A53C-7945-8032-E5BD6CEB1641}"/>
              </a:ext>
            </a:extLst>
          </p:cNvPr>
          <p:cNvSpPr/>
          <p:nvPr/>
        </p:nvSpPr>
        <p:spPr>
          <a:xfrm>
            <a:off x="439387" y="8556035"/>
            <a:ext cx="3622310" cy="1007905"/>
          </a:xfrm>
          <a:prstGeom prst="cloudCallout">
            <a:avLst>
              <a:gd name="adj1" fmla="val 48951"/>
              <a:gd name="adj2" fmla="val 20455"/>
            </a:avLst>
          </a:prstGeom>
        </p:spPr>
        <p:style>
          <a:lnRef idx="1">
            <a:schemeClr val="accent5"/>
          </a:lnRef>
          <a:fillRef idx="2">
            <a:schemeClr val="accent5"/>
          </a:fillRef>
          <a:effectRef idx="1">
            <a:schemeClr val="accent5"/>
          </a:effectRef>
          <a:fontRef idx="minor">
            <a:schemeClr val="dk1"/>
          </a:fontRef>
        </p:style>
        <p:txBody>
          <a:bodyPr lIns="91440" tIns="45720" rIns="91440" bIns="45720" rtlCol="0" anchor="ctr"/>
          <a:lstStyle/>
          <a:p>
            <a:pPr algn="ctr"/>
            <a:r>
              <a:rPr lang="ja-JP" altLang="ja-JP" sz="1000" dirty="0">
                <a:solidFill>
                  <a:schemeClr val="tx1"/>
                </a:solidFill>
                <a:latin typeface="HG丸ｺﾞｼｯｸM-PRO"/>
                <a:ea typeface="HG丸ｺﾞｼｯｸM-PRO"/>
                <a:cs typeface="HG丸ｺﾞｼｯｸM-PRO"/>
              </a:rPr>
              <a:t>歯周病が</a:t>
            </a:r>
            <a:r>
              <a:rPr lang="ja-JP" altLang="en-US" sz="1000" dirty="0">
                <a:solidFill>
                  <a:schemeClr val="tx1"/>
                </a:solidFill>
                <a:latin typeface="HG丸ｺﾞｼｯｸM-PRO"/>
                <a:ea typeface="HG丸ｺﾞｼｯｸM-PRO"/>
                <a:cs typeface="HG丸ｺﾞｼｯｸM-PRO"/>
              </a:rPr>
              <a:t>治ると、</a:t>
            </a:r>
            <a:r>
              <a:rPr lang="ja-JP" altLang="ja-JP" sz="1000" dirty="0">
                <a:solidFill>
                  <a:schemeClr val="tx1"/>
                </a:solidFill>
                <a:latin typeface="HG丸ｺﾞｼｯｸM-PRO"/>
                <a:ea typeface="HG丸ｺﾞｼｯｸM-PRO"/>
                <a:cs typeface="HG丸ｺﾞｼｯｸM-PRO"/>
              </a:rPr>
              <a:t>血糖</a:t>
            </a:r>
            <a:r>
              <a:rPr lang="ja-JP" altLang="en-US" sz="1000" dirty="0">
                <a:solidFill>
                  <a:schemeClr val="tx1"/>
                </a:solidFill>
                <a:latin typeface="HG丸ｺﾞｼｯｸM-PRO"/>
                <a:ea typeface="HG丸ｺﾞｼｯｸM-PRO"/>
                <a:cs typeface="HG丸ｺﾞｼｯｸM-PRO"/>
              </a:rPr>
              <a:t>値が</a:t>
            </a:r>
            <a:r>
              <a:rPr lang="ja-JP" altLang="ja-JP" sz="1000" dirty="0">
                <a:solidFill>
                  <a:schemeClr val="tx1"/>
                </a:solidFill>
                <a:latin typeface="HG丸ｺﾞｼｯｸM-PRO"/>
                <a:ea typeface="HG丸ｺﾞｼｯｸM-PRO"/>
                <a:cs typeface="HG丸ｺﾞｼｯｸM-PRO"/>
              </a:rPr>
              <a:t>良くな</a:t>
            </a:r>
            <a:r>
              <a:rPr lang="ja-JP" altLang="en-US" sz="1000" dirty="0">
                <a:solidFill>
                  <a:schemeClr val="tx1"/>
                </a:solidFill>
                <a:latin typeface="HG丸ｺﾞｼｯｸM-PRO"/>
                <a:ea typeface="HG丸ｺﾞｼｯｸM-PRO"/>
                <a:cs typeface="HG丸ｺﾞｼｯｸM-PRO"/>
              </a:rPr>
              <a:t>る</a:t>
            </a:r>
            <a:endParaRPr lang="en-US" altLang="ja-JP" sz="1000" dirty="0">
              <a:solidFill>
                <a:schemeClr val="tx1"/>
              </a:solidFill>
              <a:latin typeface="HG丸ｺﾞｼｯｸM-PRO"/>
              <a:ea typeface="HG丸ｺﾞｼｯｸM-PRO"/>
              <a:cs typeface="HG丸ｺﾞｼｯｸM-PRO"/>
            </a:endParaRPr>
          </a:p>
          <a:p>
            <a:pPr algn="ctr"/>
            <a:r>
              <a:rPr lang="ja-JP" altLang="ja-JP" sz="1000" dirty="0">
                <a:solidFill>
                  <a:schemeClr val="tx1"/>
                </a:solidFill>
                <a:latin typeface="HG丸ｺﾞｼｯｸM-PRO"/>
                <a:ea typeface="HG丸ｺﾞｼｯｸM-PRO"/>
                <a:cs typeface="HG丸ｺﾞｼｯｸM-PRO"/>
              </a:rPr>
              <a:t>という報告もあります</a:t>
            </a:r>
            <a:r>
              <a:rPr lang="ja-JP" altLang="en-US" sz="1000" dirty="0">
                <a:solidFill>
                  <a:schemeClr val="tx1"/>
                </a:solidFill>
                <a:latin typeface="HG丸ｺﾞｼｯｸM-PRO"/>
                <a:ea typeface="HG丸ｺﾞｼｯｸM-PRO"/>
                <a:cs typeface="HG丸ｺﾞｼｯｸM-PRO"/>
              </a:rPr>
              <a:t>！</a:t>
            </a:r>
            <a:endParaRPr lang="en-US" altLang="ja-JP" sz="1000" dirty="0">
              <a:solidFill>
                <a:schemeClr val="tx1"/>
              </a:solidFill>
              <a:latin typeface="HG丸ｺﾞｼｯｸM-PRO"/>
              <a:ea typeface="HG丸ｺﾞｼｯｸM-PRO"/>
              <a:cs typeface="HG丸ｺﾞｼｯｸM-PRO"/>
            </a:endParaRPr>
          </a:p>
          <a:p>
            <a:pPr algn="ctr"/>
            <a:r>
              <a:rPr lang="zh-hans" altLang="en-US" sz="1200" dirty="0">
                <a:solidFill>
                  <a:schemeClr val="tx1"/>
                </a:solidFill>
                <a:latin typeface="PingFang SC" panose="020B0400000000000000" pitchFamily="34" charset="-122"/>
                <a:ea typeface="PingFang SC" panose="020B0400000000000000" pitchFamily="34" charset="-122"/>
                <a:cs typeface="HG丸ｺﾞｼｯｸM-PRO"/>
              </a:rPr>
              <a:t>也有些报告显示</a:t>
            </a:r>
            <a:r>
              <a:rPr lang="zh-hans" sz="1200" dirty="0">
                <a:solidFill>
                  <a:schemeClr val="tx1"/>
                </a:solidFill>
                <a:latin typeface="PingFang SC" panose="020B0400000000000000" pitchFamily="34" charset="-122"/>
                <a:ea typeface="PingFang SC" panose="020B0400000000000000" pitchFamily="34" charset="-122"/>
                <a:cs typeface="HG丸ｺﾞｼｯｸM-PRO"/>
              </a:rPr>
              <a:t>牙周病治愈后，患者</a:t>
            </a:r>
            <a:r>
              <a:rPr lang="zh-TW" altLang="en-US" sz="1200" dirty="0">
                <a:solidFill>
                  <a:schemeClr val="tx1"/>
                </a:solidFill>
                <a:latin typeface="PingFang SC" panose="020B0400000000000000" pitchFamily="34" charset="-122"/>
                <a:ea typeface="PingFang SC" panose="020B0400000000000000" pitchFamily="34" charset="-122"/>
                <a:cs typeface="HG丸ｺﾞｼｯｸM-PRO"/>
              </a:rPr>
              <a:t>的</a:t>
            </a:r>
            <a:r>
              <a:rPr lang="zh-hans" sz="1200" dirty="0">
                <a:solidFill>
                  <a:schemeClr val="tx1"/>
                </a:solidFill>
                <a:latin typeface="PingFang SC" panose="020B0400000000000000" pitchFamily="34" charset="-122"/>
                <a:ea typeface="PingFang SC" panose="020B0400000000000000" pitchFamily="34" charset="-122"/>
                <a:cs typeface="HG丸ｺﾞｼｯｸM-PRO"/>
              </a:rPr>
              <a:t>血糖值</a:t>
            </a:r>
            <a:r>
              <a:rPr lang="zh-hans" altLang="en-US" sz="1200" dirty="0">
                <a:solidFill>
                  <a:schemeClr val="tx1"/>
                </a:solidFill>
                <a:latin typeface="PingFang SC" panose="020B0400000000000000" pitchFamily="34" charset="-122"/>
                <a:ea typeface="PingFang SC" panose="020B0400000000000000" pitchFamily="34" charset="-122"/>
                <a:cs typeface="HG丸ｺﾞｼｯｸM-PRO"/>
              </a:rPr>
              <a:t>有</a:t>
            </a:r>
            <a:r>
              <a:rPr lang="zh-hans" sz="1200" dirty="0">
                <a:solidFill>
                  <a:schemeClr val="tx1"/>
                </a:solidFill>
                <a:latin typeface="PingFang SC" panose="020B0400000000000000" pitchFamily="34" charset="-122"/>
                <a:ea typeface="PingFang SC" panose="020B0400000000000000" pitchFamily="34" charset="-122"/>
                <a:cs typeface="HG丸ｺﾞｼｯｸM-PRO"/>
              </a:rPr>
              <a:t>得到改善！</a:t>
            </a:r>
            <a:endParaRPr lang="zh-Hans" sz="1200" dirty="0">
              <a:solidFill>
                <a:schemeClr val="tx1"/>
              </a:solidFill>
              <a:latin typeface="PingFang SC" panose="020B0400000000000000" pitchFamily="34" charset="-122"/>
              <a:ea typeface="PingFang SC" panose="020B0400000000000000" pitchFamily="34" charset="-122"/>
              <a:cs typeface="HG丸ｺﾞｼｯｸM-PRO"/>
            </a:endParaRPr>
          </a:p>
        </p:txBody>
      </p:sp>
    </p:spTree>
    <p:extLst>
      <p:ext uri="{BB962C8B-B14F-4D97-AF65-F5344CB8AC3E}">
        <p14:creationId xmlns:p14="http://schemas.microsoft.com/office/powerpoint/2010/main" val="1014535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342900" y="335921"/>
            <a:ext cx="6172200" cy="7069866"/>
          </a:xfrm>
        </p:spPr>
        <p:txBody>
          <a:bodyPr vert="horz" lIns="91440" tIns="45720" rIns="91440" bIns="45720" rtlCol="0" anchor="t">
            <a:noAutofit/>
          </a:bodyPr>
          <a:lstStyle/>
          <a:p>
            <a:pPr marL="0" indent="0">
              <a:buNone/>
            </a:pPr>
            <a:r>
              <a:rPr lang="ja-JP" altLang="ja-JP" sz="1200" b="1" dirty="0">
                <a:solidFill>
                  <a:srgbClr val="4F81BD"/>
                </a:solidFill>
                <a:latin typeface="HG丸ｺﾞｼｯｸM-PRO"/>
                <a:ea typeface="HG丸ｺﾞｼｯｸM-PRO"/>
                <a:cs typeface="HG丸ｺﾞｼｯｸM-PRO"/>
              </a:rPr>
              <a:t>歯磨き</a:t>
            </a:r>
            <a:r>
              <a:rPr lang="ja-JP" altLang="en-US" sz="1200" b="1" dirty="0">
                <a:solidFill>
                  <a:srgbClr val="4F81BD"/>
                </a:solidFill>
                <a:latin typeface="HG丸ｺﾞｼｯｸM-PRO"/>
                <a:ea typeface="HG丸ｺﾞｼｯｸM-PRO"/>
                <a:cs typeface="HG丸ｺﾞｼｯｸM-PRO"/>
              </a:rPr>
              <a:t>が大切です</a:t>
            </a:r>
            <a:endParaRPr lang="en-US" altLang="ja-JP" sz="1200" dirty="0">
              <a:latin typeface="HG丸ｺﾞｼｯｸM-PRO"/>
              <a:ea typeface="HG丸ｺﾞｼｯｸM-PRO"/>
              <a:cs typeface="HG丸ｺﾞｼｯｸM-PRO"/>
            </a:endParaRPr>
          </a:p>
          <a:p>
            <a:pPr marL="0" indent="0" rtl="0">
              <a:buNone/>
            </a:pPr>
            <a:r>
              <a:rPr lang="zh-hans" sz="1600" b="1" dirty="0">
                <a:solidFill>
                  <a:srgbClr val="4F81BD"/>
                </a:solidFill>
                <a:latin typeface="PingFang SC" panose="020B0400000000000000" pitchFamily="34" charset="-122"/>
                <a:ea typeface="PingFang SC" panose="020B0400000000000000" pitchFamily="34" charset="-122"/>
                <a:cs typeface="HG丸ｺﾞｼｯｸM-PRO"/>
              </a:rPr>
              <a:t>刷牙很重要</a:t>
            </a:r>
            <a:endParaRPr lang="en-US" altLang="ja-JP" sz="1600" dirty="0">
              <a:latin typeface="PingFang SC" panose="020B0400000000000000" pitchFamily="34" charset="-122"/>
              <a:ea typeface="PingFang SC" panose="020B0400000000000000" pitchFamily="34" charset="-122"/>
              <a:cs typeface="HG丸ｺﾞｼｯｸM-PRO"/>
            </a:endParaRPr>
          </a:p>
          <a:p>
            <a:r>
              <a:rPr lang="ja-JP" altLang="ja-JP" sz="1050" dirty="0">
                <a:latin typeface="HG丸ｺﾞｼｯｸM-PRO"/>
                <a:ea typeface="HG丸ｺﾞｼｯｸM-PRO"/>
                <a:cs typeface="HG丸ｺﾞｼｯｸM-PRO"/>
              </a:rPr>
              <a:t>歯磨き粉</a:t>
            </a:r>
            <a:r>
              <a:rPr lang="ja-JP" altLang="en-US" sz="1050" dirty="0">
                <a:latin typeface="HG丸ｺﾞｼｯｸM-PRO"/>
                <a:ea typeface="HG丸ｺﾞｼｯｸM-PRO"/>
                <a:cs typeface="HG丸ｺﾞｼｯｸM-PRO"/>
              </a:rPr>
              <a:t>は</a:t>
            </a:r>
            <a:r>
              <a:rPr lang="ja-JP" altLang="ja-JP" sz="1050" dirty="0">
                <a:latin typeface="HG丸ｺﾞｼｯｸM-PRO"/>
                <a:ea typeface="HG丸ｺﾞｼｯｸM-PRO"/>
                <a:cs typeface="HG丸ｺﾞｼｯｸM-PRO"/>
              </a:rPr>
              <a:t>歯周病</a:t>
            </a:r>
            <a:r>
              <a:rPr lang="ja-JP" altLang="en-US" sz="1050" dirty="0">
                <a:latin typeface="HG丸ｺﾞｼｯｸM-PRO"/>
                <a:ea typeface="HG丸ｺﾞｼｯｸM-PRO"/>
                <a:cs typeface="HG丸ｺﾞｼｯｸM-PRO"/>
              </a:rPr>
              <a:t>の</a:t>
            </a:r>
            <a:r>
              <a:rPr lang="ja-JP" altLang="ja-JP" sz="1050" dirty="0">
                <a:latin typeface="HG丸ｺﾞｼｯｸM-PRO"/>
                <a:ea typeface="HG丸ｺﾞｼｯｸM-PRO"/>
                <a:cs typeface="HG丸ｺﾞｼｯｸM-PRO"/>
              </a:rPr>
              <a:t>予防</a:t>
            </a:r>
            <a:r>
              <a:rPr lang="ja-JP" altLang="en-US" sz="1050" dirty="0">
                <a:latin typeface="HG丸ｺﾞｼｯｸM-PRO"/>
                <a:ea typeface="HG丸ｺﾞｼｯｸM-PRO"/>
                <a:cs typeface="HG丸ｺﾞｼｯｸM-PRO"/>
              </a:rPr>
              <a:t>はできませんが、</a:t>
            </a:r>
            <a:r>
              <a:rPr lang="ja-JP" altLang="ja-JP" sz="1050" dirty="0">
                <a:latin typeface="HG丸ｺﾞｼｯｸM-PRO"/>
                <a:ea typeface="HG丸ｺﾞｼｯｸM-PRO"/>
                <a:cs typeface="HG丸ｺﾞｼｯｸM-PRO"/>
              </a:rPr>
              <a:t>口</a:t>
            </a:r>
            <a:r>
              <a:rPr lang="ja-JP" altLang="en-US" sz="1050" dirty="0">
                <a:latin typeface="HG丸ｺﾞｼｯｸM-PRO"/>
                <a:ea typeface="HG丸ｺﾞｼｯｸM-PRO"/>
                <a:cs typeface="HG丸ｺﾞｼｯｸM-PRO"/>
              </a:rPr>
              <a:t>の</a:t>
            </a:r>
            <a:r>
              <a:rPr lang="ja-JP" altLang="ja-JP" sz="1050" dirty="0">
                <a:latin typeface="HG丸ｺﾞｼｯｸM-PRO"/>
                <a:ea typeface="HG丸ｺﾞｼｯｸM-PRO"/>
                <a:cs typeface="HG丸ｺﾞｼｯｸM-PRO"/>
              </a:rPr>
              <a:t>臭</a:t>
            </a:r>
            <a:r>
              <a:rPr lang="ja-JP" altLang="en-US" sz="1050" dirty="0">
                <a:latin typeface="HG丸ｺﾞｼｯｸM-PRO"/>
                <a:ea typeface="HG丸ｺﾞｼｯｸM-PRO"/>
                <a:cs typeface="HG丸ｺﾞｼｯｸM-PRO"/>
              </a:rPr>
              <a:t>いを少なくし、歯を白くします。</a:t>
            </a:r>
            <a:r>
              <a:rPr lang="ja-JP" altLang="ja-JP" sz="1050" dirty="0">
                <a:latin typeface="HG丸ｺﾞｼｯｸM-PRO"/>
                <a:ea typeface="HG丸ｺﾞｼｯｸM-PRO"/>
                <a:cs typeface="HG丸ｺﾞｼｯｸM-PRO"/>
              </a:rPr>
              <a:t>使い過ぎ</a:t>
            </a:r>
            <a:r>
              <a:rPr lang="ja-JP" altLang="en-US" sz="1050" dirty="0">
                <a:latin typeface="HG丸ｺﾞｼｯｸM-PRO"/>
                <a:ea typeface="HG丸ｺﾞｼｯｸM-PRO"/>
                <a:cs typeface="HG丸ｺﾞｼｯｸM-PRO"/>
              </a:rPr>
              <a:t>ると</a:t>
            </a:r>
            <a:r>
              <a:rPr lang="ja-JP" altLang="ja-JP" sz="1050" dirty="0">
                <a:latin typeface="HG丸ｺﾞｼｯｸM-PRO"/>
                <a:ea typeface="HG丸ｺﾞｼｯｸM-PRO"/>
                <a:cs typeface="HG丸ｺﾞｼｯｸM-PRO"/>
              </a:rPr>
              <a:t>歯の</a:t>
            </a:r>
            <a:r>
              <a:rPr lang="ja-JP" altLang="en-US" sz="1050" dirty="0">
                <a:latin typeface="HG丸ｺﾞｼｯｸM-PRO"/>
                <a:ea typeface="HG丸ｺﾞｼｯｸM-PRO"/>
                <a:cs typeface="HG丸ｺﾞｼｯｸM-PRO"/>
              </a:rPr>
              <a:t>表面</a:t>
            </a:r>
            <a:r>
              <a:rPr lang="ja-JP" altLang="ja-JP" sz="1050" dirty="0">
                <a:latin typeface="HG丸ｺﾞｼｯｸM-PRO"/>
                <a:ea typeface="HG丸ｺﾞｼｯｸM-PRO"/>
                <a:cs typeface="HG丸ｺﾞｼｯｸM-PRO"/>
              </a:rPr>
              <a:t>を</a:t>
            </a:r>
            <a:r>
              <a:rPr lang="ja-JP" altLang="ja-JP" sz="1050">
                <a:latin typeface="HG丸ｺﾞｼｯｸM-PRO"/>
                <a:ea typeface="HG丸ｺﾞｼｯｸM-PRO"/>
                <a:cs typeface="HG丸ｺﾞｼｯｸM-PRO"/>
              </a:rPr>
              <a:t>傷つけ</a:t>
            </a:r>
            <a:r>
              <a:rPr lang="ja-JP" altLang="en-US" sz="1050">
                <a:latin typeface="HG丸ｺﾞｼｯｸM-PRO"/>
                <a:ea typeface="HG丸ｺﾞｼｯｸM-PRO"/>
                <a:cs typeface="HG丸ｺﾞｼｯｸM-PRO"/>
              </a:rPr>
              <a:t>ます。</a:t>
            </a:r>
            <a:endParaRPr lang="en-US" altLang="ja-JP" sz="1050" dirty="0">
              <a:latin typeface="HG丸ｺﾞｼｯｸM-PRO"/>
              <a:ea typeface="HG丸ｺﾞｼｯｸM-PRO"/>
              <a:cs typeface="HG丸ｺﾞｼｯｸM-PRO"/>
            </a:endParaRPr>
          </a:p>
          <a:p>
            <a:pPr marL="0" indent="0">
              <a:buNone/>
            </a:pPr>
            <a:r>
              <a:rPr lang="ja-JP" altLang="en-US" sz="1400">
                <a:latin typeface="HG丸ｺﾞｼｯｸM-PRO"/>
                <a:ea typeface="HG丸ｺﾞｼｯｸM-PRO"/>
                <a:cs typeface="HG丸ｺﾞｼｯｸM-PRO"/>
              </a:rPr>
              <a:t>　　</a:t>
            </a:r>
            <a:r>
              <a:rPr lang="zh-hans" altLang="ja-JP" sz="1400" dirty="0">
                <a:latin typeface="PingFang SC" panose="020B0400000000000000" pitchFamily="34" charset="-122"/>
                <a:ea typeface="PingFang SC" panose="020B0400000000000000" pitchFamily="34" charset="-122"/>
                <a:cs typeface="HG丸ｺﾞｼｯｸM-PRO"/>
              </a:rPr>
              <a:t>牙膏不能预防牙周病，但可以减少口腔异味，美白牙齿。</a:t>
            </a:r>
            <a:endParaRPr lang="en-US" altLang="zh-Hans" sz="1400" dirty="0">
              <a:latin typeface="PingFang SC" panose="020B0400000000000000" pitchFamily="34" charset="-122"/>
              <a:ea typeface="PingFang SC" panose="020B0400000000000000" pitchFamily="34" charset="-122"/>
              <a:cs typeface="HG丸ｺﾞｼｯｸM-PRO"/>
            </a:endParaRPr>
          </a:p>
          <a:p>
            <a:pPr marL="0" indent="0">
              <a:buNone/>
            </a:pPr>
            <a:r>
              <a:rPr lang="ja-JP" altLang="en-US" sz="1400">
                <a:latin typeface="PingFang SC" panose="020B0400000000000000" pitchFamily="34" charset="-122"/>
                <a:ea typeface="PingFang SC" panose="020B0400000000000000" pitchFamily="34" charset="-122"/>
                <a:cs typeface="HG丸ｺﾞｼｯｸM-PRO"/>
              </a:rPr>
              <a:t>　　</a:t>
            </a:r>
            <a:r>
              <a:rPr lang="zh-hans" altLang="ja-JP" sz="1400" dirty="0">
                <a:latin typeface="PingFang SC" panose="020B0400000000000000" pitchFamily="34" charset="-122"/>
                <a:ea typeface="PingFang SC" panose="020B0400000000000000" pitchFamily="34" charset="-122"/>
                <a:cs typeface="HG丸ｺﾞｼｯｸM-PRO"/>
              </a:rPr>
              <a:t>过度使用会损坏牙齿表面。</a:t>
            </a:r>
            <a:endParaRPr lang="en-US" altLang="zh-Hans" sz="1400" dirty="0">
              <a:latin typeface="PingFang SC" panose="020B0400000000000000" pitchFamily="34" charset="-122"/>
              <a:ea typeface="PingFang SC" panose="020B0400000000000000" pitchFamily="34" charset="-122"/>
              <a:cs typeface="HG丸ｺﾞｼｯｸM-PRO"/>
            </a:endParaRPr>
          </a:p>
          <a:p>
            <a:r>
              <a:rPr lang="ja-JP" altLang="en-US" sz="1050" dirty="0">
                <a:latin typeface="HGMaruGothicMPRO" panose="020F0600000000000000" pitchFamily="34" charset="-128"/>
                <a:ea typeface="HGMaruGothicMPRO" panose="020F0600000000000000" pitchFamily="34" charset="-128"/>
                <a:cs typeface="HG丸ｺﾞｼｯｸM-PRO"/>
              </a:rPr>
              <a:t>歯磨き粉を使うとさっぱりしてよく磨けたと勘違いすることがありますが、ブラッシングが一番大切です</a:t>
            </a:r>
            <a:r>
              <a:rPr lang="ja-JP" altLang="ja-JP" sz="1050" dirty="0">
                <a:latin typeface="HGMaruGothicMPRO" panose="020F0600000000000000" pitchFamily="34" charset="-128"/>
                <a:ea typeface="HGMaruGothicMPRO" panose="020F0600000000000000" pitchFamily="34" charset="-128"/>
                <a:cs typeface="HG丸ｺﾞｼｯｸM-PRO"/>
              </a:rPr>
              <a:t>。</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0" indent="0">
              <a:buNone/>
            </a:pPr>
            <a:r>
              <a:rPr lang="ja-JP" altLang="en-US" sz="1400">
                <a:latin typeface="PingFang SC" panose="020B0400000000000000" pitchFamily="34" charset="-122"/>
                <a:ea typeface="PingFang SC" panose="020B0400000000000000" pitchFamily="34" charset="-122"/>
                <a:cs typeface="HG丸ｺﾞｼｯｸM-PRO"/>
              </a:rPr>
              <a:t>　　</a:t>
            </a:r>
            <a:r>
              <a:rPr lang="zh-hans" sz="1400" dirty="0">
                <a:latin typeface="PingFang SC" panose="020B0400000000000000" pitchFamily="34" charset="-122"/>
                <a:ea typeface="PingFang SC" panose="020B0400000000000000" pitchFamily="34" charset="-122"/>
                <a:cs typeface="HG丸ｺﾞｼｯｸM-PRO"/>
              </a:rPr>
              <a:t>使用牙膏后的清爽感觉可能会让您误以为已刷干净，</a:t>
            </a:r>
            <a:endParaRPr lang="en-US" altLang="zh-Hans" sz="1400" dirty="0">
              <a:latin typeface="PingFang SC" panose="020B0400000000000000" pitchFamily="34" charset="-122"/>
              <a:ea typeface="PingFang SC" panose="020B0400000000000000" pitchFamily="34" charset="-122"/>
              <a:cs typeface="HG丸ｺﾞｼｯｸM-PRO"/>
            </a:endParaRPr>
          </a:p>
          <a:p>
            <a:pPr marL="0" indent="0">
              <a:buNone/>
            </a:pPr>
            <a:r>
              <a:rPr lang="ja-JP" altLang="en-US" sz="1400">
                <a:latin typeface="PingFang SC" panose="020B0400000000000000" pitchFamily="34" charset="-122"/>
                <a:ea typeface="PingFang SC" panose="020B0400000000000000" pitchFamily="34" charset="-122"/>
                <a:cs typeface="HG丸ｺﾞｼｯｸM-PRO"/>
              </a:rPr>
              <a:t>　　</a:t>
            </a:r>
            <a:r>
              <a:rPr lang="zh-hans" sz="1400" dirty="0">
                <a:latin typeface="PingFang SC" panose="020B0400000000000000" pitchFamily="34" charset="-122"/>
                <a:ea typeface="PingFang SC" panose="020B0400000000000000" pitchFamily="34" charset="-122"/>
                <a:cs typeface="HG丸ｺﾞｼｯｸM-PRO"/>
              </a:rPr>
              <a:t>但</a:t>
            </a:r>
            <a:r>
              <a:rPr lang="zh-TW" altLang="en-US" sz="1400" dirty="0">
                <a:latin typeface="PingFang SC" panose="020B0400000000000000" pitchFamily="34" charset="-122"/>
                <a:ea typeface="PingFang SC" panose="020B0400000000000000" pitchFamily="34" charset="-122"/>
                <a:cs typeface="HG丸ｺﾞｼｯｸM-PRO"/>
              </a:rPr>
              <a:t>要注意将</a:t>
            </a:r>
            <a:r>
              <a:rPr lang="zh-hans" sz="1400" dirty="0">
                <a:latin typeface="PingFang SC" panose="020B0400000000000000" pitchFamily="34" charset="-122"/>
                <a:ea typeface="PingFang SC" panose="020B0400000000000000" pitchFamily="34" charset="-122"/>
                <a:cs typeface="HG丸ｺﾞｼｯｸM-PRO"/>
              </a:rPr>
              <a:t>牙垢</a:t>
            </a:r>
            <a:r>
              <a:rPr lang="zh-TW" altLang="en-US" sz="1400" dirty="0">
                <a:latin typeface="PingFang SC" panose="020B0400000000000000" pitchFamily="34" charset="-122"/>
                <a:ea typeface="PingFang SC" panose="020B0400000000000000" pitchFamily="34" charset="-122"/>
                <a:cs typeface="HG丸ｺﾞｼｯｸM-PRO"/>
              </a:rPr>
              <a:t>刷除</a:t>
            </a:r>
            <a:r>
              <a:rPr lang="zh-hans" sz="1400" dirty="0">
                <a:latin typeface="PingFang SC" panose="020B0400000000000000" pitchFamily="34" charset="-122"/>
                <a:ea typeface="PingFang SC" panose="020B0400000000000000" pitchFamily="34" charset="-122"/>
                <a:cs typeface="HG丸ｺﾞｼｯｸM-PRO"/>
              </a:rPr>
              <a:t>才是最重要的</a:t>
            </a:r>
            <a:r>
              <a:rPr lang="zh-TW" altLang="en-US" sz="1400" dirty="0">
                <a:latin typeface="PingFang SC" panose="020B0400000000000000" pitchFamily="34" charset="-122"/>
                <a:ea typeface="PingFang SC" panose="020B0400000000000000" pitchFamily="34" charset="-122"/>
                <a:cs typeface="HG丸ｺﾞｼｯｸM-PRO"/>
              </a:rPr>
              <a:t>目的</a:t>
            </a:r>
            <a:r>
              <a:rPr lang="zh-hans" sz="1400" dirty="0">
                <a:latin typeface="PingFang SC" panose="020B0400000000000000" pitchFamily="34" charset="-122"/>
                <a:ea typeface="PingFang SC" panose="020B0400000000000000" pitchFamily="34" charset="-122"/>
                <a:cs typeface="HG丸ｺﾞｼｯｸM-PRO"/>
              </a:rPr>
              <a:t>。</a:t>
            </a:r>
            <a:endParaRPr lang="en-US" altLang="zh-Hans" sz="1400" dirty="0">
              <a:latin typeface="PingFang SC" panose="020B0400000000000000" pitchFamily="34" charset="-122"/>
              <a:ea typeface="PingFang SC" panose="020B0400000000000000" pitchFamily="34" charset="-122"/>
              <a:cs typeface="HG丸ｺﾞｼｯｸM-PRO"/>
            </a:endParaRPr>
          </a:p>
          <a:p>
            <a:r>
              <a:rPr lang="ja-JP" altLang="ja-JP" sz="1050" dirty="0">
                <a:latin typeface="HGMaruGothicMPRO" panose="020F0600000000000000" pitchFamily="34" charset="-128"/>
                <a:ea typeface="HGMaruGothicMPRO" panose="020F0600000000000000" pitchFamily="34" charset="-128"/>
                <a:cs typeface="HG丸ｺﾞｼｯｸM-PRO"/>
              </a:rPr>
              <a:t>歯間ブラシ、デンタルフロス</a:t>
            </a:r>
            <a:r>
              <a:rPr lang="ja-JP" altLang="en-US" sz="1050" dirty="0">
                <a:latin typeface="HGMaruGothicMPRO" panose="020F0600000000000000" pitchFamily="34" charset="-128"/>
                <a:ea typeface="HGMaruGothicMPRO" panose="020F0600000000000000" pitchFamily="34" charset="-128"/>
                <a:cs typeface="HG丸ｺﾞｼｯｸM-PRO"/>
              </a:rPr>
              <a:t>で</a:t>
            </a:r>
            <a:r>
              <a:rPr lang="ja-JP" altLang="ja-JP" sz="1050" dirty="0">
                <a:latin typeface="HGMaruGothicMPRO" panose="020F0600000000000000" pitchFamily="34" charset="-128"/>
                <a:ea typeface="HGMaruGothicMPRO" panose="020F0600000000000000" pitchFamily="34" charset="-128"/>
                <a:cs typeface="HG丸ｺﾞｼｯｸM-PRO"/>
              </a:rPr>
              <a:t>歯と歯の間を</a:t>
            </a:r>
            <a:r>
              <a:rPr lang="ja-JP" altLang="en-US" sz="1050" dirty="0">
                <a:latin typeface="HGMaruGothicMPRO" panose="020F0600000000000000" pitchFamily="34" charset="-128"/>
                <a:ea typeface="HGMaruGothicMPRO" panose="020F0600000000000000" pitchFamily="34" charset="-128"/>
                <a:cs typeface="HG丸ｺﾞｼｯｸM-PRO"/>
              </a:rPr>
              <a:t>きれいに</a:t>
            </a:r>
            <a:r>
              <a:rPr lang="ja-JP" altLang="en-US" sz="1050">
                <a:latin typeface="HGMaruGothicMPRO" panose="020F0600000000000000" pitchFamily="34" charset="-128"/>
                <a:ea typeface="HGMaruGothicMPRO" panose="020F0600000000000000" pitchFamily="34" charset="-128"/>
                <a:cs typeface="HG丸ｺﾞｼｯｸM-PRO"/>
              </a:rPr>
              <a:t>しましょう</a:t>
            </a:r>
            <a:r>
              <a:rPr lang="ja-JP" altLang="ja-JP" sz="1050">
                <a:latin typeface="HGMaruGothicMPRO" panose="020F0600000000000000" pitchFamily="34" charset="-128"/>
                <a:ea typeface="HGMaruGothicMPRO" panose="020F0600000000000000" pitchFamily="34" charset="-128"/>
                <a:cs typeface="HG丸ｺﾞｼｯｸM-PRO"/>
              </a:rPr>
              <a:t>。</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0" indent="0">
              <a:buNone/>
            </a:pPr>
            <a:r>
              <a:rPr lang="ja-JP" altLang="en-US" sz="1400">
                <a:latin typeface="PingFang SC" panose="020B0400000000000000" pitchFamily="34" charset="-122"/>
                <a:ea typeface="PingFang SC" panose="020B0400000000000000" pitchFamily="34" charset="-122"/>
                <a:cs typeface="HG丸ｺﾞｼｯｸM-PRO"/>
              </a:rPr>
              <a:t>　</a:t>
            </a:r>
            <a:r>
              <a:rPr lang="ja-JP" altLang="en-US" sz="1400" dirty="0">
                <a:latin typeface="PingFang SC" panose="020B0400000000000000" pitchFamily="34" charset="-122"/>
                <a:ea typeface="PingFang SC" panose="020B0400000000000000" pitchFamily="34" charset="-122"/>
                <a:cs typeface="HG丸ｺﾞｼｯｸM-PRO"/>
              </a:rPr>
              <a:t>　</a:t>
            </a:r>
            <a:r>
              <a:rPr lang="zh-TW" altLang="en-US" sz="1400" dirty="0">
                <a:latin typeface="PingFang SC" panose="020B0400000000000000" pitchFamily="34" charset="-122"/>
                <a:ea typeface="PingFang SC" panose="020B0400000000000000" pitchFamily="34" charset="-122"/>
                <a:cs typeface="HG丸ｺﾞｼｯｸM-PRO"/>
              </a:rPr>
              <a:t>使</a:t>
            </a:r>
            <a:r>
              <a:rPr lang="zh-hans" sz="1400" dirty="0">
                <a:latin typeface="PingFang SC" panose="020B0400000000000000" pitchFamily="34" charset="-122"/>
                <a:ea typeface="PingFang SC" panose="020B0400000000000000" pitchFamily="34" charset="-122"/>
                <a:cs typeface="HG丸ｺﾞｼｯｸM-PRO"/>
              </a:rPr>
              <a:t>用牙间刷或牙线</a:t>
            </a:r>
            <a:r>
              <a:rPr lang="zh-TW" altLang="en-US" sz="1400" dirty="0">
                <a:latin typeface="PingFang SC" panose="020B0400000000000000" pitchFamily="34" charset="-122"/>
                <a:ea typeface="PingFang SC" panose="020B0400000000000000" pitchFamily="34" charset="-122"/>
                <a:cs typeface="HG丸ｺﾞｼｯｸM-PRO"/>
              </a:rPr>
              <a:t>将</a:t>
            </a:r>
            <a:r>
              <a:rPr lang="zh-hans" sz="1400" dirty="0">
                <a:latin typeface="PingFang SC" panose="020B0400000000000000" pitchFamily="34" charset="-122"/>
                <a:ea typeface="PingFang SC" panose="020B0400000000000000" pitchFamily="34" charset="-122"/>
                <a:cs typeface="HG丸ｺﾞｼｯｸM-PRO"/>
              </a:rPr>
              <a:t>牙齿之间的缝隙</a:t>
            </a:r>
            <a:r>
              <a:rPr lang="zh-TW" altLang="en-US" sz="1400" dirty="0">
                <a:latin typeface="PingFang SC" panose="020B0400000000000000" pitchFamily="34" charset="-122"/>
                <a:ea typeface="PingFang SC" panose="020B0400000000000000" pitchFamily="34" charset="-122"/>
                <a:cs typeface="HG丸ｺﾞｼｯｸM-PRO"/>
              </a:rPr>
              <a:t>清除干净</a:t>
            </a:r>
            <a:r>
              <a:rPr lang="zh-hans" sz="1400" dirty="0">
                <a:latin typeface="PingFang SC" panose="020B0400000000000000" pitchFamily="34" charset="-122"/>
                <a:ea typeface="PingFang SC" panose="020B0400000000000000" pitchFamily="34" charset="-122"/>
                <a:cs typeface="HG丸ｺﾞｼｯｸM-PRO"/>
              </a:rPr>
              <a:t>。</a:t>
            </a:r>
            <a:endParaRPr lang="en-US" altLang="zh-Hans" sz="1400" dirty="0">
              <a:latin typeface="PingFang SC" panose="020B0400000000000000" pitchFamily="34" charset="-122"/>
              <a:ea typeface="PingFang SC" panose="020B0400000000000000" pitchFamily="34" charset="-122"/>
              <a:cs typeface="HG丸ｺﾞｼｯｸM-PRO"/>
            </a:endParaRPr>
          </a:p>
          <a:p>
            <a:r>
              <a:rPr lang="ja-JP" altLang="ja-JP" sz="1050" dirty="0">
                <a:latin typeface="HGMaruGothicMPRO" panose="020F0600000000000000" pitchFamily="34" charset="-128"/>
                <a:ea typeface="HGMaruGothicMPRO" panose="020F0600000000000000" pitchFamily="34" charset="-128"/>
                <a:cs typeface="HG丸ｺﾞｼｯｸM-PRO"/>
              </a:rPr>
              <a:t>毎食後</a:t>
            </a:r>
            <a:r>
              <a:rPr lang="ja-JP" altLang="en-US" sz="1050" dirty="0">
                <a:latin typeface="HGMaruGothicMPRO" panose="020F0600000000000000" pitchFamily="34" charset="-128"/>
                <a:ea typeface="HGMaruGothicMPRO" panose="020F0600000000000000" pitchFamily="34" charset="-128"/>
                <a:cs typeface="HG丸ｺﾞｼｯｸM-PRO"/>
              </a:rPr>
              <a:t>に</a:t>
            </a:r>
            <a:r>
              <a:rPr lang="ja-JP" altLang="ja-JP" sz="1050" dirty="0">
                <a:latin typeface="HGMaruGothicMPRO" panose="020F0600000000000000" pitchFamily="34" charset="-128"/>
                <a:ea typeface="HGMaruGothicMPRO" panose="020F0600000000000000" pitchFamily="34" charset="-128"/>
                <a:cs typeface="HG丸ｺﾞｼｯｸM-PRO"/>
              </a:rPr>
              <a:t>歯磨き</a:t>
            </a:r>
            <a:r>
              <a:rPr lang="ja-JP" altLang="en-US" sz="1050" dirty="0">
                <a:latin typeface="HGMaruGothicMPRO" panose="020F0600000000000000" pitchFamily="34" charset="-128"/>
                <a:ea typeface="HGMaruGothicMPRO" panose="020F0600000000000000" pitchFamily="34" charset="-128"/>
                <a:cs typeface="HG丸ｺﾞｼｯｸM-PRO"/>
              </a:rPr>
              <a:t>をしましょう。</a:t>
            </a:r>
            <a:r>
              <a:rPr lang="ja-JP" altLang="ja-JP" sz="1050" dirty="0">
                <a:latin typeface="HGMaruGothicMPRO" panose="020F0600000000000000" pitchFamily="34" charset="-128"/>
                <a:ea typeface="HGMaruGothicMPRO" panose="020F0600000000000000" pitchFamily="34" charset="-128"/>
                <a:cs typeface="HG丸ｺﾞｼｯｸM-PRO"/>
              </a:rPr>
              <a:t>難しい場合は一日１回</a:t>
            </a:r>
            <a:r>
              <a:rPr lang="ja-JP" altLang="en-US" sz="1050" dirty="0">
                <a:latin typeface="HGMaruGothicMPRO" panose="020F0600000000000000" pitchFamily="34" charset="-128"/>
                <a:ea typeface="HGMaruGothicMPRO" panose="020F0600000000000000" pitchFamily="34" charset="-128"/>
                <a:cs typeface="HG丸ｺﾞｼｯｸM-PRO"/>
              </a:rPr>
              <a:t>寝る前</a:t>
            </a:r>
            <a:r>
              <a:rPr lang="ja-JP" altLang="ja-JP" sz="1050" dirty="0">
                <a:latin typeface="HGMaruGothicMPRO" panose="020F0600000000000000" pitchFamily="34" charset="-128"/>
                <a:ea typeface="HGMaruGothicMPRO" panose="020F0600000000000000" pitchFamily="34" charset="-128"/>
                <a:cs typeface="HG丸ｺﾞｼｯｸM-PRO"/>
              </a:rPr>
              <a:t>にしっかり</a:t>
            </a:r>
            <a:r>
              <a:rPr lang="ja-JP" altLang="ja-JP" sz="1050">
                <a:latin typeface="HGMaruGothicMPRO" panose="020F0600000000000000" pitchFamily="34" charset="-128"/>
                <a:ea typeface="HGMaruGothicMPRO" panose="020F0600000000000000" pitchFamily="34" charset="-128"/>
                <a:cs typeface="HG丸ｺﾞｼｯｸM-PRO"/>
              </a:rPr>
              <a:t>磨きましょう。</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0" indent="0">
              <a:buNone/>
            </a:pPr>
            <a:r>
              <a:rPr lang="ja-JP" altLang="en-US" sz="1400">
                <a:latin typeface="HGMaruGothicMPRO" panose="020F0600000000000000" pitchFamily="34" charset="-128"/>
                <a:ea typeface="HGMaruGothicMPRO" panose="020F0600000000000000" pitchFamily="34" charset="-128"/>
                <a:cs typeface="HG丸ｺﾞｼｯｸM-PRO"/>
              </a:rPr>
              <a:t>　</a:t>
            </a:r>
            <a:r>
              <a:rPr lang="ja-JP" altLang="en-US" sz="1400" dirty="0">
                <a:latin typeface="HGMaruGothicMPRO" panose="020F0600000000000000" pitchFamily="34" charset="-128"/>
                <a:ea typeface="HGMaruGothicMPRO" panose="020F0600000000000000" pitchFamily="34" charset="-128"/>
                <a:cs typeface="HG丸ｺﾞｼｯｸM-PRO"/>
              </a:rPr>
              <a:t>　</a:t>
            </a:r>
            <a:r>
              <a:rPr lang="zh-hans" sz="1400" dirty="0">
                <a:latin typeface="PingFang SC" panose="020B0400000000000000" pitchFamily="34" charset="-122"/>
                <a:ea typeface="PingFang SC" panose="020B0400000000000000" pitchFamily="34" charset="-122"/>
                <a:cs typeface="HG丸ｺﾞｼｯｸM-PRO"/>
              </a:rPr>
              <a:t>每次进餐后都要刷牙。如有困难，可以</a:t>
            </a:r>
            <a:r>
              <a:rPr lang="zh-TW" altLang="en-US" sz="1400" dirty="0">
                <a:latin typeface="PingFang SC" panose="020B0400000000000000" pitchFamily="34" charset="-122"/>
                <a:ea typeface="PingFang SC" panose="020B0400000000000000" pitchFamily="34" charset="-122"/>
                <a:cs typeface="HG丸ｺﾞｼｯｸM-PRO"/>
              </a:rPr>
              <a:t>在</a:t>
            </a:r>
            <a:r>
              <a:rPr lang="zh-hans" sz="1400" dirty="0">
                <a:latin typeface="PingFang SC" panose="020B0400000000000000" pitchFamily="34" charset="-122"/>
                <a:ea typeface="PingFang SC" panose="020B0400000000000000" pitchFamily="34" charset="-122"/>
                <a:cs typeface="HG丸ｺﾞｼｯｸM-PRO"/>
              </a:rPr>
              <a:t>每天睡前</a:t>
            </a:r>
            <a:r>
              <a:rPr lang="zh-TW" altLang="en-US" sz="1400" dirty="0">
                <a:latin typeface="PingFang SC" panose="020B0400000000000000" pitchFamily="34" charset="-122"/>
                <a:ea typeface="PingFang SC" panose="020B0400000000000000" pitchFamily="34" charset="-122"/>
                <a:cs typeface="HG丸ｺﾞｼｯｸM-PRO"/>
              </a:rPr>
              <a:t>集中一次彻底</a:t>
            </a:r>
            <a:r>
              <a:rPr lang="zh-hans" sz="1400" dirty="0">
                <a:latin typeface="PingFang SC" panose="020B0400000000000000" pitchFamily="34" charset="-122"/>
                <a:ea typeface="PingFang SC" panose="020B0400000000000000" pitchFamily="34" charset="-122"/>
                <a:cs typeface="HG丸ｺﾞｼｯｸM-PRO"/>
              </a:rPr>
              <a:t>刷</a:t>
            </a:r>
            <a:r>
              <a:rPr lang="zh-TW" altLang="en-US" sz="1400" dirty="0">
                <a:latin typeface="PingFang SC" panose="020B0400000000000000" pitchFamily="34" charset="-122"/>
                <a:ea typeface="PingFang SC" panose="020B0400000000000000" pitchFamily="34" charset="-122"/>
                <a:cs typeface="HG丸ｺﾞｼｯｸM-PRO"/>
              </a:rPr>
              <a:t>洗</a:t>
            </a:r>
            <a:r>
              <a:rPr lang="zh-hans" sz="1400" dirty="0">
                <a:latin typeface="PingFang SC" panose="020B0400000000000000" pitchFamily="34" charset="-122"/>
                <a:ea typeface="PingFang SC" panose="020B0400000000000000" pitchFamily="34" charset="-122"/>
                <a:cs typeface="HG丸ｺﾞｼｯｸM-PRO"/>
              </a:rPr>
              <a:t>。</a:t>
            </a:r>
            <a:endParaRPr lang="en-US" altLang="zh-Hans" sz="1400" dirty="0">
              <a:latin typeface="PingFang SC" panose="020B0400000000000000" pitchFamily="34" charset="-122"/>
              <a:ea typeface="PingFang SC" panose="020B0400000000000000" pitchFamily="34" charset="-122"/>
              <a:cs typeface="HG丸ｺﾞｼｯｸM-PRO"/>
            </a:endParaRPr>
          </a:p>
          <a:p>
            <a:r>
              <a:rPr lang="ja-JP" altLang="ja-JP" sz="1050" dirty="0">
                <a:latin typeface="HGMaruGothicMPRO" panose="020F0600000000000000" pitchFamily="34" charset="-128"/>
                <a:ea typeface="HGMaruGothicMPRO" panose="020F0600000000000000" pitchFamily="34" charset="-128"/>
                <a:cs typeface="HG丸ｺﾞｼｯｸM-PRO"/>
              </a:rPr>
              <a:t>入れ歯も</a:t>
            </a:r>
            <a:r>
              <a:rPr lang="ja-JP" altLang="en-US" sz="1050" dirty="0">
                <a:latin typeface="HGMaruGothicMPRO" panose="020F0600000000000000" pitchFamily="34" charset="-128"/>
                <a:ea typeface="HGMaruGothicMPRO" panose="020F0600000000000000" pitchFamily="34" charset="-128"/>
                <a:cs typeface="HG丸ｺﾞｼｯｸM-PRO"/>
              </a:rPr>
              <a:t>、夜寝る前に</a:t>
            </a:r>
            <a:r>
              <a:rPr lang="ja-JP" altLang="ja-JP" sz="1050" dirty="0">
                <a:latin typeface="HGMaruGothicMPRO" panose="020F0600000000000000" pitchFamily="34" charset="-128"/>
                <a:ea typeface="HGMaruGothicMPRO" panose="020F0600000000000000" pitchFamily="34" charset="-128"/>
                <a:cs typeface="HG丸ｺﾞｼｯｸM-PRO"/>
              </a:rPr>
              <a:t>歯と同じように歯ブラシでしっかり</a:t>
            </a:r>
            <a:r>
              <a:rPr lang="ja-JP" altLang="ja-JP" sz="1050">
                <a:latin typeface="HGMaruGothicMPRO" panose="020F0600000000000000" pitchFamily="34" charset="-128"/>
                <a:ea typeface="HGMaruGothicMPRO" panose="020F0600000000000000" pitchFamily="34" charset="-128"/>
                <a:cs typeface="HG丸ｺﾞｼｯｸM-PRO"/>
              </a:rPr>
              <a:t>磨きます。</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0" indent="0">
              <a:buNone/>
            </a:pPr>
            <a:r>
              <a:rPr lang="ja-JP" altLang="en-US" sz="1400">
                <a:latin typeface="HGMaruGothicMPRO" panose="020F0600000000000000" pitchFamily="34" charset="-128"/>
                <a:ea typeface="HGMaruGothicMPRO" panose="020F0600000000000000" pitchFamily="34" charset="-128"/>
                <a:cs typeface="HG丸ｺﾞｼｯｸM-PRO"/>
              </a:rPr>
              <a:t>　</a:t>
            </a:r>
            <a:r>
              <a:rPr lang="ja-JP" altLang="en-US" sz="1400" dirty="0">
                <a:latin typeface="HGMaruGothicMPRO" panose="020F0600000000000000" pitchFamily="34" charset="-128"/>
                <a:ea typeface="HGMaruGothicMPRO" panose="020F0600000000000000" pitchFamily="34" charset="-128"/>
                <a:cs typeface="HG丸ｺﾞｼｯｸM-PRO"/>
              </a:rPr>
              <a:t>　</a:t>
            </a:r>
            <a:r>
              <a:rPr lang="zh-hans" sz="1400" dirty="0">
                <a:latin typeface="PingFang SC" panose="020B0400000000000000" pitchFamily="34" charset="-122"/>
                <a:ea typeface="PingFang SC" panose="020B0400000000000000" pitchFamily="34" charset="-122"/>
                <a:cs typeface="HG丸ｺﾞｼｯｸM-PRO"/>
              </a:rPr>
              <a:t>假牙也要像牙齿一样，在晚上睡前用牙刷刷干净。</a:t>
            </a:r>
            <a:endParaRPr lang="en-US" altLang="ja-JP" sz="1400" dirty="0">
              <a:latin typeface="PingFang SC" panose="020B0400000000000000" pitchFamily="34" charset="-122"/>
              <a:ea typeface="PingFang SC" panose="020B0400000000000000" pitchFamily="34" charset="-122"/>
              <a:cs typeface="HG丸ｺﾞｼｯｸM-PRO"/>
            </a:endParaRPr>
          </a:p>
          <a:p>
            <a:pPr marL="0" indent="0" rtl="0">
              <a:buNone/>
            </a:pPr>
            <a:endParaRPr lang="en-US" altLang="ja-JP" sz="1400" dirty="0">
              <a:latin typeface="PingFang SC" panose="020B0400000000000000" pitchFamily="34" charset="-122"/>
              <a:ea typeface="PingFang SC" panose="020B0400000000000000" pitchFamily="34" charset="-122"/>
              <a:cs typeface="HG丸ｺﾞｼｯｸM-PRO"/>
            </a:endParaRPr>
          </a:p>
          <a:p>
            <a:pPr marL="0" indent="0">
              <a:buNone/>
            </a:pPr>
            <a:r>
              <a:rPr lang="ja-JP" altLang="en-US" sz="1200" b="1" dirty="0">
                <a:solidFill>
                  <a:srgbClr val="4F81BD"/>
                </a:solidFill>
                <a:latin typeface="HG丸ｺﾞｼｯｸM-PRO"/>
                <a:ea typeface="HG丸ｺﾞｼｯｸM-PRO"/>
                <a:cs typeface="HG丸ｺﾞｼｯｸM-PRO"/>
              </a:rPr>
              <a:t>定期的に</a:t>
            </a:r>
            <a:r>
              <a:rPr lang="ja-JP" altLang="ja-JP" sz="1200" b="1" dirty="0">
                <a:solidFill>
                  <a:srgbClr val="4F81BD"/>
                </a:solidFill>
                <a:latin typeface="HG丸ｺﾞｼｯｸM-PRO"/>
                <a:ea typeface="HG丸ｺﾞｼｯｸM-PRO"/>
                <a:cs typeface="HG丸ｺﾞｼｯｸM-PRO"/>
              </a:rPr>
              <a:t>歯</a:t>
            </a:r>
            <a:r>
              <a:rPr lang="ja-JP" altLang="en-US" sz="1200" b="1" dirty="0">
                <a:solidFill>
                  <a:srgbClr val="4F81BD"/>
                </a:solidFill>
                <a:latin typeface="HG丸ｺﾞｼｯｸM-PRO"/>
                <a:ea typeface="HG丸ｺﾞｼｯｸM-PRO"/>
                <a:cs typeface="HG丸ｺﾞｼｯｸM-PRO"/>
              </a:rPr>
              <a:t>医者にかかりましょう</a:t>
            </a:r>
            <a:endParaRPr lang="en-US" altLang="ja-JP" sz="1200" b="1" dirty="0">
              <a:solidFill>
                <a:srgbClr val="4F81BD"/>
              </a:solidFill>
              <a:latin typeface="HG丸ｺﾞｼｯｸM-PRO"/>
              <a:ea typeface="HG丸ｺﾞｼｯｸM-PRO"/>
              <a:cs typeface="HG丸ｺﾞｼｯｸM-PRO"/>
            </a:endParaRPr>
          </a:p>
          <a:p>
            <a:pPr marL="0" indent="0" rtl="0">
              <a:buNone/>
            </a:pPr>
            <a:r>
              <a:rPr lang="zh-hans" sz="1600" b="1" dirty="0">
                <a:solidFill>
                  <a:srgbClr val="4F81BD"/>
                </a:solidFill>
                <a:latin typeface="PingFang SC" panose="020B0400000000000000" pitchFamily="34" charset="-122"/>
                <a:ea typeface="PingFang SC" panose="020B0400000000000000" pitchFamily="34" charset="-122"/>
                <a:cs typeface="HG丸ｺﾞｼｯｸM-PRO"/>
              </a:rPr>
              <a:t>定期去看牙医</a:t>
            </a:r>
            <a:endParaRPr lang="en-US" altLang="ja-JP" sz="1600" b="1" dirty="0">
              <a:solidFill>
                <a:srgbClr val="4F81BD"/>
              </a:solidFill>
              <a:latin typeface="PingFang SC" panose="020B0400000000000000" pitchFamily="34" charset="-122"/>
              <a:ea typeface="PingFang SC" panose="020B0400000000000000" pitchFamily="34" charset="-122"/>
              <a:cs typeface="HG丸ｺﾞｼｯｸM-PRO"/>
            </a:endParaRPr>
          </a:p>
          <a:p>
            <a:r>
              <a:rPr lang="ja-JP" altLang="ja-JP" sz="1050" dirty="0">
                <a:latin typeface="HG丸ｺﾞｼｯｸM-PRO"/>
                <a:ea typeface="HG丸ｺﾞｼｯｸM-PRO"/>
                <a:cs typeface="HG丸ｺﾞｼｯｸM-PRO"/>
              </a:rPr>
              <a:t>歯周病は、歯</a:t>
            </a:r>
            <a:r>
              <a:rPr lang="ja-JP" altLang="en-US" sz="1050" dirty="0">
                <a:latin typeface="HG丸ｺﾞｼｯｸM-PRO"/>
                <a:ea typeface="HG丸ｺﾞｼｯｸM-PRO"/>
                <a:cs typeface="HG丸ｺﾞｼｯｸM-PRO"/>
              </a:rPr>
              <a:t>医者でみて</a:t>
            </a:r>
            <a:r>
              <a:rPr lang="ja-JP" altLang="en-US" sz="1050">
                <a:latin typeface="HG丸ｺﾞｼｯｸM-PRO"/>
                <a:ea typeface="HG丸ｺﾞｼｯｸM-PRO"/>
                <a:cs typeface="HG丸ｺﾞｼｯｸM-PRO"/>
              </a:rPr>
              <a:t>もらいましょう。</a:t>
            </a:r>
            <a:endParaRPr lang="en-US" altLang="ja-JP" sz="1050" dirty="0">
              <a:latin typeface="HG丸ｺﾞｼｯｸM-PRO"/>
              <a:ea typeface="HG丸ｺﾞｼｯｸM-PRO"/>
              <a:cs typeface="HG丸ｺﾞｼｯｸM-PRO"/>
            </a:endParaRPr>
          </a:p>
          <a:p>
            <a:pPr marL="0" indent="0">
              <a:buNone/>
            </a:pPr>
            <a:r>
              <a:rPr lang="ja-JP" altLang="en-US" sz="1400">
                <a:latin typeface="PingFang SC" panose="020B0400000000000000" pitchFamily="34" charset="-122"/>
                <a:ea typeface="PingFang SC" panose="020B0400000000000000" pitchFamily="34" charset="-122"/>
                <a:cs typeface="HG丸ｺﾞｼｯｸM-PRO"/>
              </a:rPr>
              <a:t>　　</a:t>
            </a:r>
            <a:r>
              <a:rPr lang="zh-hans" altLang="ja-JP" sz="1400" dirty="0">
                <a:latin typeface="PingFang SC" panose="020B0400000000000000" pitchFamily="34" charset="-122"/>
                <a:ea typeface="PingFang SC" panose="020B0400000000000000" pitchFamily="34" charset="-122"/>
                <a:cs typeface="HG丸ｺﾞｼｯｸM-PRO"/>
              </a:rPr>
              <a:t>牙周病要让牙医诊察。</a:t>
            </a:r>
            <a:endParaRPr lang="en-US" altLang="zh-Hans" sz="1400" dirty="0">
              <a:latin typeface="PingFang SC" panose="020B0400000000000000" pitchFamily="34" charset="-122"/>
              <a:ea typeface="PingFang SC" panose="020B0400000000000000" pitchFamily="34" charset="-122"/>
              <a:cs typeface="HG丸ｺﾞｼｯｸM-PRO"/>
            </a:endParaRPr>
          </a:p>
          <a:p>
            <a:r>
              <a:rPr lang="ja-JP" altLang="ja-JP" sz="1050" dirty="0">
                <a:latin typeface="HGMaruGothicMPRO" panose="020F0600000000000000" pitchFamily="34" charset="-128"/>
                <a:ea typeface="HGMaruGothicMPRO" panose="020F0600000000000000" pitchFamily="34" charset="-128"/>
                <a:cs typeface="HG丸ｺﾞｼｯｸM-PRO"/>
              </a:rPr>
              <a:t>症状がなくても、年に３〜４回は</a:t>
            </a:r>
            <a:r>
              <a:rPr lang="ja-JP" altLang="en-US" sz="1050" dirty="0">
                <a:latin typeface="HGMaruGothicMPRO" panose="020F0600000000000000" pitchFamily="34" charset="-128"/>
                <a:ea typeface="HGMaruGothicMPRO" panose="020F0600000000000000" pitchFamily="34" charset="-128"/>
                <a:cs typeface="HG丸ｺﾞｼｯｸM-PRO"/>
              </a:rPr>
              <a:t>みてもらいます。</a:t>
            </a:r>
            <a:r>
              <a:rPr lang="ja-JP" altLang="ja-JP" sz="1050" dirty="0">
                <a:latin typeface="HGMaruGothicMPRO" panose="020F0600000000000000" pitchFamily="34" charset="-128"/>
                <a:ea typeface="HGMaruGothicMPRO" panose="020F0600000000000000" pitchFamily="34" charset="-128"/>
                <a:cs typeface="HG丸ｺﾞｼｯｸM-PRO"/>
              </a:rPr>
              <a:t>かかりつけの</a:t>
            </a:r>
            <a:r>
              <a:rPr lang="ja-JP" altLang="en-US" sz="1050" dirty="0">
                <a:latin typeface="HGMaruGothicMPRO" panose="020F0600000000000000" pitchFamily="34" charset="-128"/>
                <a:ea typeface="HGMaruGothicMPRO" panose="020F0600000000000000" pitchFamily="34" charset="-128"/>
                <a:cs typeface="HG丸ｺﾞｼｯｸM-PRO"/>
              </a:rPr>
              <a:t>歯医者に相談</a:t>
            </a:r>
            <a:r>
              <a:rPr lang="ja-JP" altLang="en-US" sz="1050">
                <a:latin typeface="HGMaruGothicMPRO" panose="020F0600000000000000" pitchFamily="34" charset="-128"/>
                <a:ea typeface="HGMaruGothicMPRO" panose="020F0600000000000000" pitchFamily="34" charset="-128"/>
                <a:cs typeface="HG丸ｺﾞｼｯｸM-PRO"/>
              </a:rPr>
              <a:t>してください。</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0" indent="0">
              <a:buNone/>
            </a:pPr>
            <a:r>
              <a:rPr lang="ja-JP" altLang="en-US" sz="1400">
                <a:latin typeface="PingFang SC" panose="020B0400000000000000" pitchFamily="34" charset="-122"/>
                <a:ea typeface="PingFang SC" panose="020B0400000000000000" pitchFamily="34" charset="-122"/>
                <a:cs typeface="HG丸ｺﾞｼｯｸM-PRO"/>
              </a:rPr>
              <a:t>　　</a:t>
            </a:r>
            <a:r>
              <a:rPr lang="zh-hans" sz="1400" dirty="0">
                <a:latin typeface="PingFang SC" panose="020B0400000000000000" pitchFamily="34" charset="-122"/>
                <a:ea typeface="PingFang SC" panose="020B0400000000000000" pitchFamily="34" charset="-122"/>
                <a:cs typeface="HG丸ｺﾞｼｯｸM-PRO"/>
              </a:rPr>
              <a:t>即使没有症状，每年也要诊察3-4次。请</a:t>
            </a:r>
            <a:r>
              <a:rPr lang="zh-TW" altLang="en-US" sz="1400" dirty="0">
                <a:latin typeface="PingFang SC" panose="020B0400000000000000" pitchFamily="34" charset="-122"/>
                <a:ea typeface="PingFang SC" panose="020B0400000000000000" pitchFamily="34" charset="-122"/>
                <a:cs typeface="HG丸ｺﾞｼｯｸM-PRO"/>
              </a:rPr>
              <a:t>向</a:t>
            </a:r>
            <a:r>
              <a:rPr lang="zh-hans" sz="1400" dirty="0">
                <a:latin typeface="PingFang SC" panose="020B0400000000000000" pitchFamily="34" charset="-122"/>
                <a:ea typeface="PingFang SC" panose="020B0400000000000000" pitchFamily="34" charset="-122"/>
                <a:cs typeface="HG丸ｺﾞｼｯｸM-PRO"/>
              </a:rPr>
              <a:t>您常去看的牙医</a:t>
            </a:r>
            <a:r>
              <a:rPr lang="zh-hans" altLang="ja-JP" sz="1400" dirty="0">
                <a:latin typeface="PingFang SC" panose="020B0400000000000000" pitchFamily="34" charset="-122"/>
                <a:ea typeface="PingFang SC" panose="020B0400000000000000" pitchFamily="34" charset="-122"/>
                <a:cs typeface="HG丸ｺﾞｼｯｸM-PRO"/>
              </a:rPr>
              <a:t>咨询</a:t>
            </a:r>
            <a:r>
              <a:rPr lang="zh-hans" sz="1400" dirty="0">
                <a:latin typeface="PingFang SC" panose="020B0400000000000000" pitchFamily="34" charset="-122"/>
                <a:ea typeface="PingFang SC" panose="020B0400000000000000" pitchFamily="34" charset="-122"/>
                <a:cs typeface="HG丸ｺﾞｼｯｸM-PRO"/>
              </a:rPr>
              <a:t>。</a:t>
            </a:r>
            <a:endParaRPr lang="en-US" altLang="zh-Hans" sz="1400" dirty="0">
              <a:latin typeface="PingFang SC" panose="020B0400000000000000" pitchFamily="34" charset="-122"/>
              <a:ea typeface="PingFang SC" panose="020B0400000000000000" pitchFamily="34" charset="-122"/>
              <a:cs typeface="HG丸ｺﾞｼｯｸM-PRO"/>
            </a:endParaRPr>
          </a:p>
          <a:p>
            <a:r>
              <a:rPr lang="ja-JP" altLang="ja-JP" sz="1050" dirty="0">
                <a:latin typeface="HGMaruGothicMPRO" panose="020F0600000000000000" pitchFamily="34" charset="-128"/>
                <a:ea typeface="HGMaruGothicMPRO" panose="020F0600000000000000" pitchFamily="34" charset="-128"/>
                <a:cs typeface="HG丸ｺﾞｼｯｸM-PRO"/>
              </a:rPr>
              <a:t>歯磨きの方法をしっかり教えて</a:t>
            </a:r>
            <a:r>
              <a:rPr lang="ja-JP" altLang="ja-JP" sz="1050">
                <a:latin typeface="HGMaruGothicMPRO" panose="020F0600000000000000" pitchFamily="34" charset="-128"/>
                <a:ea typeface="HGMaruGothicMPRO" panose="020F0600000000000000" pitchFamily="34" charset="-128"/>
                <a:cs typeface="HG丸ｺﾞｼｯｸM-PRO"/>
              </a:rPr>
              <a:t>もら</a:t>
            </a:r>
            <a:r>
              <a:rPr lang="ja-JP" altLang="en-US" sz="1050">
                <a:latin typeface="HGMaruGothicMPRO" panose="020F0600000000000000" pitchFamily="34" charset="-128"/>
                <a:ea typeface="HGMaruGothicMPRO" panose="020F0600000000000000" pitchFamily="34" charset="-128"/>
                <a:cs typeface="HG丸ｺﾞｼｯｸM-PRO"/>
              </a:rPr>
              <a:t>いましょう。</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0" indent="0">
              <a:buNone/>
            </a:pPr>
            <a:r>
              <a:rPr lang="ja-JP" altLang="en-US" sz="1400">
                <a:latin typeface="HGMaruGothicMPRO" panose="020F0600000000000000" pitchFamily="34" charset="-128"/>
                <a:ea typeface="HGMaruGothicMPRO" panose="020F0600000000000000" pitchFamily="34" charset="-128"/>
                <a:cs typeface="HG丸ｺﾞｼｯｸM-PRO"/>
              </a:rPr>
              <a:t>　</a:t>
            </a:r>
            <a:r>
              <a:rPr lang="ja-JP" altLang="en-US" sz="1400" dirty="0">
                <a:latin typeface="HGMaruGothicMPRO" panose="020F0600000000000000" pitchFamily="34" charset="-128"/>
                <a:ea typeface="HGMaruGothicMPRO" panose="020F0600000000000000" pitchFamily="34" charset="-128"/>
                <a:cs typeface="HG丸ｺﾞｼｯｸM-PRO"/>
              </a:rPr>
              <a:t>　</a:t>
            </a:r>
            <a:r>
              <a:rPr lang="zh-hans" sz="1400" dirty="0">
                <a:latin typeface="PingFang SC" panose="020B0400000000000000" pitchFamily="34" charset="-122"/>
                <a:ea typeface="PingFang SC" panose="020B0400000000000000" pitchFamily="34" charset="-122"/>
                <a:cs typeface="HG丸ｺﾞｼｯｸM-PRO"/>
              </a:rPr>
              <a:t>让牙医仔细教您如何刷牙。</a:t>
            </a:r>
            <a:endParaRPr lang="en-US" altLang="zh-Hans" sz="1400" dirty="0">
              <a:latin typeface="PingFang SC" panose="020B0400000000000000" pitchFamily="34" charset="-122"/>
              <a:ea typeface="PingFang SC" panose="020B0400000000000000" pitchFamily="34" charset="-122"/>
              <a:cs typeface="HG丸ｺﾞｼｯｸM-PRO"/>
            </a:endParaRPr>
          </a:p>
          <a:p>
            <a:r>
              <a:rPr lang="ja-JP" altLang="en-US" sz="1050" dirty="0">
                <a:latin typeface="HGMaruGothicMPRO" panose="020F0600000000000000" pitchFamily="34" charset="-128"/>
                <a:ea typeface="HGMaruGothicMPRO" panose="020F0600000000000000" pitchFamily="34" charset="-128"/>
                <a:cs typeface="HG丸ｺﾞｼｯｸM-PRO"/>
              </a:rPr>
              <a:t>歯医者では、</a:t>
            </a:r>
            <a:r>
              <a:rPr lang="ja-JP" altLang="ja-JP" sz="1050" dirty="0">
                <a:latin typeface="HGMaruGothicMPRO" panose="020F0600000000000000" pitchFamily="34" charset="-128"/>
                <a:ea typeface="HGMaruGothicMPRO" panose="020F0600000000000000" pitchFamily="34" charset="-128"/>
                <a:cs typeface="HG丸ｺﾞｼｯｸM-PRO"/>
              </a:rPr>
              <a:t>糖尿病</a:t>
            </a:r>
            <a:r>
              <a:rPr lang="ja-JP" altLang="en-US" sz="1050" dirty="0">
                <a:latin typeface="HGMaruGothicMPRO" panose="020F0600000000000000" pitchFamily="34" charset="-128"/>
                <a:ea typeface="HGMaruGothicMPRO" panose="020F0600000000000000" pitchFamily="34" charset="-128"/>
                <a:cs typeface="HG丸ｺﾞｼｯｸM-PRO"/>
              </a:rPr>
              <a:t>の治療をしていることを</a:t>
            </a:r>
            <a:r>
              <a:rPr lang="ja-JP" altLang="ja-JP" sz="1050">
                <a:latin typeface="HGMaruGothicMPRO" panose="020F0600000000000000" pitchFamily="34" charset="-128"/>
                <a:ea typeface="HGMaruGothicMPRO" panose="020F0600000000000000" pitchFamily="34" charset="-128"/>
                <a:cs typeface="HG丸ｺﾞｼｯｸM-PRO"/>
              </a:rPr>
              <a:t>伝えましょう。</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0" indent="0">
              <a:buNone/>
            </a:pPr>
            <a:r>
              <a:rPr lang="ja-JP" altLang="en-US" sz="1400">
                <a:latin typeface="HGMaruGothicMPRO" panose="020F0600000000000000" pitchFamily="34" charset="-128"/>
                <a:ea typeface="HGMaruGothicMPRO" panose="020F0600000000000000" pitchFamily="34" charset="-128"/>
                <a:cs typeface="HG丸ｺﾞｼｯｸM-PRO"/>
              </a:rPr>
              <a:t>　</a:t>
            </a:r>
            <a:r>
              <a:rPr lang="ja-JP" altLang="en-US" sz="1400" dirty="0">
                <a:latin typeface="HGMaruGothicMPRO" panose="020F0600000000000000" pitchFamily="34" charset="-128"/>
                <a:ea typeface="HGMaruGothicMPRO" panose="020F0600000000000000" pitchFamily="34" charset="-128"/>
                <a:cs typeface="HG丸ｺﾞｼｯｸM-PRO"/>
              </a:rPr>
              <a:t>　</a:t>
            </a:r>
            <a:r>
              <a:rPr lang="zh-hans" sz="1400" dirty="0">
                <a:latin typeface="PingFang SC" panose="020B0400000000000000" pitchFamily="34" charset="-122"/>
                <a:ea typeface="PingFang SC" panose="020B0400000000000000" pitchFamily="34" charset="-122"/>
                <a:cs typeface="HG丸ｺﾞｼｯｸM-PRO"/>
              </a:rPr>
              <a:t>告诉牙医</a:t>
            </a:r>
            <a:r>
              <a:rPr lang="zh-hans" altLang="en-US" sz="1400" dirty="0">
                <a:latin typeface="PingFang SC" panose="020B0400000000000000" pitchFamily="34" charset="-122"/>
                <a:ea typeface="PingFang SC" panose="020B0400000000000000" pitchFamily="34" charset="-122"/>
                <a:cs typeface="HG丸ｺﾞｼｯｸM-PRO"/>
              </a:rPr>
              <a:t>有关</a:t>
            </a:r>
            <a:r>
              <a:rPr lang="zh-hans" sz="1400" dirty="0">
                <a:latin typeface="PingFang SC" panose="020B0400000000000000" pitchFamily="34" charset="-122"/>
                <a:ea typeface="PingFang SC" panose="020B0400000000000000" pitchFamily="34" charset="-122"/>
                <a:cs typeface="HG丸ｺﾞｼｯｸM-PRO"/>
              </a:rPr>
              <a:t>您正在治疗糖尿病</a:t>
            </a:r>
            <a:r>
              <a:rPr lang="zh-hans" altLang="en-US" sz="1400" dirty="0">
                <a:latin typeface="PingFang SC" panose="020B0400000000000000" pitchFamily="34" charset="-122"/>
                <a:ea typeface="PingFang SC" panose="020B0400000000000000" pitchFamily="34" charset="-122"/>
                <a:cs typeface="HG丸ｺﾞｼｯｸM-PRO"/>
              </a:rPr>
              <a:t>之事</a:t>
            </a:r>
            <a:r>
              <a:rPr lang="zh-hans" sz="1400" dirty="0">
                <a:latin typeface="PingFang SC" panose="020B0400000000000000" pitchFamily="34" charset="-122"/>
                <a:ea typeface="PingFang SC" panose="020B0400000000000000" pitchFamily="34" charset="-122"/>
                <a:cs typeface="HG丸ｺﾞｼｯｸM-PRO"/>
              </a:rPr>
              <a:t>。</a:t>
            </a:r>
            <a:endParaRPr lang="en-US" altLang="ja-JP" sz="1400" dirty="0">
              <a:latin typeface="PingFang SC" panose="020B0400000000000000" pitchFamily="34" charset="-122"/>
              <a:ea typeface="PingFang SC" panose="020B0400000000000000" pitchFamily="34" charset="-122"/>
              <a:cs typeface="HG丸ｺﾞｼｯｸM-PRO"/>
            </a:endParaRPr>
          </a:p>
          <a:p>
            <a:pPr rtl="0"/>
            <a:endParaRPr lang="en-US" altLang="ja-JP" sz="1200" dirty="0">
              <a:latin typeface="+mj-ea"/>
              <a:ea typeface="+mj-ea"/>
              <a:cs typeface="HG丸ｺﾞｼｯｸM-PRO"/>
            </a:endParaRPr>
          </a:p>
          <a:p>
            <a:pPr marL="0" indent="0">
              <a:buNone/>
            </a:pPr>
            <a:r>
              <a:rPr lang="ja-JP" altLang="en-US" sz="1200" b="1" dirty="0">
                <a:solidFill>
                  <a:srgbClr val="4F81BD"/>
                </a:solidFill>
                <a:latin typeface="HG丸ｺﾞｼｯｸM-PRO"/>
                <a:ea typeface="HG丸ｺﾞｼｯｸM-PRO"/>
                <a:cs typeface="HG丸ｺﾞｼｯｸM-PRO"/>
              </a:rPr>
              <a:t>他にも気を付けること</a:t>
            </a:r>
            <a:endParaRPr lang="en-US" altLang="ja-JP" sz="1200" dirty="0">
              <a:latin typeface="+mj-ea"/>
              <a:ea typeface="+mj-ea"/>
              <a:cs typeface="HG丸ｺﾞｼｯｸM-PRO"/>
            </a:endParaRPr>
          </a:p>
          <a:p>
            <a:pPr marL="0" indent="0" rtl="0">
              <a:buNone/>
            </a:pPr>
            <a:r>
              <a:rPr lang="zh-hans" sz="1600" b="1" dirty="0">
                <a:solidFill>
                  <a:srgbClr val="4F81BD"/>
                </a:solidFill>
                <a:latin typeface="PingFang SC" panose="020B0400000000000000" pitchFamily="34" charset="-122"/>
                <a:ea typeface="PingFang SC" panose="020B0400000000000000" pitchFamily="34" charset="-122"/>
                <a:cs typeface="HG丸ｺﾞｼｯｸM-PRO"/>
              </a:rPr>
              <a:t>其他注意事项</a:t>
            </a:r>
            <a:endParaRPr lang="en-US" altLang="ja-JP" sz="1600" b="1" dirty="0">
              <a:solidFill>
                <a:srgbClr val="4F81BD"/>
              </a:solidFill>
              <a:latin typeface="PingFang SC" panose="020B0400000000000000" pitchFamily="34" charset="-122"/>
              <a:ea typeface="PingFang SC" panose="020B0400000000000000" pitchFamily="34" charset="-122"/>
              <a:cs typeface="HG丸ｺﾞｼｯｸM-PRO"/>
            </a:endParaRPr>
          </a:p>
          <a:p>
            <a:pPr rtl="0"/>
            <a:r>
              <a:rPr lang="ja-JP" altLang="en-US" sz="1050">
                <a:latin typeface="HG丸ｺﾞｼｯｸM-PRO"/>
                <a:ea typeface="HG丸ｺﾞｼｯｸM-PRO"/>
                <a:cs typeface="HG丸ｺﾞｼｯｸM-PRO"/>
              </a:rPr>
              <a:t>タバコはやめます</a:t>
            </a:r>
            <a:endParaRPr lang="en-US" altLang="ja-JP" sz="1050" dirty="0">
              <a:latin typeface="HG丸ｺﾞｼｯｸM-PRO"/>
              <a:ea typeface="HG丸ｺﾞｼｯｸM-PRO"/>
              <a:cs typeface="HG丸ｺﾞｼｯｸM-PRO"/>
            </a:endParaRPr>
          </a:p>
          <a:p>
            <a:pPr marL="0" indent="0" rtl="0">
              <a:buNone/>
            </a:pPr>
            <a:r>
              <a:rPr lang="ja-JP" altLang="en-US" sz="1400">
                <a:latin typeface="HG丸ｺﾞｼｯｸM-PRO"/>
                <a:ea typeface="HG丸ｺﾞｼｯｸM-PRO"/>
                <a:cs typeface="HG丸ｺﾞｼｯｸM-PRO"/>
              </a:rPr>
              <a:t>　</a:t>
            </a:r>
            <a:r>
              <a:rPr lang="ja-JP" altLang="en-US" sz="1400" dirty="0">
                <a:latin typeface="HG丸ｺﾞｼｯｸM-PRO"/>
                <a:ea typeface="HG丸ｺﾞｼｯｸM-PRO"/>
                <a:cs typeface="HG丸ｺﾞｼｯｸM-PRO"/>
              </a:rPr>
              <a:t>　</a:t>
            </a:r>
            <a:r>
              <a:rPr lang="zh-hans" altLang="ja-JP" sz="1400" dirty="0">
                <a:latin typeface="PingFang SC" panose="020B0400000000000000" pitchFamily="34" charset="-122"/>
                <a:ea typeface="PingFang SC" panose="020B0400000000000000" pitchFamily="34" charset="-122"/>
                <a:cs typeface="HG丸ｺﾞｼｯｸM-PRO"/>
              </a:rPr>
              <a:t>戒烟。</a:t>
            </a:r>
            <a:endParaRPr lang="en-US" altLang="zh-Hans" sz="1400" dirty="0">
              <a:latin typeface="PingFang SC" panose="020B0400000000000000" pitchFamily="34" charset="-122"/>
              <a:ea typeface="PingFang SC" panose="020B0400000000000000" pitchFamily="34" charset="-122"/>
              <a:cs typeface="HG丸ｺﾞｼｯｸM-PRO"/>
            </a:endParaRPr>
          </a:p>
          <a:p>
            <a:r>
              <a:rPr lang="ja-JP" altLang="en-US" sz="1050">
                <a:latin typeface="HGMaruGothicMPRO" panose="020F0600000000000000" pitchFamily="34" charset="-128"/>
                <a:ea typeface="HGMaruGothicMPRO" panose="020F0600000000000000" pitchFamily="34" charset="-128"/>
                <a:cs typeface="HG丸ｺﾞｼｯｸM-PRO"/>
              </a:rPr>
              <a:t>タバコ</a:t>
            </a:r>
            <a:r>
              <a:rPr lang="ja-JP" altLang="en-US" sz="1050" dirty="0">
                <a:latin typeface="HGMaruGothicMPRO" panose="020F0600000000000000" pitchFamily="34" charset="-128"/>
                <a:ea typeface="HGMaruGothicMPRO" panose="020F0600000000000000" pitchFamily="34" charset="-128"/>
                <a:cs typeface="HG丸ｺﾞｼｯｸM-PRO"/>
              </a:rPr>
              <a:t>を吸うことで、歯周病になりやすく、歯周病が悪く</a:t>
            </a:r>
            <a:r>
              <a:rPr lang="ja-JP" altLang="en-US" sz="1050">
                <a:latin typeface="HGMaruGothicMPRO" panose="020F0600000000000000" pitchFamily="34" charset="-128"/>
                <a:ea typeface="HGMaruGothicMPRO" panose="020F0600000000000000" pitchFamily="34" charset="-128"/>
                <a:cs typeface="HG丸ｺﾞｼｯｸM-PRO"/>
              </a:rPr>
              <a:t>なりやすい。</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0" indent="0">
              <a:buNone/>
            </a:pPr>
            <a:r>
              <a:rPr lang="ja-JP" altLang="en-US" sz="1400">
                <a:latin typeface="HGMaruGothicMPRO" panose="020F0600000000000000" pitchFamily="34" charset="-128"/>
                <a:ea typeface="HGMaruGothicMPRO" panose="020F0600000000000000" pitchFamily="34" charset="-128"/>
                <a:cs typeface="HG丸ｺﾞｼｯｸM-PRO"/>
              </a:rPr>
              <a:t>　</a:t>
            </a:r>
            <a:r>
              <a:rPr lang="ja-JP" altLang="en-US" sz="1400" dirty="0">
                <a:latin typeface="HGMaruGothicMPRO" panose="020F0600000000000000" pitchFamily="34" charset="-128"/>
                <a:ea typeface="HGMaruGothicMPRO" panose="020F0600000000000000" pitchFamily="34" charset="-128"/>
                <a:cs typeface="HG丸ｺﾞｼｯｸM-PRO"/>
              </a:rPr>
              <a:t>　</a:t>
            </a:r>
            <a:r>
              <a:rPr lang="zh-hans" sz="1400" dirty="0">
                <a:latin typeface="PingFang SC" panose="020B0400000000000000" pitchFamily="34" charset="-122"/>
                <a:ea typeface="PingFang SC" panose="020B0400000000000000" pitchFamily="34" charset="-122"/>
                <a:cs typeface="HG丸ｺﾞｼｯｸM-PRO"/>
              </a:rPr>
              <a:t>吸烟容易引发和加重牙周病。</a:t>
            </a:r>
            <a:endParaRPr lang="en-US" altLang="zh-Hans" sz="1400" dirty="0">
              <a:latin typeface="PingFang SC" panose="020B0400000000000000" pitchFamily="34" charset="-122"/>
              <a:ea typeface="PingFang SC" panose="020B0400000000000000" pitchFamily="34" charset="-122"/>
              <a:cs typeface="HG丸ｺﾞｼｯｸM-PRO"/>
            </a:endParaRPr>
          </a:p>
          <a:p>
            <a:r>
              <a:rPr lang="ja-JP" altLang="en-US" sz="1050" dirty="0">
                <a:latin typeface="HGMaruGothicMPRO" panose="020F0600000000000000" pitchFamily="34" charset="-128"/>
                <a:ea typeface="HGMaruGothicMPRO" panose="020F0600000000000000" pitchFamily="34" charset="-128"/>
                <a:cs typeface="HG丸ｺﾞｼｯｸM-PRO"/>
              </a:rPr>
              <a:t>おやつが</a:t>
            </a:r>
            <a:r>
              <a:rPr lang="ja-JP" altLang="ja-JP" sz="1050" dirty="0">
                <a:latin typeface="HGMaruGothicMPRO" panose="020F0600000000000000" pitchFamily="34" charset="-128"/>
                <a:ea typeface="HGMaruGothicMPRO" panose="020F0600000000000000" pitchFamily="34" charset="-128"/>
                <a:cs typeface="HG丸ｺﾞｼｯｸM-PRO"/>
              </a:rPr>
              <a:t>多い、甘いものを</a:t>
            </a:r>
            <a:r>
              <a:rPr lang="ja-JP" altLang="en-US" sz="1050" dirty="0">
                <a:latin typeface="HGMaruGothicMPRO" panose="020F0600000000000000" pitchFamily="34" charset="-128"/>
                <a:ea typeface="HGMaruGothicMPRO" panose="020F0600000000000000" pitchFamily="34" charset="-128"/>
                <a:cs typeface="HG丸ｺﾞｼｯｸM-PRO"/>
              </a:rPr>
              <a:t>たくさん食べると</a:t>
            </a:r>
            <a:r>
              <a:rPr lang="ja-JP" altLang="ja-JP" sz="1050" dirty="0">
                <a:latin typeface="HGMaruGothicMPRO" panose="020F0600000000000000" pitchFamily="34" charset="-128"/>
                <a:ea typeface="HGMaruGothicMPRO" panose="020F0600000000000000" pitchFamily="34" charset="-128"/>
                <a:cs typeface="HG丸ｺﾞｼｯｸM-PRO"/>
              </a:rPr>
              <a:t>歯周病</a:t>
            </a:r>
            <a:r>
              <a:rPr lang="ja-JP" altLang="en-US" sz="1050" dirty="0">
                <a:latin typeface="HGMaruGothicMPRO" panose="020F0600000000000000" pitchFamily="34" charset="-128"/>
                <a:ea typeface="HGMaruGothicMPRO" panose="020F0600000000000000" pitchFamily="34" charset="-128"/>
                <a:cs typeface="HG丸ｺﾞｼｯｸM-PRO"/>
              </a:rPr>
              <a:t>に</a:t>
            </a:r>
            <a:r>
              <a:rPr lang="ja-JP" altLang="en-US" sz="1050">
                <a:latin typeface="HGMaruGothicMPRO" panose="020F0600000000000000" pitchFamily="34" charset="-128"/>
                <a:ea typeface="HGMaruGothicMPRO" panose="020F0600000000000000" pitchFamily="34" charset="-128"/>
                <a:cs typeface="HG丸ｺﾞｼｯｸM-PRO"/>
              </a:rPr>
              <a:t>なりやすい。</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0" indent="0">
              <a:buNone/>
            </a:pPr>
            <a:r>
              <a:rPr lang="ja-JP" altLang="en-US" sz="1400">
                <a:latin typeface="HGMaruGothicMPRO" panose="020F0600000000000000" pitchFamily="34" charset="-128"/>
                <a:ea typeface="HGMaruGothicMPRO" panose="020F0600000000000000" pitchFamily="34" charset="-128"/>
                <a:cs typeface="HG丸ｺﾞｼｯｸM-PRO"/>
              </a:rPr>
              <a:t>　</a:t>
            </a:r>
            <a:r>
              <a:rPr lang="ja-JP" altLang="en-US" sz="1400" dirty="0">
                <a:latin typeface="HGMaruGothicMPRO" panose="020F0600000000000000" pitchFamily="34" charset="-128"/>
                <a:ea typeface="HGMaruGothicMPRO" panose="020F0600000000000000" pitchFamily="34" charset="-128"/>
                <a:cs typeface="HG丸ｺﾞｼｯｸM-PRO"/>
              </a:rPr>
              <a:t>　</a:t>
            </a:r>
            <a:r>
              <a:rPr lang="zh-hans" sz="1400" dirty="0">
                <a:latin typeface="PingFang SC" panose="020B0400000000000000" pitchFamily="34" charset="-122"/>
                <a:ea typeface="PingFang SC" panose="020B0400000000000000" pitchFamily="34" charset="-122"/>
                <a:cs typeface="HG丸ｺﾞｼｯｸM-PRO"/>
              </a:rPr>
              <a:t>常吃零食和甜食容易引发牙周病。</a:t>
            </a:r>
            <a:endParaRPr lang="en-US" altLang="zh-Hans" sz="1400" dirty="0">
              <a:latin typeface="PingFang SC" panose="020B0400000000000000" pitchFamily="34" charset="-122"/>
              <a:ea typeface="PingFang SC" panose="020B0400000000000000" pitchFamily="34" charset="-122"/>
              <a:cs typeface="HG丸ｺﾞｼｯｸM-PRO"/>
            </a:endParaRPr>
          </a:p>
          <a:p>
            <a:r>
              <a:rPr lang="ja-JP" altLang="ja-JP" sz="1050" dirty="0">
                <a:latin typeface="HG丸ｺﾞｼｯｸM-PRO"/>
                <a:ea typeface="HG丸ｺﾞｼｯｸM-PRO"/>
                <a:cs typeface="HG丸ｺﾞｼｯｸM-PRO"/>
              </a:rPr>
              <a:t>爪楊枝は使用しない。</a:t>
            </a:r>
            <a:r>
              <a:rPr lang="ja-JP" altLang="en-US" sz="1050" dirty="0">
                <a:latin typeface="HG丸ｺﾞｼｯｸM-PRO"/>
                <a:ea typeface="HG丸ｺﾞｼｯｸM-PRO"/>
                <a:cs typeface="HG丸ｺﾞｼｯｸM-PRO"/>
              </a:rPr>
              <a:t>歯ぐき</a:t>
            </a:r>
            <a:r>
              <a:rPr lang="ja-JP" altLang="ja-JP" sz="1050" dirty="0">
                <a:latin typeface="HG丸ｺﾞｼｯｸM-PRO"/>
                <a:ea typeface="HG丸ｺﾞｼｯｸM-PRO"/>
                <a:cs typeface="HG丸ｺﾞｼｯｸM-PRO"/>
              </a:rPr>
              <a:t>をいためて歯と歯の間が広がります</a:t>
            </a:r>
            <a:r>
              <a:rPr lang="ja-JP" altLang="ja-JP" sz="1050">
                <a:latin typeface="HG丸ｺﾞｼｯｸM-PRO"/>
                <a:ea typeface="HG丸ｺﾞｼｯｸM-PRO"/>
                <a:cs typeface="HG丸ｺﾞｼｯｸM-PRO"/>
              </a:rPr>
              <a:t>。</a:t>
            </a:r>
            <a:r>
              <a:rPr lang="en-US" altLang="ja-JP" sz="1050" dirty="0">
                <a:latin typeface="HG丸ｺﾞｼｯｸM-PRO"/>
                <a:ea typeface="HG丸ｺﾞｼｯｸM-PRO"/>
                <a:cs typeface="HG丸ｺﾞｼｯｸM-PRO"/>
              </a:rPr>
              <a:t> </a:t>
            </a:r>
            <a:endParaRPr lang="en-US" altLang="ja-JP" sz="1050" dirty="0">
              <a:latin typeface="+mj-ea"/>
              <a:ea typeface="+mj-ea"/>
              <a:cs typeface="HG丸ｺﾞｼｯｸM-PRO"/>
            </a:endParaRPr>
          </a:p>
          <a:p>
            <a:pPr marL="0" indent="0">
              <a:buNone/>
            </a:pPr>
            <a:r>
              <a:rPr lang="ja-JP" altLang="en-US" sz="1400">
                <a:latin typeface="PingFang SC" panose="020B0400000000000000" pitchFamily="34" charset="-122"/>
                <a:ea typeface="PingFang SC" panose="020B0400000000000000" pitchFamily="34" charset="-122"/>
                <a:cs typeface="HG丸ｺﾞｼｯｸM-PRO"/>
              </a:rPr>
              <a:t>　　</a:t>
            </a:r>
            <a:r>
              <a:rPr lang="zh-hans" sz="1400" dirty="0">
                <a:latin typeface="PingFang SC" panose="020B0400000000000000" pitchFamily="34" charset="-122"/>
                <a:ea typeface="PingFang SC" panose="020B0400000000000000" pitchFamily="34" charset="-122"/>
                <a:cs typeface="HG丸ｺﾞｼｯｸM-PRO"/>
              </a:rPr>
              <a:t>不要使用牙签。它会损伤牙龈并扩大牙齿之间的缝隙。 </a:t>
            </a:r>
          </a:p>
        </p:txBody>
      </p:sp>
      <p:pic>
        <p:nvPicPr>
          <p:cNvPr id="13" name="図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6459" y="7212778"/>
            <a:ext cx="923420" cy="892224"/>
          </a:xfrm>
          <a:prstGeom prst="rect">
            <a:avLst/>
          </a:prstGeom>
        </p:spPr>
      </p:pic>
      <p:pic>
        <p:nvPicPr>
          <p:cNvPr id="15" name="図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5864" y="3765520"/>
            <a:ext cx="1409700" cy="1275502"/>
          </a:xfrm>
          <a:prstGeom prst="rect">
            <a:avLst/>
          </a:prstGeom>
        </p:spPr>
      </p:pic>
      <p:sp>
        <p:nvSpPr>
          <p:cNvPr id="4" name="スライド番号プレースホルダー 3"/>
          <p:cNvSpPr>
            <a:spLocks noGrp="1"/>
          </p:cNvSpPr>
          <p:nvPr>
            <p:ph type="sldNum" sz="quarter" idx="12"/>
          </p:nvPr>
        </p:nvSpPr>
        <p:spPr/>
        <p:txBody>
          <a:bodyPr rtlCol="0"/>
          <a:lstStyle/>
          <a:p>
            <a:pPr rtl="0"/>
            <a:fld id="{B86CDF9C-0DC7-D34B-9EBA-C76EDCE6CC5E}" type="slidenum">
              <a:rPr kumimoji="1" lang="ja-JP" altLang="en-US" smtClean="0">
                <a:latin typeface="+mj-ea"/>
                <a:ea typeface="+mj-ea"/>
              </a:rPr>
              <a:pPr/>
              <a:t>2</a:t>
            </a:fld>
            <a:endParaRPr kumimoji="1" lang="ja-JP" altLang="en-US">
              <a:latin typeface="+mj-ea"/>
              <a:ea typeface="+mj-ea"/>
            </a:endParaRPr>
          </a:p>
        </p:txBody>
      </p:sp>
      <p:pic>
        <p:nvPicPr>
          <p:cNvPr id="9" name="Picture 15"/>
          <p:cNvPicPr>
            <a:picLocks noChangeAspect="1"/>
          </p:cNvPicPr>
          <p:nvPr/>
        </p:nvPicPr>
        <p:blipFill>
          <a:blip r:embed="rId5" cstate="print"/>
          <a:stretch>
            <a:fillRect/>
          </a:stretch>
        </p:blipFill>
        <p:spPr>
          <a:xfrm>
            <a:off x="6418661" y="28193"/>
            <a:ext cx="438807" cy="432539"/>
          </a:xfrm>
          <a:prstGeom prst="rect">
            <a:avLst/>
          </a:prstGeom>
        </p:spPr>
      </p:pic>
      <p:sp>
        <p:nvSpPr>
          <p:cNvPr id="17" name="テキスト ボックス 16">
            <a:extLst>
              <a:ext uri="{FF2B5EF4-FFF2-40B4-BE49-F238E27FC236}">
                <a16:creationId xmlns:a16="http://schemas.microsoft.com/office/drawing/2014/main" id="{81881668-E4F4-EA43-88C7-AF0CE6B816C5}"/>
              </a:ext>
            </a:extLst>
          </p:cNvPr>
          <p:cNvSpPr txBox="1"/>
          <p:nvPr/>
        </p:nvSpPr>
        <p:spPr>
          <a:xfrm>
            <a:off x="5332068" y="43313"/>
            <a:ext cx="723275" cy="307777"/>
          </a:xfrm>
          <a:prstGeom prst="rect">
            <a:avLst/>
          </a:prstGeom>
          <a:noFill/>
        </p:spPr>
        <p:txBody>
          <a:bodyPr wrap="none" rtlCol="0">
            <a:spAutoFit/>
          </a:bodyPr>
          <a:lstStyle/>
          <a:p>
            <a:pPr rtl="0"/>
            <a:r>
              <a:rPr lang="zh-hans" sz="1400" dirty="0">
                <a:solidFill>
                  <a:schemeClr val="bg1">
                    <a:lumMod val="50000"/>
                  </a:schemeClr>
                </a:solidFill>
                <a:latin typeface="PingFang SC" panose="020B0400000000000000" pitchFamily="34" charset="-122"/>
                <a:ea typeface="PingFang SC" panose="020B0400000000000000" pitchFamily="34" charset="-122"/>
              </a:rPr>
              <a:t>中文版</a:t>
            </a:r>
          </a:p>
        </p:txBody>
      </p:sp>
      <p:sp>
        <p:nvSpPr>
          <p:cNvPr id="10" name="フッター プレースホルダー 3">
            <a:extLst>
              <a:ext uri="{FF2B5EF4-FFF2-40B4-BE49-F238E27FC236}">
                <a16:creationId xmlns:a16="http://schemas.microsoft.com/office/drawing/2014/main" id="{474BA38D-1EC1-2AB1-4225-9E9659A26827}"/>
              </a:ext>
            </a:extLst>
          </p:cNvPr>
          <p:cNvSpPr>
            <a:spLocks noGrp="1"/>
          </p:cNvSpPr>
          <p:nvPr>
            <p:ph type="ftr" sz="quarter" idx="11"/>
          </p:nvPr>
        </p:nvSpPr>
        <p:spPr>
          <a:xfrm>
            <a:off x="2266402" y="9472630"/>
            <a:ext cx="2171700" cy="527402"/>
          </a:xfrm>
        </p:spPr>
        <p:txBody>
          <a:bodyPr rtlCol="0"/>
          <a:lstStyle/>
          <a:p>
            <a:r>
              <a:rPr kumimoji="1" lang="en-US" altLang="ja-JP" sz="1050" dirty="0">
                <a:latin typeface="+mn-ea"/>
              </a:rPr>
              <a:t>12. </a:t>
            </a:r>
            <a:r>
              <a:rPr kumimoji="1" lang="ja-JP" altLang="en-US" sz="1050" dirty="0">
                <a:latin typeface="+mn-ea"/>
              </a:rPr>
              <a:t>糖尿病と歯周病</a:t>
            </a:r>
          </a:p>
          <a:p>
            <a:pPr rtl="0"/>
            <a:r>
              <a:rPr lang="zh-hans" dirty="0">
                <a:latin typeface="PingFang SC" panose="020B0400000000000000" pitchFamily="34" charset="-122"/>
                <a:ea typeface="PingFang SC" panose="020B0400000000000000" pitchFamily="34" charset="-122"/>
              </a:rPr>
              <a:t>12.糖尿病和牙周病</a:t>
            </a:r>
          </a:p>
          <a:p>
            <a:pPr rtl="0"/>
            <a:endParaRPr lang="zh-hans" dirty="0">
              <a:latin typeface="+mj-ea"/>
              <a:ea typeface="+mj-ea"/>
            </a:endParaRPr>
          </a:p>
        </p:txBody>
      </p:sp>
    </p:spTree>
    <p:extLst>
      <p:ext uri="{BB962C8B-B14F-4D97-AF65-F5344CB8AC3E}">
        <p14:creationId xmlns:p14="http://schemas.microsoft.com/office/powerpoint/2010/main" val="3634746676"/>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AD6CFD96EA1914D84868EB8714DE2E6" ma:contentTypeVersion="11" ma:contentTypeDescription="新しいドキュメントを作成します。" ma:contentTypeScope="" ma:versionID="8abc568855d61369157fdf9cf94a838b">
  <xsd:schema xmlns:xsd="http://www.w3.org/2001/XMLSchema" xmlns:xs="http://www.w3.org/2001/XMLSchema" xmlns:p="http://schemas.microsoft.com/office/2006/metadata/properties" xmlns:ns2="2cbc4e30-bd4c-493e-9827-f761ae7f285c" xmlns:ns3="5c054a63-b167-4c04-b5d0-d411ebb564cb" targetNamespace="http://schemas.microsoft.com/office/2006/metadata/properties" ma:root="true" ma:fieldsID="2f98fe556175d9888fbc51e772879312" ns2:_="" ns3:_="">
    <xsd:import namespace="2cbc4e30-bd4c-493e-9827-f761ae7f285c"/>
    <xsd:import namespace="5c054a63-b167-4c04-b5d0-d411ebb564c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bc4e30-bd4c-493e-9827-f761ae7f28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2f9593ec-1b64-43f5-a255-ad1a3ce776b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054a63-b167-4c04-b5d0-d411ebb564c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37e3a22-9937-458f-8ce1-6e2157d28081}" ma:internalName="TaxCatchAll" ma:showField="CatchAllData" ma:web="5c054a63-b167-4c04-b5d0-d411ebb564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c054a63-b167-4c04-b5d0-d411ebb564cb" xsi:nil="true"/>
    <lcf76f155ced4ddcb4097134ff3c332f xmlns="2cbc4e30-bd4c-493e-9827-f761ae7f285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A14B6E-4A10-4156-B94E-3CCCDC11F7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bc4e30-bd4c-493e-9827-f761ae7f285c"/>
    <ds:schemaRef ds:uri="5c054a63-b167-4c04-b5d0-d411ebb564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0451AD7-CC96-4DA6-A915-198BD75DD3A9}">
  <ds:schemaRefs>
    <ds:schemaRef ds:uri="http://purl.org/dc/dcmitype/"/>
    <ds:schemaRef ds:uri="http://schemas.microsoft.com/office/2006/documentManagement/types"/>
    <ds:schemaRef ds:uri="http://purl.org/dc/elements/1.1/"/>
    <ds:schemaRef ds:uri="http://purl.org/dc/terms/"/>
    <ds:schemaRef ds:uri="http://schemas.openxmlformats.org/package/2006/metadata/core-properties"/>
    <ds:schemaRef ds:uri="http://schemas.microsoft.com/office/2006/metadata/properties"/>
    <ds:schemaRef ds:uri="http://schemas.microsoft.com/office/infopath/2007/PartnerControls"/>
    <ds:schemaRef ds:uri="5c054a63-b167-4c04-b5d0-d411ebb564cb"/>
    <ds:schemaRef ds:uri="2cbc4e30-bd4c-493e-9827-f761ae7f285c"/>
    <ds:schemaRef ds:uri="http://www.w3.org/XML/1998/namespace"/>
  </ds:schemaRefs>
</ds:datastoreItem>
</file>

<file path=customXml/itemProps3.xml><?xml version="1.0" encoding="utf-8"?>
<ds:datastoreItem xmlns:ds="http://schemas.openxmlformats.org/officeDocument/2006/customXml" ds:itemID="{4EE9EED9-C956-4EE2-96ED-0B28CF9401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764</Words>
  <Application>Microsoft Macintosh PowerPoint</Application>
  <PresentationFormat>A4 210 x 297 mm</PresentationFormat>
  <Paragraphs>84</Paragraphs>
  <Slides>2</Slides>
  <Notes>2</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HGPｺﾞｼｯｸM</vt:lpstr>
      <vt:lpstr>HG丸ｺﾞｼｯｸM-PRO</vt:lpstr>
      <vt:lpstr>HG丸ｺﾞｼｯｸM-PRO</vt:lpstr>
      <vt:lpstr>ＭＳ Ｐゴシック</vt:lpstr>
      <vt:lpstr>ＭＳ Ｐゴシック</vt:lpstr>
      <vt:lpstr>PingFang SC</vt:lpstr>
      <vt:lpstr>新細明體</vt:lpstr>
      <vt:lpstr>Arial</vt:lpstr>
      <vt:lpstr>Calibri</vt:lpstr>
      <vt:lpstr>ホワイト</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
  <cp:revision>57</cp:revision>
  <dcterms:created xsi:type="dcterms:W3CDTF">2022-05-30T12:34:09Z</dcterms:created>
  <dcterms:modified xsi:type="dcterms:W3CDTF">2022-11-30T05:15:57Z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0x0101006AD6CFD96EA1914D84868EB8714DE2E6</vt:lpwstr>
  </property>
  <property fmtid="{D5CDD505-2E9C-101B-9397-08002B2CF9AE}" pid="3" name="MediaServiceImageTags">
    <vt:lpwstr/>
  </property>
</Properties>
</file>