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20"/>
    <p:restoredTop sz="97662"/>
  </p:normalViewPr>
  <p:slideViewPr>
    <p:cSldViewPr>
      <p:cViewPr varScale="1">
        <p:scale>
          <a:sx n="95" d="100"/>
          <a:sy n="95" d="100"/>
        </p:scale>
        <p:origin x="2544" y="1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EAE4B-3131-46A8-9982-0E4E7D9D3E84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30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35CF1-96B7-4448-86F8-2C45ED2A01A4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548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9171-CD7E-481C-9870-E119E09F54B9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5FCD-8DA4-4B09-9CB3-197B8B3BF5A9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E500-F7A1-4DC2-BA15-DE13C4368FCE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17AB3-2117-40F2-A6DB-7CD4A604445F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4007-C771-43DF-8152-0048F7B7676A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119E7-99EA-4E98-9AA8-A3171C08BC0A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F7F1C-53B4-49D9-9043-D62D327ED240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48887-B77D-4950-9C80-AB93083AA507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E2B3-75DC-42B6-A0C6-BF61DF46C375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B3205-85FB-4BD0-AF4F-159117F205CD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49EA-5FC9-4081-AE9C-93D6E68CC01F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26BA6-3D5D-430C-B85C-5DCA96146AA0}" type="datetime1">
              <a:rPr kumimoji="1" lang="ja-JP" altLang="en-US" smtClean="0"/>
              <a:t>2021/12/9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52636" y="1066104"/>
            <a:ext cx="6552728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"/>
            </a:pPr>
            <a:r>
              <a:rPr lang="en-US" altLang="ja-JP" b="1" dirty="0"/>
              <a:t>Electrocardiogram (ECG)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400" dirty="0"/>
              <a:t>Heart (Cardiovascular) disease is one of the most critical diabetic complications.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400" dirty="0"/>
              <a:t>An ECG can find the sign of myocardial infarction or neuropathy affecting the heart.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dirty="0">
                <a:sym typeface="Wingdings" panose="05000000000000000000" pitchFamily="2" charset="2"/>
              </a:rPr>
              <a:t></a:t>
            </a:r>
            <a:r>
              <a:rPr lang="en-US" altLang="ja-JP" b="1" dirty="0">
                <a:sym typeface="Wingdings" panose="05000000000000000000" pitchFamily="2" charset="2"/>
              </a:rPr>
              <a:t>U</a:t>
            </a:r>
            <a:r>
              <a:rPr lang="en-US" altLang="ja-JP" b="1" dirty="0"/>
              <a:t>ltrasound examination for Heart, Abdomen, and Neck</a:t>
            </a:r>
            <a:endParaRPr lang="ja-JP" altLang="ja-JP" b="1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400" dirty="0"/>
              <a:t>Heart (cardiac) ultrasound (echocardiogram) examination shows </a:t>
            </a:r>
          </a:p>
          <a:p>
            <a:pPr algn="just"/>
            <a:r>
              <a:rPr lang="en-US" altLang="ja-JP" sz="1400" dirty="0"/>
              <a:t>       how well the heart movement is, and the valves are performing.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400" dirty="0"/>
              <a:t>Abdominal ultrasound examination shows the condition of significant organs in the abdomen, including the liver, kidneys, pancreas, spleen, gall bladder, and aortas.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400" dirty="0"/>
              <a:t>Neck ultrasound examination checks major arteries of the neck and shows whether there are any signs of thickening and/or stiffening in your arteries (arteriosclerosis).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ja-JP" dirty="0">
              <a:sym typeface="Wingdings" panose="05000000000000000000" pitchFamily="2" charset="2"/>
            </a:endParaRPr>
          </a:p>
          <a:p>
            <a:r>
              <a:rPr lang="en-US" altLang="ja-JP" dirty="0">
                <a:sym typeface="Wingdings" panose="05000000000000000000" pitchFamily="2" charset="2"/>
              </a:rPr>
              <a:t></a:t>
            </a:r>
            <a:r>
              <a:rPr lang="en-US" altLang="ja-JP" b="1" dirty="0"/>
              <a:t> Ankle-brachial index/Pulse Wave Velocity (ABI/PWV)</a:t>
            </a:r>
            <a:endParaRPr lang="ja-JP" altLang="ja-JP" b="1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400" dirty="0"/>
              <a:t>ABI/PWV simultaneously measures blood pressure, electrocardiogram, and  phonocardiogram, with blood pressure measured at four sites (i.e., both wrists and ankles).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400" dirty="0"/>
              <a:t>This combined examination shows clues as to how stiff your arteries are, as well as to the presence or absence of arterial occlusion.</a:t>
            </a:r>
          </a:p>
          <a:p>
            <a:endParaRPr lang="en-US" altLang="ja-JP" sz="1400" dirty="0">
              <a:sym typeface="Wingdings" panose="05000000000000000000" pitchFamily="2" charset="2"/>
            </a:endParaRPr>
          </a:p>
          <a:p>
            <a:r>
              <a:rPr lang="en-US" altLang="ja-JP" dirty="0"/>
              <a:t> </a:t>
            </a:r>
            <a:r>
              <a:rPr lang="en-US" altLang="ja-JP" dirty="0">
                <a:sym typeface="Wingdings" panose="05000000000000000000" pitchFamily="2" charset="2"/>
              </a:rPr>
              <a:t> </a:t>
            </a:r>
            <a:r>
              <a:rPr lang="en-US" altLang="ja-JP" b="1" dirty="0"/>
              <a:t>24-hour blood pressure measurement</a:t>
            </a:r>
            <a:endParaRPr lang="ja-JP" altLang="ja-JP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400" dirty="0"/>
              <a:t>An observation test of continuous blood pressure measured every 30 or 60 minutes for 24 hours, with keeping record on what you were doing during that day.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400" dirty="0"/>
              <a:t>This can reveal the risk of hypertension precisely and the changes in blood pressure associated with physical activity, which can sometimes be disordered by diabetic neuropathy.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dirty="0">
                <a:sym typeface="Wingdings" panose="05000000000000000000" pitchFamily="2" charset="2"/>
              </a:rPr>
              <a:t></a:t>
            </a:r>
            <a:r>
              <a:rPr lang="en-US" altLang="ja-JP" dirty="0"/>
              <a:t>  </a:t>
            </a:r>
            <a:r>
              <a:rPr lang="en-US" altLang="ja-JP" b="1" dirty="0"/>
              <a:t>Nerve conduction studies</a:t>
            </a:r>
            <a:endParaRPr lang="ja-JP" altLang="ja-JP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400" dirty="0"/>
              <a:t>This study </a:t>
            </a:r>
            <a:r>
              <a:rPr lang="en" altLang="ja-JP" sz="1400" dirty="0"/>
              <a:t>measures how fast an electrical impulse moves through your nerve </a:t>
            </a:r>
            <a:r>
              <a:rPr lang="en-US" altLang="ja-JP" sz="1400" dirty="0"/>
              <a:t>and is performed to evaluate the severity of nerve damage or “neuropathy,” which is one of the major diabetic complications.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400" dirty="0"/>
              <a:t>In this study, electrodes are put on the skin of hands, arms, feet, or legs, sending a small electrical current to stimulate the nerves, and the speed of transmission is calculated. The result shows the degree of diabetic peripheral neuropathy.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774" y="815531"/>
            <a:ext cx="857569" cy="81025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195" y="4990255"/>
            <a:ext cx="798037" cy="700318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226186" y="179512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</a:rPr>
              <a:t>Physiological test for Diabetic complications</a:t>
            </a:r>
            <a:endParaRPr lang="en-US" altLang="ja-JP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236" y="1955490"/>
            <a:ext cx="798037" cy="764076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4991095" y="8549641"/>
            <a:ext cx="1600200" cy="486833"/>
          </a:xfrm>
        </p:spPr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10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10049" y="57903"/>
            <a:ext cx="438807" cy="43253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0AF6120-8937-2E49-99D2-3ED800E8DD3C}"/>
              </a:ext>
            </a:extLst>
          </p:cNvPr>
          <p:cNvSpPr txBox="1"/>
          <p:nvPr/>
        </p:nvSpPr>
        <p:spPr>
          <a:xfrm>
            <a:off x="837624" y="8619253"/>
            <a:ext cx="5182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1200" dirty="0">
                <a:solidFill>
                  <a:srgbClr val="0070C0"/>
                </a:solidFill>
              </a:rPr>
              <a:t>*Only basic information are given here. </a:t>
            </a:r>
          </a:p>
          <a:p>
            <a:pPr algn="just"/>
            <a:r>
              <a:rPr lang="en-US" altLang="ja-JP" sz="1200" dirty="0">
                <a:solidFill>
                  <a:srgbClr val="0070C0"/>
                </a:solidFill>
              </a:rPr>
              <a:t>Please consult your doctor or nurse about practical preparations and procedures.</a:t>
            </a:r>
          </a:p>
        </p:txBody>
      </p:sp>
    </p:spTree>
    <p:extLst>
      <p:ext uri="{BB962C8B-B14F-4D97-AF65-F5344CB8AC3E}">
        <p14:creationId xmlns:p14="http://schemas.microsoft.com/office/powerpoint/2010/main" val="3617347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368</Words>
  <Application>Microsoft Macintosh PowerPoint</Application>
  <PresentationFormat>画面に合わせる (4:3)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Arial</vt:lpstr>
      <vt:lpstr>Calibri</vt:lpstr>
      <vt:lpstr>Wingdings</vt:lpstr>
      <vt:lpstr>Office ​​テーマ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elica</dc:creator>
  <cp:lastModifiedBy>Wakui Akiko</cp:lastModifiedBy>
  <cp:revision>38</cp:revision>
  <cp:lastPrinted>2021-12-09T04:48:11Z</cp:lastPrinted>
  <dcterms:created xsi:type="dcterms:W3CDTF">2014-08-12T22:46:21Z</dcterms:created>
  <dcterms:modified xsi:type="dcterms:W3CDTF">2021-12-09T07:43:05Z</dcterms:modified>
</cp:coreProperties>
</file>