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66" r:id="rId2"/>
  </p:sldMasterIdLst>
  <p:notesMasterIdLst>
    <p:notesMasterId r:id="rId7"/>
  </p:notesMasterIdLst>
  <p:sldIdLst>
    <p:sldId id="256" r:id="rId3"/>
    <p:sldId id="260" r:id="rId4"/>
    <p:sldId id="257" r:id="rId5"/>
    <p:sldId id="259" r:id="rId6"/>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テーマ スタイル 2 - アクセント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3" autoAdjust="0"/>
    <p:restoredTop sz="94660"/>
  </p:normalViewPr>
  <p:slideViewPr>
    <p:cSldViewPr>
      <p:cViewPr varScale="1">
        <p:scale>
          <a:sx n="108" d="100"/>
          <a:sy n="108" d="100"/>
        </p:scale>
        <p:origin x="189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090F0A73-6654-4D43-BF82-041785DA0370}" type="datetimeFigureOut">
              <a:rPr kumimoji="1" lang="ja-JP" altLang="en-US" smtClean="0"/>
              <a:t>2017/9/13</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78849DE7-8323-4AAC-8974-AACDDC2DB24A}" type="slidenum">
              <a:rPr kumimoji="1" lang="ja-JP" altLang="en-US" smtClean="0"/>
              <a:t>‹#›</a:t>
            </a:fld>
            <a:endParaRPr kumimoji="1" lang="ja-JP" altLang="en-US"/>
          </a:p>
        </p:txBody>
      </p:sp>
    </p:spTree>
    <p:extLst>
      <p:ext uri="{BB962C8B-B14F-4D97-AF65-F5344CB8AC3E}">
        <p14:creationId xmlns:p14="http://schemas.microsoft.com/office/powerpoint/2010/main" val="829977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378831" y="2781300"/>
            <a:ext cx="8387446" cy="647700"/>
          </a:xfrm>
          <a:noFill/>
          <a:effectLst/>
        </p:spPr>
        <p:txBody>
          <a:bodyPr anchor="ctr">
            <a:normAutofit/>
          </a:bodyPr>
          <a:lstStyle>
            <a:lvl1pPr>
              <a:defRPr sz="3200"/>
            </a:lvl1pPr>
          </a:lstStyle>
          <a:p>
            <a:r>
              <a:rPr kumimoji="1" lang="ja-JP" altLang="en-US"/>
              <a:t>マスター タイトルの書式設定</a:t>
            </a:r>
            <a:endParaRPr kumimoji="1" lang="ja-JP" altLang="en-US" dirty="0"/>
          </a:p>
        </p:txBody>
      </p:sp>
      <p:sp>
        <p:nvSpPr>
          <p:cNvPr id="3" name="サブタイトル 2"/>
          <p:cNvSpPr>
            <a:spLocks noGrp="1"/>
          </p:cNvSpPr>
          <p:nvPr>
            <p:ph type="subTitle" idx="1" hasCustomPrompt="1"/>
          </p:nvPr>
        </p:nvSpPr>
        <p:spPr>
          <a:xfrm>
            <a:off x="378831" y="3571201"/>
            <a:ext cx="8387446" cy="307777"/>
          </a:xfrm>
        </p:spPr>
        <p:txBody>
          <a:bodyPr/>
          <a:lstStyle>
            <a:lvl1pPr marL="0" indent="0" algn="l">
              <a:buNone/>
              <a:defRPr sz="20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a:t>マスタ－ サブタイトルの書式設定</a:t>
            </a:r>
          </a:p>
        </p:txBody>
      </p:sp>
      <p:pic>
        <p:nvPicPr>
          <p:cNvPr id="3075" name="Picture_MRI" descr="図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831" y="4603750"/>
            <a:ext cx="3072912" cy="33813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線コネクタ 4"/>
          <p:cNvCxnSpPr/>
          <p:nvPr/>
        </p:nvCxnSpPr>
        <p:spPr>
          <a:xfrm>
            <a:off x="378831" y="3445200"/>
            <a:ext cx="8387446" cy="0"/>
          </a:xfrm>
          <a:prstGeom prst="line">
            <a:avLst/>
          </a:prstGeom>
          <a:ln w="38100" cap="flat" cmpd="sng" algn="ctr">
            <a:solidFill>
              <a:srgbClr val="ACACAC"/>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026" name="Picture 2" descr="A4j_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070" y="188913"/>
            <a:ext cx="8384931" cy="19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438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タイトルとテキスト">
    <p:spTree>
      <p:nvGrpSpPr>
        <p:cNvPr id="1" name=""/>
        <p:cNvGrpSpPr/>
        <p:nvPr/>
      </p:nvGrpSpPr>
      <p:grpSpPr>
        <a:xfrm>
          <a:off x="0" y="0"/>
          <a:ext cx="0" cy="0"/>
          <a:chOff x="0" y="0"/>
          <a:chExt cx="0" cy="0"/>
        </a:xfrm>
      </p:grpSpPr>
      <p:pic>
        <p:nvPicPr>
          <p:cNvPr id="2050" name="Picture 2" descr="A4j_1"/>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70" y="188913"/>
            <a:ext cx="8384931" cy="1905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a:xfrm>
            <a:off x="378831" y="333376"/>
            <a:ext cx="8387446" cy="485775"/>
          </a:xfrm>
        </p:spPr>
        <p:txBody>
          <a:bodyPr lIns="0" anchor="ctr">
            <a:normAutofit/>
          </a:bodyPr>
          <a:lstStyle>
            <a:lvl1pPr>
              <a:defRPr sz="2400" b="1"/>
            </a:lvl1pPr>
          </a:lstStyle>
          <a:p>
            <a:r>
              <a:rPr kumimoji="1" lang="ja-JP" altLang="en-US"/>
              <a:t>マスター タイトルの書式設定</a:t>
            </a:r>
            <a:endParaRPr kumimoji="1" lang="ja-JP" altLang="en-US" dirty="0"/>
          </a:p>
        </p:txBody>
      </p:sp>
      <p:sp>
        <p:nvSpPr>
          <p:cNvPr id="7" name="title_line"/>
          <p:cNvSpPr>
            <a:spLocks noChangeShapeType="1"/>
          </p:cNvSpPr>
          <p:nvPr/>
        </p:nvSpPr>
        <p:spPr bwMode="gray">
          <a:xfrm>
            <a:off x="378831" y="819150"/>
            <a:ext cx="8387446" cy="1588"/>
          </a:xfrm>
          <a:prstGeom prst="line">
            <a:avLst/>
          </a:prstGeom>
          <a:noFill/>
          <a:ln w="12700">
            <a:solidFill>
              <a:srgbClr val="ACACA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lvl="0" algn="ctr" fontAlgn="b">
              <a:spcBef>
                <a:spcPct val="0"/>
              </a:spcBef>
              <a:spcAft>
                <a:spcPct val="0"/>
              </a:spcAft>
              <a:buFont typeface="Wingdings" pitchFamily="2" charset="2"/>
            </a:pPr>
            <a:endParaRPr lang="ja-JP" altLang="en-US" sz="1400" dirty="0">
              <a:latin typeface="ＭＳ Ｐゴシック" charset="-128"/>
              <a:ea typeface="ＭＳ Ｐゴシック" charset="-128"/>
            </a:endParaRPr>
          </a:p>
        </p:txBody>
      </p:sp>
      <p:sp>
        <p:nvSpPr>
          <p:cNvPr id="8" name="Page_num"/>
          <p:cNvSpPr txBox="1"/>
          <p:nvPr/>
        </p:nvSpPr>
        <p:spPr>
          <a:xfrm>
            <a:off x="4344807" y="6596126"/>
            <a:ext cx="432347" cy="25882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defPPr>
              <a:defRPr lang="ja-JP"/>
            </a:defPPr>
            <a:lvl1pPr algn="ctr" fontAlgn="base">
              <a:spcBef>
                <a:spcPct val="0"/>
              </a:spcBef>
              <a:spcAft>
                <a:spcPct val="0"/>
              </a:spcAft>
              <a:buFontTx/>
              <a:buNone/>
              <a:defRPr sz="1200">
                <a:latin typeface="Arial" charset="0"/>
                <a:ea typeface="ＭＳ Ｐゴシック" charset="-128"/>
              </a:defRPr>
            </a:lvl1pPr>
            <a:lvl2pPr algn="ctr" fontAlgn="b">
              <a:spcBef>
                <a:spcPct val="0"/>
              </a:spcBef>
              <a:spcAft>
                <a:spcPct val="0"/>
              </a:spcAft>
              <a:buFont typeface="Wingdings" pitchFamily="2" charset="2"/>
              <a:defRPr sz="1400">
                <a:latin typeface="ＭＳ Ｐゴシック" charset="-128"/>
                <a:ea typeface="ＭＳ Ｐゴシック" charset="-128"/>
              </a:defRPr>
            </a:lvl2pPr>
            <a:lvl3pPr algn="ctr" fontAlgn="b">
              <a:spcBef>
                <a:spcPct val="0"/>
              </a:spcBef>
              <a:spcAft>
                <a:spcPct val="0"/>
              </a:spcAft>
              <a:buFont typeface="Wingdings" pitchFamily="2" charset="2"/>
              <a:defRPr sz="1400">
                <a:latin typeface="ＭＳ Ｐゴシック" charset="-128"/>
                <a:ea typeface="ＭＳ Ｐゴシック" charset="-128"/>
              </a:defRPr>
            </a:lvl3pPr>
            <a:lvl4pPr algn="ctr" fontAlgn="b">
              <a:spcBef>
                <a:spcPct val="0"/>
              </a:spcBef>
              <a:spcAft>
                <a:spcPct val="0"/>
              </a:spcAft>
              <a:buFont typeface="Wingdings" pitchFamily="2" charset="2"/>
              <a:defRPr sz="1400">
                <a:latin typeface="ＭＳ Ｐゴシック" charset="-128"/>
                <a:ea typeface="ＭＳ Ｐゴシック" charset="-128"/>
              </a:defRPr>
            </a:lvl4pPr>
            <a:lvl5pPr algn="ctr" fontAlgn="b">
              <a:spcBef>
                <a:spcPct val="0"/>
              </a:spcBef>
              <a:spcAft>
                <a:spcPct val="0"/>
              </a:spcAft>
              <a:buFont typeface="Wingdings" pitchFamily="2" charset="2"/>
              <a:defRPr sz="1400">
                <a:latin typeface="ＭＳ Ｐゴシック" charset="-128"/>
                <a:ea typeface="ＭＳ Ｐゴシック" charset="-128"/>
              </a:defRPr>
            </a:lvl5pPr>
            <a:lvl6pPr>
              <a:defRPr sz="1400">
                <a:latin typeface="ＭＳ Ｐゴシック" charset="-128"/>
                <a:ea typeface="ＭＳ Ｐゴシック" charset="-128"/>
              </a:defRPr>
            </a:lvl6pPr>
            <a:lvl7pPr>
              <a:defRPr sz="1400">
                <a:latin typeface="ＭＳ Ｐゴシック" charset="-128"/>
                <a:ea typeface="ＭＳ Ｐゴシック" charset="-128"/>
              </a:defRPr>
            </a:lvl7pPr>
            <a:lvl8pPr>
              <a:defRPr sz="1400">
                <a:latin typeface="ＭＳ Ｐゴシック" charset="-128"/>
                <a:ea typeface="ＭＳ Ｐゴシック" charset="-128"/>
              </a:defRPr>
            </a:lvl8pPr>
            <a:lvl9pPr>
              <a:defRPr sz="1400">
                <a:latin typeface="ＭＳ Ｐゴシック" charset="-128"/>
                <a:ea typeface="ＭＳ Ｐゴシック" charset="-128"/>
              </a:defRPr>
            </a:lvl9pPr>
          </a:lstStyle>
          <a:p>
            <a:pPr lvl="0" algn="ctr"/>
            <a:fld id="{AB47E478-DBB3-43BC-A738-41880CA68C90}" type="slidenum">
              <a:rPr lang="ja-JP" altLang="en-US" sz="1200" baseline="0" smtClean="0">
                <a:latin typeface="+mn-lt"/>
                <a:ea typeface="+mn-ea"/>
                <a:sym typeface="Arial"/>
              </a:rPr>
              <a:pPr lvl="0" algn="ctr"/>
              <a:t>‹#›</a:t>
            </a:fld>
            <a:endParaRPr lang="ja-JP" altLang="en-US" sz="1200" baseline="0" dirty="0">
              <a:latin typeface="+mn-lt"/>
              <a:ea typeface="+mn-ea"/>
              <a:sym typeface="Arial"/>
            </a:endParaRPr>
          </a:p>
        </p:txBody>
      </p:sp>
      <p:sp>
        <p:nvSpPr>
          <p:cNvPr id="5" name="テキスト プレースホルダー 4"/>
          <p:cNvSpPr>
            <a:spLocks noGrp="1"/>
          </p:cNvSpPr>
          <p:nvPr>
            <p:ph type="body" sz="quarter" idx="10"/>
          </p:nvPr>
        </p:nvSpPr>
        <p:spPr>
          <a:xfrm>
            <a:off x="378831" y="982800"/>
            <a:ext cx="8387446" cy="1515800"/>
          </a:xfrm>
        </p:spPr>
        <p:txBody>
          <a:bodyPr/>
          <a:lstStyle>
            <a:lvl3pPr>
              <a:spcBef>
                <a:spcPts val="432"/>
              </a:spcBef>
              <a:defRPr/>
            </a:lvl3pPr>
            <a:lvl4pPr>
              <a:spcBef>
                <a:spcPts val="336"/>
              </a:spcBef>
              <a:defRPr/>
            </a:lvl4pPr>
            <a:lvl5pPr>
              <a:spcBef>
                <a:spcPts val="336"/>
              </a:spcBef>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Tree>
    <p:extLst>
      <p:ext uri="{BB962C8B-B14F-4D97-AF65-F5344CB8AC3E}">
        <p14:creationId xmlns:p14="http://schemas.microsoft.com/office/powerpoint/2010/main" val="3135765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3074" name="Picture 2" descr="A4j_1"/>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70" y="188913"/>
            <a:ext cx="8384931" cy="1905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a:xfrm>
            <a:off x="378831" y="2782800"/>
            <a:ext cx="8387446" cy="648000"/>
          </a:xfrm>
        </p:spPr>
        <p:txBody>
          <a:bodyPr anchor="ctr">
            <a:normAutofit/>
          </a:bodyPr>
          <a:lstStyle>
            <a:lvl1pPr algn="ctr">
              <a:defRPr sz="2400" b="1" cap="all" baseline="0"/>
            </a:lvl1pPr>
          </a:lstStyle>
          <a:p>
            <a:r>
              <a:rPr kumimoji="1" lang="ja-JP" altLang="en-US"/>
              <a:t>マスター タイトルの書式設定</a:t>
            </a:r>
            <a:endParaRPr kumimoji="1" lang="ja-JP" altLang="en-US" dirty="0"/>
          </a:p>
        </p:txBody>
      </p:sp>
      <p:sp>
        <p:nvSpPr>
          <p:cNvPr id="3" name="テキスト プレースホルダー 2"/>
          <p:cNvSpPr>
            <a:spLocks noGrp="1"/>
          </p:cNvSpPr>
          <p:nvPr>
            <p:ph type="body" idx="1"/>
          </p:nvPr>
        </p:nvSpPr>
        <p:spPr>
          <a:xfrm>
            <a:off x="1382400" y="4078800"/>
            <a:ext cx="6380308" cy="215444"/>
          </a:xfrm>
        </p:spPr>
        <p:txBody>
          <a:bodyPr anchor="t"/>
          <a:lstStyle>
            <a:lvl1pPr marL="0" indent="0">
              <a:buNone/>
              <a:defRPr sz="1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7" name="nakah_line"/>
          <p:cNvSpPr>
            <a:spLocks noChangeShapeType="1"/>
          </p:cNvSpPr>
          <p:nvPr/>
        </p:nvSpPr>
        <p:spPr bwMode="gray">
          <a:xfrm>
            <a:off x="378831" y="3429000"/>
            <a:ext cx="8387446" cy="1588"/>
          </a:xfrm>
          <a:prstGeom prst="line">
            <a:avLst/>
          </a:prstGeom>
          <a:noFill/>
          <a:ln w="12700">
            <a:solidFill>
              <a:srgbClr val="ACACA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lvl="0"/>
            <a:endParaRPr lang="ja-JP" altLang="en-US"/>
          </a:p>
        </p:txBody>
      </p:sp>
      <p:sp>
        <p:nvSpPr>
          <p:cNvPr id="8" name="nakah_lineup"/>
          <p:cNvSpPr>
            <a:spLocks noChangeShapeType="1"/>
          </p:cNvSpPr>
          <p:nvPr/>
        </p:nvSpPr>
        <p:spPr bwMode="gray">
          <a:xfrm>
            <a:off x="378831" y="2781300"/>
            <a:ext cx="8387446" cy="0"/>
          </a:xfrm>
          <a:prstGeom prst="line">
            <a:avLst/>
          </a:prstGeom>
          <a:noFill/>
          <a:ln w="12700">
            <a:solidFill>
              <a:srgbClr val="ACACA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lvl="0"/>
            <a:endParaRPr lang="ja-JP" altLang="en-US"/>
          </a:p>
        </p:txBody>
      </p:sp>
      <p:sp>
        <p:nvSpPr>
          <p:cNvPr id="9" name="Page_num"/>
          <p:cNvSpPr txBox="1"/>
          <p:nvPr/>
        </p:nvSpPr>
        <p:spPr>
          <a:xfrm>
            <a:off x="4344807" y="6596126"/>
            <a:ext cx="432347" cy="25882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defPPr>
              <a:defRPr lang="ja-JP"/>
            </a:defPPr>
            <a:lvl1pPr lvl="0" algn="ctr" fontAlgn="base">
              <a:spcBef>
                <a:spcPct val="0"/>
              </a:spcBef>
              <a:spcAft>
                <a:spcPct val="0"/>
              </a:spcAft>
              <a:buFontTx/>
              <a:buNone/>
              <a:defRPr sz="1200" baseline="0"/>
            </a:lvl1pPr>
            <a:lvl2pPr algn="ctr" fontAlgn="b">
              <a:spcBef>
                <a:spcPct val="0"/>
              </a:spcBef>
              <a:spcAft>
                <a:spcPct val="0"/>
              </a:spcAft>
              <a:buFont typeface="Wingdings" pitchFamily="2" charset="2"/>
              <a:defRPr sz="1400">
                <a:latin typeface="ＭＳ Ｐゴシック" charset="-128"/>
                <a:ea typeface="ＭＳ Ｐゴシック" charset="-128"/>
              </a:defRPr>
            </a:lvl2pPr>
            <a:lvl3pPr algn="ctr" fontAlgn="b">
              <a:spcBef>
                <a:spcPct val="0"/>
              </a:spcBef>
              <a:spcAft>
                <a:spcPct val="0"/>
              </a:spcAft>
              <a:buFont typeface="Wingdings" pitchFamily="2" charset="2"/>
              <a:defRPr sz="1400">
                <a:latin typeface="ＭＳ Ｐゴシック" charset="-128"/>
                <a:ea typeface="ＭＳ Ｐゴシック" charset="-128"/>
              </a:defRPr>
            </a:lvl3pPr>
            <a:lvl4pPr algn="ctr" fontAlgn="b">
              <a:spcBef>
                <a:spcPct val="0"/>
              </a:spcBef>
              <a:spcAft>
                <a:spcPct val="0"/>
              </a:spcAft>
              <a:buFont typeface="Wingdings" pitchFamily="2" charset="2"/>
              <a:defRPr sz="1400">
                <a:latin typeface="ＭＳ Ｐゴシック" charset="-128"/>
                <a:ea typeface="ＭＳ Ｐゴシック" charset="-128"/>
              </a:defRPr>
            </a:lvl4pPr>
            <a:lvl5pPr algn="ctr" fontAlgn="b">
              <a:spcBef>
                <a:spcPct val="0"/>
              </a:spcBef>
              <a:spcAft>
                <a:spcPct val="0"/>
              </a:spcAft>
              <a:buFont typeface="Wingdings" pitchFamily="2" charset="2"/>
              <a:defRPr sz="1400">
                <a:latin typeface="ＭＳ Ｐゴシック" charset="-128"/>
                <a:ea typeface="ＭＳ Ｐゴシック" charset="-128"/>
              </a:defRPr>
            </a:lvl5pPr>
            <a:lvl6pPr>
              <a:defRPr sz="1400">
                <a:latin typeface="ＭＳ Ｐゴシック" charset="-128"/>
                <a:ea typeface="ＭＳ Ｐゴシック" charset="-128"/>
              </a:defRPr>
            </a:lvl6pPr>
            <a:lvl7pPr>
              <a:defRPr sz="1400">
                <a:latin typeface="ＭＳ Ｐゴシック" charset="-128"/>
                <a:ea typeface="ＭＳ Ｐゴシック" charset="-128"/>
              </a:defRPr>
            </a:lvl7pPr>
            <a:lvl8pPr>
              <a:defRPr sz="1400">
                <a:latin typeface="ＭＳ Ｐゴシック" charset="-128"/>
                <a:ea typeface="ＭＳ Ｐゴシック" charset="-128"/>
              </a:defRPr>
            </a:lvl8pPr>
            <a:lvl9pPr>
              <a:defRPr sz="1400">
                <a:latin typeface="ＭＳ Ｐゴシック" charset="-128"/>
                <a:ea typeface="ＭＳ Ｐゴシック" charset="-128"/>
              </a:defRPr>
            </a:lvl9pPr>
          </a:lstStyle>
          <a:p>
            <a:pPr lvl="0"/>
            <a:fld id="{AB47E478-DBB3-43BC-A738-41880CA68C90}" type="slidenum">
              <a:rPr lang="ja-JP" altLang="en-US" smtClean="0">
                <a:sym typeface="Arial"/>
              </a:rPr>
              <a:pPr lvl="0"/>
              <a:t>‹#›</a:t>
            </a:fld>
            <a:endParaRPr lang="ja-JP" altLang="en-US" dirty="0">
              <a:sym typeface="Arial"/>
            </a:endParaRPr>
          </a:p>
        </p:txBody>
      </p:sp>
    </p:spTree>
    <p:extLst>
      <p:ext uri="{BB962C8B-B14F-4D97-AF65-F5344CB8AC3E}">
        <p14:creationId xmlns:p14="http://schemas.microsoft.com/office/powerpoint/2010/main" val="1428857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4098" name="Picture 2" descr="A4j_1"/>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70" y="188913"/>
            <a:ext cx="8384931" cy="1905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a:xfrm>
            <a:off x="378831" y="333376"/>
            <a:ext cx="8387446" cy="485775"/>
          </a:xfrm>
        </p:spPr>
        <p:txBody>
          <a:bodyPr lIns="0" anchor="ctr">
            <a:normAutofit/>
          </a:bodyPr>
          <a:lstStyle>
            <a:lvl1pPr>
              <a:defRPr sz="2400" b="1"/>
            </a:lvl1pPr>
          </a:lstStyle>
          <a:p>
            <a:r>
              <a:rPr kumimoji="1" lang="ja-JP" altLang="en-US"/>
              <a:t>マスター タイトルの書式設定</a:t>
            </a:r>
            <a:endParaRPr kumimoji="1" lang="ja-JP" altLang="en-US" dirty="0"/>
          </a:p>
        </p:txBody>
      </p:sp>
      <p:sp>
        <p:nvSpPr>
          <p:cNvPr id="6" name="title_line"/>
          <p:cNvSpPr>
            <a:spLocks noChangeShapeType="1"/>
          </p:cNvSpPr>
          <p:nvPr/>
        </p:nvSpPr>
        <p:spPr bwMode="gray">
          <a:xfrm>
            <a:off x="378831" y="819150"/>
            <a:ext cx="8387446" cy="1588"/>
          </a:xfrm>
          <a:prstGeom prst="line">
            <a:avLst/>
          </a:prstGeom>
          <a:noFill/>
          <a:ln w="12700">
            <a:solidFill>
              <a:srgbClr val="ACACA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lvl="0" algn="ctr" fontAlgn="b">
              <a:spcBef>
                <a:spcPct val="0"/>
              </a:spcBef>
              <a:spcAft>
                <a:spcPct val="0"/>
              </a:spcAft>
              <a:buFont typeface="Wingdings" pitchFamily="2" charset="2"/>
            </a:pPr>
            <a:endParaRPr lang="ja-JP" altLang="en-US" sz="1400">
              <a:latin typeface="ＭＳ Ｐゴシック" charset="-128"/>
              <a:ea typeface="ＭＳ Ｐゴシック" charset="-128"/>
            </a:endParaRPr>
          </a:p>
        </p:txBody>
      </p:sp>
      <p:sp>
        <p:nvSpPr>
          <p:cNvPr id="7" name="Page_num"/>
          <p:cNvSpPr txBox="1"/>
          <p:nvPr/>
        </p:nvSpPr>
        <p:spPr>
          <a:xfrm>
            <a:off x="4344807" y="6596126"/>
            <a:ext cx="432347" cy="25882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defPPr>
              <a:defRPr lang="ja-JP"/>
            </a:defPPr>
            <a:lvl1pPr lvl="0" algn="ctr" fontAlgn="base">
              <a:spcBef>
                <a:spcPct val="0"/>
              </a:spcBef>
              <a:spcAft>
                <a:spcPct val="0"/>
              </a:spcAft>
              <a:buFontTx/>
              <a:buNone/>
              <a:defRPr sz="1200" baseline="0"/>
            </a:lvl1pPr>
            <a:lvl2pPr algn="ctr" fontAlgn="b">
              <a:spcBef>
                <a:spcPct val="0"/>
              </a:spcBef>
              <a:spcAft>
                <a:spcPct val="0"/>
              </a:spcAft>
              <a:buFont typeface="Wingdings" pitchFamily="2" charset="2"/>
              <a:defRPr sz="1400">
                <a:latin typeface="ＭＳ Ｐゴシック" charset="-128"/>
                <a:ea typeface="ＭＳ Ｐゴシック" charset="-128"/>
              </a:defRPr>
            </a:lvl2pPr>
            <a:lvl3pPr algn="ctr" fontAlgn="b">
              <a:spcBef>
                <a:spcPct val="0"/>
              </a:spcBef>
              <a:spcAft>
                <a:spcPct val="0"/>
              </a:spcAft>
              <a:buFont typeface="Wingdings" pitchFamily="2" charset="2"/>
              <a:defRPr sz="1400">
                <a:latin typeface="ＭＳ Ｐゴシック" charset="-128"/>
                <a:ea typeface="ＭＳ Ｐゴシック" charset="-128"/>
              </a:defRPr>
            </a:lvl3pPr>
            <a:lvl4pPr algn="ctr" fontAlgn="b">
              <a:spcBef>
                <a:spcPct val="0"/>
              </a:spcBef>
              <a:spcAft>
                <a:spcPct val="0"/>
              </a:spcAft>
              <a:buFont typeface="Wingdings" pitchFamily="2" charset="2"/>
              <a:defRPr sz="1400">
                <a:latin typeface="ＭＳ Ｐゴシック" charset="-128"/>
                <a:ea typeface="ＭＳ Ｐゴシック" charset="-128"/>
              </a:defRPr>
            </a:lvl4pPr>
            <a:lvl5pPr algn="ctr" fontAlgn="b">
              <a:spcBef>
                <a:spcPct val="0"/>
              </a:spcBef>
              <a:spcAft>
                <a:spcPct val="0"/>
              </a:spcAft>
              <a:buFont typeface="Wingdings" pitchFamily="2" charset="2"/>
              <a:defRPr sz="1400">
                <a:latin typeface="ＭＳ Ｐゴシック" charset="-128"/>
                <a:ea typeface="ＭＳ Ｐゴシック" charset="-128"/>
              </a:defRPr>
            </a:lvl5pPr>
            <a:lvl6pPr>
              <a:defRPr sz="1400">
                <a:latin typeface="ＭＳ Ｐゴシック" charset="-128"/>
                <a:ea typeface="ＭＳ Ｐゴシック" charset="-128"/>
              </a:defRPr>
            </a:lvl6pPr>
            <a:lvl7pPr>
              <a:defRPr sz="1400">
                <a:latin typeface="ＭＳ Ｐゴシック" charset="-128"/>
                <a:ea typeface="ＭＳ Ｐゴシック" charset="-128"/>
              </a:defRPr>
            </a:lvl7pPr>
            <a:lvl8pPr>
              <a:defRPr sz="1400">
                <a:latin typeface="ＭＳ Ｐゴシック" charset="-128"/>
                <a:ea typeface="ＭＳ Ｐゴシック" charset="-128"/>
              </a:defRPr>
            </a:lvl8pPr>
            <a:lvl9pPr>
              <a:defRPr sz="1400">
                <a:latin typeface="ＭＳ Ｐゴシック" charset="-128"/>
                <a:ea typeface="ＭＳ Ｐゴシック" charset="-128"/>
              </a:defRPr>
            </a:lvl9pPr>
          </a:lstStyle>
          <a:p>
            <a:pPr lvl="0"/>
            <a:fld id="{AB47E478-DBB3-43BC-A738-41880CA68C90}" type="slidenum">
              <a:rPr lang="ja-JP" altLang="en-US" smtClean="0">
                <a:sym typeface="Arial"/>
              </a:rPr>
              <a:pPr lvl="0"/>
              <a:t>‹#›</a:t>
            </a:fld>
            <a:endParaRPr lang="ja-JP" altLang="en-US" dirty="0">
              <a:sym typeface="Arial"/>
            </a:endParaRPr>
          </a:p>
        </p:txBody>
      </p:sp>
    </p:spTree>
    <p:extLst>
      <p:ext uri="{BB962C8B-B14F-4D97-AF65-F5344CB8AC3E}">
        <p14:creationId xmlns:p14="http://schemas.microsoft.com/office/powerpoint/2010/main" val="205246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pic>
        <p:nvPicPr>
          <p:cNvPr id="5122" name="Picture 2" descr="A4j_1"/>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70" y="188913"/>
            <a:ext cx="8384931" cy="190500"/>
          </a:xfrm>
          <a:prstGeom prst="rect">
            <a:avLst/>
          </a:prstGeom>
          <a:noFill/>
          <a:extLst>
            <a:ext uri="{909E8E84-426E-40DD-AFC4-6F175D3DCCD1}">
              <a14:hiddenFill xmlns:a14="http://schemas.microsoft.com/office/drawing/2010/main">
                <a:solidFill>
                  <a:srgbClr val="FFFFFF"/>
                </a:solidFill>
              </a14:hiddenFill>
            </a:ext>
          </a:extLst>
        </p:spPr>
      </p:pic>
      <p:sp>
        <p:nvSpPr>
          <p:cNvPr id="4" name="Page_num"/>
          <p:cNvSpPr txBox="1"/>
          <p:nvPr/>
        </p:nvSpPr>
        <p:spPr>
          <a:xfrm>
            <a:off x="4344807" y="6596126"/>
            <a:ext cx="432347" cy="25882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defPPr>
              <a:defRPr lang="ja-JP"/>
            </a:defPPr>
            <a:lvl1pPr lvl="0" algn="ctr" fontAlgn="base">
              <a:spcBef>
                <a:spcPct val="0"/>
              </a:spcBef>
              <a:spcAft>
                <a:spcPct val="0"/>
              </a:spcAft>
              <a:buFontTx/>
              <a:buNone/>
              <a:defRPr sz="1200" baseline="0"/>
            </a:lvl1pPr>
            <a:lvl2pPr algn="ctr" fontAlgn="b">
              <a:spcBef>
                <a:spcPct val="0"/>
              </a:spcBef>
              <a:spcAft>
                <a:spcPct val="0"/>
              </a:spcAft>
              <a:buFont typeface="Wingdings" pitchFamily="2" charset="2"/>
              <a:defRPr sz="1400">
                <a:latin typeface="ＭＳ Ｐゴシック" charset="-128"/>
                <a:ea typeface="ＭＳ Ｐゴシック" charset="-128"/>
              </a:defRPr>
            </a:lvl2pPr>
            <a:lvl3pPr algn="ctr" fontAlgn="b">
              <a:spcBef>
                <a:spcPct val="0"/>
              </a:spcBef>
              <a:spcAft>
                <a:spcPct val="0"/>
              </a:spcAft>
              <a:buFont typeface="Wingdings" pitchFamily="2" charset="2"/>
              <a:defRPr sz="1400">
                <a:latin typeface="ＭＳ Ｐゴシック" charset="-128"/>
                <a:ea typeface="ＭＳ Ｐゴシック" charset="-128"/>
              </a:defRPr>
            </a:lvl3pPr>
            <a:lvl4pPr algn="ctr" fontAlgn="b">
              <a:spcBef>
                <a:spcPct val="0"/>
              </a:spcBef>
              <a:spcAft>
                <a:spcPct val="0"/>
              </a:spcAft>
              <a:buFont typeface="Wingdings" pitchFamily="2" charset="2"/>
              <a:defRPr sz="1400">
                <a:latin typeface="ＭＳ Ｐゴシック" charset="-128"/>
                <a:ea typeface="ＭＳ Ｐゴシック" charset="-128"/>
              </a:defRPr>
            </a:lvl4pPr>
            <a:lvl5pPr algn="ctr" fontAlgn="b">
              <a:spcBef>
                <a:spcPct val="0"/>
              </a:spcBef>
              <a:spcAft>
                <a:spcPct val="0"/>
              </a:spcAft>
              <a:buFont typeface="Wingdings" pitchFamily="2" charset="2"/>
              <a:defRPr sz="1400">
                <a:latin typeface="ＭＳ Ｐゴシック" charset="-128"/>
                <a:ea typeface="ＭＳ Ｐゴシック" charset="-128"/>
              </a:defRPr>
            </a:lvl5pPr>
            <a:lvl6pPr>
              <a:defRPr sz="1400">
                <a:latin typeface="ＭＳ Ｐゴシック" charset="-128"/>
                <a:ea typeface="ＭＳ Ｐゴシック" charset="-128"/>
              </a:defRPr>
            </a:lvl6pPr>
            <a:lvl7pPr>
              <a:defRPr sz="1400">
                <a:latin typeface="ＭＳ Ｐゴシック" charset="-128"/>
                <a:ea typeface="ＭＳ Ｐゴシック" charset="-128"/>
              </a:defRPr>
            </a:lvl7pPr>
            <a:lvl8pPr>
              <a:defRPr sz="1400">
                <a:latin typeface="ＭＳ Ｐゴシック" charset="-128"/>
                <a:ea typeface="ＭＳ Ｐゴシック" charset="-128"/>
              </a:defRPr>
            </a:lvl8pPr>
            <a:lvl9pPr>
              <a:defRPr sz="1400">
                <a:latin typeface="ＭＳ Ｐゴシック" charset="-128"/>
                <a:ea typeface="ＭＳ Ｐゴシック" charset="-128"/>
              </a:defRPr>
            </a:lvl9pPr>
          </a:lstStyle>
          <a:p>
            <a:pPr lvl="0"/>
            <a:fld id="{AB47E478-DBB3-43BC-A738-41880CA68C90}" type="slidenum">
              <a:rPr lang="ja-JP" altLang="en-US" smtClean="0">
                <a:sym typeface="Arial"/>
              </a:rPr>
              <a:pPr lvl="0"/>
              <a:t>‹#›</a:t>
            </a:fld>
            <a:endParaRPr lang="ja-JP" altLang="en-US" dirty="0">
              <a:sym typeface="Arial"/>
            </a:endParaRPr>
          </a:p>
        </p:txBody>
      </p:sp>
    </p:spTree>
    <p:extLst>
      <p:ext uri="{BB962C8B-B14F-4D97-AF65-F5344CB8AC3E}">
        <p14:creationId xmlns:p14="http://schemas.microsoft.com/office/powerpoint/2010/main" val="180323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56E55CA-FD05-4634-99DB-15C9807251B6}" type="datetime1">
              <a:rPr kumimoji="1" lang="ja-JP" altLang="en-US" smtClean="0"/>
              <a:t>2017/9/13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1245569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3957CD7-7E04-4FD9-9B39-D40DE222470A}" type="datetime1">
              <a:rPr kumimoji="1" lang="ja-JP" altLang="en-US" smtClean="0"/>
              <a:t>2017/9/13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3928753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7C7843A-C2C5-4A94-BF87-457E4645458E}" type="datetime1">
              <a:rPr kumimoji="1" lang="ja-JP" altLang="en-US" smtClean="0"/>
              <a:t>2017/9/13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3718148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6A2FEA6-4730-450E-99CB-4889AEB37AB9}" type="datetime1">
              <a:rPr kumimoji="1" lang="ja-JP" altLang="en-US" smtClean="0"/>
              <a:t>2017/9/13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976518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BE166E7-5937-4BF1-AD3C-31D9A151AA69}" type="datetime1">
              <a:rPr kumimoji="1" lang="ja-JP" altLang="en-US" smtClean="0"/>
              <a:t>2017/9/13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820314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47D35F6-D58E-4817-83A3-E2EA81AC3323}" type="datetime1">
              <a:rPr kumimoji="1" lang="ja-JP" altLang="en-US" smtClean="0"/>
              <a:t>2017/9/13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2809372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A42DD5-7686-472F-8305-D40B7CA84750}" type="datetime1">
              <a:rPr kumimoji="1" lang="ja-JP" altLang="en-US" smtClean="0"/>
              <a:t>2017/9/13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2796005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9143DF5-01AB-4CA6-8FA4-F7DF38466C0E}" type="datetime1">
              <a:rPr kumimoji="1" lang="ja-JP" altLang="en-US" smtClean="0"/>
              <a:t>2017/9/13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2307601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4858322-C31F-4F98-9584-891F0183A5FD}" type="datetime1">
              <a:rPr kumimoji="1" lang="ja-JP" altLang="en-US" smtClean="0"/>
              <a:t>2017/9/13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1387480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6AEEBF9-5B88-4797-9955-A795E9B83385}" type="datetime1">
              <a:rPr kumimoji="1" lang="ja-JP" altLang="en-US" smtClean="0"/>
              <a:t>2017/9/13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3832102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BD172EC-77CF-4155-8920-F5D864614641}" type="datetime1">
              <a:rPr kumimoji="1" lang="ja-JP" altLang="en-US" smtClean="0"/>
              <a:t>2017/9/13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21748957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1" name="Line_futta"/>
          <p:cNvSpPr>
            <a:spLocks noChangeShapeType="1"/>
          </p:cNvSpPr>
          <p:nvPr/>
        </p:nvSpPr>
        <p:spPr bwMode="gray">
          <a:xfrm>
            <a:off x="378831" y="6591300"/>
            <a:ext cx="8387446" cy="0"/>
          </a:xfrm>
          <a:prstGeom prst="line">
            <a:avLst/>
          </a:prstGeom>
          <a:ln>
            <a:solidFill>
              <a:srgbClr val="ACACAC"/>
            </a:solidFill>
          </a:ln>
          <a:extLst>
            <a:ext uri="{909E8E84-426E-40DD-AFC4-6F175D3DCCD1}">
              <a14:hiddenFill xmlns:a14="http://schemas.microsoft.com/office/drawing/2010/main">
                <a:noFill/>
              </a14:hiddenFill>
            </a:ext>
          </a:extLst>
        </p:spPr>
        <p:txBody>
          <a:bodyPr wrap="none" anchor="ctr"/>
          <a:lstStyle/>
          <a:p>
            <a:pPr lvl="0"/>
            <a:endParaRPr lang="ja-JP" altLang="en-US"/>
          </a:p>
        </p:txBody>
      </p:sp>
      <p:sp>
        <p:nvSpPr>
          <p:cNvPr id="112" name="MRI_copyright"/>
          <p:cNvSpPr txBox="1">
            <a:spLocks noChangeArrowheads="1"/>
          </p:cNvSpPr>
          <p:nvPr/>
        </p:nvSpPr>
        <p:spPr bwMode="gray">
          <a:xfrm>
            <a:off x="378831" y="6649974"/>
            <a:ext cx="4220308"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defPPr>
              <a:defRPr lang="ja-JP"/>
            </a:defPPr>
            <a:lvl1pPr marL="0" algn="l" defTabSz="914400" rtl="0" eaLnBrk="1" latinLnBrk="0" hangingPunct="1">
              <a:buFontTx/>
              <a:buNone/>
              <a:defRPr kumimoji="1" sz="1000" kern="1200">
                <a:solidFill>
                  <a:srgbClr val="ACACAC"/>
                </a:solidFill>
                <a:latin typeface="Arial" charset="0"/>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sz="1000" dirty="0">
                <a:solidFill>
                  <a:srgbClr val="ACACAC"/>
                </a:solidFill>
                <a:latin typeface="Arial"/>
                <a:sym typeface="Arial"/>
              </a:rPr>
              <a:t>Copyright (C) Mitsubishi Research Institute, Inc.</a:t>
            </a:r>
          </a:p>
        </p:txBody>
      </p:sp>
      <p:sp>
        <p:nvSpPr>
          <p:cNvPr id="2" name="タイトル プレースホルダー 1"/>
          <p:cNvSpPr>
            <a:spLocks noGrp="1"/>
          </p:cNvSpPr>
          <p:nvPr>
            <p:ph type="title"/>
          </p:nvPr>
        </p:nvSpPr>
        <p:spPr>
          <a:xfrm>
            <a:off x="378831" y="333376"/>
            <a:ext cx="8387446" cy="485775"/>
          </a:xfrm>
          <a:prstGeom prst="rect">
            <a:avLst/>
          </a:prstGeom>
        </p:spPr>
        <p:txBody>
          <a:bodyPr vert="horz" lIns="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378831" y="982800"/>
            <a:ext cx="8387446" cy="15158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spcBef>
                <a:spcPts val="432"/>
              </a:spcBef>
            </a:pPr>
            <a:r>
              <a:rPr kumimoji="1" lang="ja-JP" altLang="en-US" dirty="0"/>
              <a:t>第 </a:t>
            </a:r>
            <a:r>
              <a:rPr kumimoji="1" lang="en-US" altLang="ja-JP" dirty="0"/>
              <a:t>3 </a:t>
            </a:r>
            <a:r>
              <a:rPr kumimoji="1" lang="ja-JP" altLang="en-US" dirty="0"/>
              <a:t>レベル</a:t>
            </a:r>
          </a:p>
          <a:p>
            <a:pPr lvl="3">
              <a:spcBef>
                <a:spcPts val="336"/>
              </a:spcBef>
            </a:pPr>
            <a:r>
              <a:rPr kumimoji="1" lang="ja-JP" altLang="en-US" dirty="0"/>
              <a:t>第 </a:t>
            </a:r>
            <a:r>
              <a:rPr kumimoji="1" lang="en-US" altLang="ja-JP" dirty="0"/>
              <a:t>4 </a:t>
            </a:r>
            <a:r>
              <a:rPr kumimoji="1" lang="ja-JP" altLang="en-US" dirty="0"/>
              <a:t>レベル</a:t>
            </a:r>
          </a:p>
          <a:p>
            <a:pPr lvl="4">
              <a:spcBef>
                <a:spcPts val="336"/>
              </a:spcBef>
            </a:pPr>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200731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lgn="l" defTabSz="914400" rtl="0" eaLnBrk="1" latinLnBrk="0" hangingPunct="1">
        <a:spcBef>
          <a:spcPct val="0"/>
        </a:spcBef>
        <a:buNone/>
        <a:defRPr kumimoji="1" sz="2400" b="1" kern="1200">
          <a:solidFill>
            <a:schemeClr val="tx1"/>
          </a:solidFill>
          <a:latin typeface="+mj-lt"/>
          <a:ea typeface="+mj-ea"/>
          <a:cs typeface="+mj-cs"/>
        </a:defRPr>
      </a:lvl1pPr>
    </p:titleStyle>
    <p:bodyStyle>
      <a:lvl1pPr marL="0" indent="0" algn="l" defTabSz="914400" rtl="0" eaLnBrk="1" latinLnBrk="0" hangingPunct="1">
        <a:spcBef>
          <a:spcPts val="480"/>
        </a:spcBef>
        <a:buFont typeface="Arial" pitchFamily="34" charset="0"/>
        <a:buNone/>
        <a:defRPr kumimoji="1" lang="ja-JP" altLang="en-US" sz="2000" kern="1200" baseline="0" dirty="0" smtClean="0">
          <a:solidFill>
            <a:schemeClr val="tx1"/>
          </a:solidFill>
          <a:latin typeface="+mn-lt"/>
          <a:ea typeface="+mn-ea"/>
          <a:cs typeface="+mn-cs"/>
        </a:defRPr>
      </a:lvl1pPr>
      <a:lvl2pPr marL="254000" indent="-254000" algn="l" defTabSz="914400" rtl="0" eaLnBrk="1" latinLnBrk="0" hangingPunct="1">
        <a:spcBef>
          <a:spcPts val="480"/>
        </a:spcBef>
        <a:buClr>
          <a:srgbClr val="3E5E84"/>
        </a:buClr>
        <a:buFont typeface="Wingdings" pitchFamily="2" charset="2"/>
        <a:buChar char="n"/>
        <a:defRPr kumimoji="1" lang="ja-JP" altLang="en-US" sz="2000" kern="1200" baseline="0" dirty="0" smtClean="0">
          <a:solidFill>
            <a:schemeClr val="tx1"/>
          </a:solidFill>
          <a:latin typeface="+mn-lt"/>
          <a:ea typeface="+mn-ea"/>
          <a:cs typeface="+mn-cs"/>
        </a:defRPr>
      </a:lvl2pPr>
      <a:lvl3pPr marL="571500" indent="-254000" algn="l" defTabSz="914400" rtl="0" eaLnBrk="1" latinLnBrk="0" hangingPunct="1">
        <a:spcBef>
          <a:spcPts val="420"/>
        </a:spcBef>
        <a:buClr>
          <a:srgbClr val="808080"/>
        </a:buClr>
        <a:buFont typeface="Wingdings" pitchFamily="2" charset="2"/>
        <a:buChar char="n"/>
        <a:defRPr kumimoji="1" lang="ja-JP" altLang="en-US" sz="1800" kern="1200" baseline="0" dirty="0" smtClean="0">
          <a:solidFill>
            <a:schemeClr val="tx1"/>
          </a:solidFill>
          <a:latin typeface="+mn-lt"/>
          <a:ea typeface="+mn-ea"/>
          <a:cs typeface="+mn-cs"/>
        </a:defRPr>
      </a:lvl3pPr>
      <a:lvl4pPr marL="825500" indent="-190500" algn="l" defTabSz="914400" rtl="0" eaLnBrk="1" latinLnBrk="0" hangingPunct="1">
        <a:spcBef>
          <a:spcPts val="360"/>
        </a:spcBef>
        <a:buClr>
          <a:srgbClr val="558C99"/>
        </a:buClr>
        <a:buFont typeface="Wingdings" pitchFamily="2" charset="2"/>
        <a:buChar char="l"/>
        <a:defRPr kumimoji="1" lang="ja-JP" altLang="en-US" sz="1400" kern="1200" baseline="0" dirty="0" smtClean="0">
          <a:solidFill>
            <a:schemeClr val="tx1"/>
          </a:solidFill>
          <a:latin typeface="+mn-lt"/>
          <a:ea typeface="+mn-ea"/>
          <a:cs typeface="+mn-cs"/>
        </a:defRPr>
      </a:lvl4pPr>
      <a:lvl5pPr marL="1079500" indent="-190500" algn="l" defTabSz="914400" rtl="0" eaLnBrk="1" latinLnBrk="0" hangingPunct="1">
        <a:spcBef>
          <a:spcPts val="360"/>
        </a:spcBef>
        <a:buClr>
          <a:srgbClr val="C0C0C0"/>
        </a:buClr>
        <a:buFont typeface="Wingdings" pitchFamily="2" charset="2"/>
        <a:buChar char="l"/>
        <a:defRPr kumimoji="1" lang="ja-JP" altLang="en-US" sz="1400" kern="1200" baseline="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B2B595-BF3F-4E9C-96D3-4A26196A0A8F}" type="datetime1">
              <a:rPr kumimoji="1" lang="ja-JP" altLang="en-US" smtClean="0"/>
              <a:t>2017/9/13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4BC3EB-3EC7-4FD8-8DDB-B1F2308C7F48}" type="slidenum">
              <a:rPr kumimoji="1" lang="ja-JP" altLang="en-US" smtClean="0"/>
              <a:t>‹#›</a:t>
            </a:fld>
            <a:endParaRPr kumimoji="1" lang="ja-JP" altLang="en-US"/>
          </a:p>
        </p:txBody>
      </p:sp>
    </p:spTree>
    <p:extLst>
      <p:ext uri="{BB962C8B-B14F-4D97-AF65-F5344CB8AC3E}">
        <p14:creationId xmlns:p14="http://schemas.microsoft.com/office/powerpoint/2010/main" val="190752707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146" y="44624"/>
            <a:ext cx="8919342" cy="485775"/>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1600" b="1" dirty="0">
                <a:solidFill>
                  <a:srgbClr val="000000"/>
                </a:solidFill>
                <a:latin typeface="+mn-ea"/>
                <a:ea typeface="+mn-ea"/>
                <a:cs typeface="Meiryo UI" panose="020B0604030504040204" pitchFamily="50" charset="-128"/>
              </a:rPr>
              <a:t>（様式１）　</a:t>
            </a:r>
            <a:r>
              <a:rPr lang="en-US" altLang="ja-JP" sz="1600" b="1" dirty="0">
                <a:solidFill>
                  <a:srgbClr val="000000"/>
                </a:solidFill>
                <a:latin typeface="+mn-ea"/>
                <a:ea typeface="+mn-ea"/>
                <a:cs typeface="Meiryo UI" panose="020B0604030504040204" pitchFamily="50" charset="-128"/>
              </a:rPr>
              <a:t>IoT</a:t>
            </a:r>
            <a:r>
              <a:rPr lang="ja-JP" altLang="en-US" sz="1600" b="1" dirty="0">
                <a:solidFill>
                  <a:srgbClr val="000000"/>
                </a:solidFill>
                <a:latin typeface="+mn-ea"/>
                <a:ea typeface="+mn-ea"/>
                <a:cs typeface="Meiryo UI" panose="020B0604030504040204" pitchFamily="50" charset="-128"/>
              </a:rPr>
              <a:t>活用による糖尿病重症化予防法の開発を目指した研究</a:t>
            </a:r>
            <a:r>
              <a:rPr lang="ja-JP" altLang="en-US" sz="1600" b="1" dirty="0">
                <a:solidFill>
                  <a:srgbClr val="000000"/>
                </a:solidFill>
                <a:latin typeface="+mn-ea"/>
                <a:ea typeface="+mn-ea"/>
                <a:cs typeface="Meiryo UI" panose="020B0604030504040204" pitchFamily="50" charset="-128"/>
              </a:rPr>
              <a:t>　提案書要約版</a:t>
            </a:r>
          </a:p>
        </p:txBody>
      </p:sp>
      <p:sp>
        <p:nvSpPr>
          <p:cNvPr id="7" name="Rectangle 13"/>
          <p:cNvSpPr>
            <a:spLocks noChangeArrowheads="1"/>
          </p:cNvSpPr>
          <p:nvPr/>
        </p:nvSpPr>
        <p:spPr bwMode="gray">
          <a:xfrm>
            <a:off x="45146" y="1374676"/>
            <a:ext cx="8919343" cy="5150668"/>
          </a:xfrm>
          <a:prstGeom prst="rect">
            <a:avLst/>
          </a:prstGeom>
          <a:noFill/>
          <a:ln>
            <a:solidFill>
              <a:srgbClr val="808080"/>
            </a:solidFill>
          </a:ln>
          <a:effectLst/>
          <a:extLst/>
        </p:spPr>
        <p:txBody>
          <a:bodyPr vert="horz" wrap="square" lIns="0" tIns="0" rIns="0" bIns="0" numCol="1" anchor="t" anchorCtr="0" compatLnSpc="1">
            <a:prstTxWarp prst="textNoShape">
              <a:avLst/>
            </a:prstTxWarp>
          </a:bodyPr>
          <a:lstStyle/>
          <a:p>
            <a:pPr>
              <a:lnSpc>
                <a:spcPts val="1600"/>
              </a:lnSpc>
            </a:pPr>
            <a:r>
              <a:rPr lang="ja-JP" altLang="en-US" dirty="0">
                <a:latin typeface="+mn-ea"/>
                <a:cs typeface="Meiryo UI" panose="020B0604030504040204" pitchFamily="50" charset="-128"/>
              </a:rPr>
              <a:t>　</a:t>
            </a:r>
            <a:r>
              <a:rPr lang="ja-JP" altLang="en-US" sz="1200" u="sng" dirty="0">
                <a:latin typeface="+mn-ea"/>
                <a:cs typeface="Meiryo UI" panose="020B0604030504040204" pitchFamily="50" charset="-128"/>
              </a:rPr>
              <a:t>１．本研究の仮説</a:t>
            </a:r>
            <a:endParaRPr lang="en-US" altLang="ja-JP" u="sng" dirty="0">
              <a:latin typeface="+mn-ea"/>
              <a:cs typeface="Meiryo UI" panose="020B0604030504040204" pitchFamily="50" charset="-128"/>
            </a:endParaRPr>
          </a:p>
          <a:p>
            <a:pPr>
              <a:lnSpc>
                <a:spcPts val="1600"/>
              </a:lnSpc>
            </a:pPr>
            <a:endParaRPr lang="en-US" altLang="ja-JP" sz="1200" u="sng" dirty="0">
              <a:latin typeface="+mn-ea"/>
              <a:cs typeface="Meiryo UI" panose="020B0604030504040204" pitchFamily="50" charset="-128"/>
            </a:endParaRPr>
          </a:p>
          <a:p>
            <a:pPr>
              <a:lnSpc>
                <a:spcPts val="1600"/>
              </a:lnSpc>
            </a:pPr>
            <a:endParaRPr lang="en-US" altLang="ja-JP" sz="1200" u="sng" dirty="0">
              <a:latin typeface="+mn-ea"/>
              <a:cs typeface="Meiryo UI" panose="020B0604030504040204" pitchFamily="50" charset="-128"/>
            </a:endParaRPr>
          </a:p>
          <a:p>
            <a:pPr>
              <a:lnSpc>
                <a:spcPts val="1600"/>
              </a:lnSpc>
            </a:pPr>
            <a:endParaRPr lang="en-US" altLang="ja-JP" sz="1200" dirty="0">
              <a:latin typeface="+mn-ea"/>
              <a:cs typeface="Meiryo UI" panose="020B0604030504040204" pitchFamily="50" charset="-128"/>
            </a:endParaRPr>
          </a:p>
          <a:p>
            <a:pPr>
              <a:lnSpc>
                <a:spcPts val="1600"/>
              </a:lnSpc>
            </a:pPr>
            <a:r>
              <a:rPr lang="ja-JP" altLang="en-US" sz="1200" dirty="0">
                <a:latin typeface="+mn-ea"/>
                <a:cs typeface="Meiryo UI" panose="020B0604030504040204" pitchFamily="50" charset="-128"/>
              </a:rPr>
              <a:t>　 </a:t>
            </a:r>
            <a:r>
              <a:rPr lang="ja-JP" altLang="en-US" sz="1200" u="sng" dirty="0">
                <a:latin typeface="+mn-ea"/>
                <a:cs typeface="Meiryo UI" panose="020B0604030504040204" pitchFamily="50" charset="-128"/>
              </a:rPr>
              <a:t>２．実施する内容</a:t>
            </a:r>
            <a:br>
              <a:rPr lang="en-US" altLang="ja-JP" sz="1200" u="sng" dirty="0">
                <a:latin typeface="+mn-ea"/>
                <a:cs typeface="Meiryo UI" panose="020B0604030504040204" pitchFamily="50" charset="-128"/>
              </a:rPr>
            </a:br>
            <a:endParaRPr lang="en-US" altLang="ja-JP" sz="1200" u="sng" dirty="0">
              <a:latin typeface="+mn-ea"/>
              <a:cs typeface="Meiryo UI" panose="020B0604030504040204" pitchFamily="50" charset="-128"/>
            </a:endParaRPr>
          </a:p>
          <a:p>
            <a:endParaRPr lang="en-US" altLang="ja-JP" u="sng" dirty="0">
              <a:latin typeface="+mn-ea"/>
              <a:cs typeface="Meiryo UI" panose="020B0604030504040204" pitchFamily="50" charset="-128"/>
            </a:endParaRPr>
          </a:p>
          <a:p>
            <a:endParaRPr lang="en-US" altLang="ja-JP" u="sng" dirty="0">
              <a:latin typeface="+mn-ea"/>
              <a:cs typeface="Meiryo UI" panose="020B0604030504040204" pitchFamily="50" charset="-128"/>
            </a:endParaRPr>
          </a:p>
          <a:p>
            <a:pPr marL="266700"/>
            <a:endParaRPr lang="en-US" altLang="ja-JP" sz="1050" dirty="0">
              <a:latin typeface="+mn-ea"/>
              <a:cs typeface="Meiryo UI" panose="020B0604030504040204" pitchFamily="50" charset="-128"/>
            </a:endParaRPr>
          </a:p>
          <a:p>
            <a:endParaRPr lang="en-US" altLang="ja-JP" u="sng" dirty="0">
              <a:latin typeface="+mn-ea"/>
              <a:cs typeface="Meiryo UI" panose="020B0604030504040204" pitchFamily="50" charset="-128"/>
            </a:endParaRPr>
          </a:p>
          <a:p>
            <a:endParaRPr lang="en-US" altLang="ja-JP" u="sng" dirty="0">
              <a:latin typeface="+mn-ea"/>
              <a:cs typeface="Meiryo UI" panose="020B0604030504040204" pitchFamily="50" charset="-128"/>
            </a:endParaRPr>
          </a:p>
        </p:txBody>
      </p:sp>
      <p:sp>
        <p:nvSpPr>
          <p:cNvPr id="8" name="Rectangle 13"/>
          <p:cNvSpPr>
            <a:spLocks noChangeArrowheads="1"/>
          </p:cNvSpPr>
          <p:nvPr/>
        </p:nvSpPr>
        <p:spPr bwMode="gray">
          <a:xfrm>
            <a:off x="251520" y="1628800"/>
            <a:ext cx="8640960" cy="504056"/>
          </a:xfrm>
          <a:prstGeom prst="rect">
            <a:avLst/>
          </a:prstGeom>
          <a:solidFill>
            <a:schemeClr val="bg1">
              <a:lumMod val="95000"/>
            </a:schemeClr>
          </a:solidFill>
          <a:ln>
            <a:solidFill>
              <a:schemeClr val="accent1"/>
            </a:solidFill>
          </a:ln>
          <a:effectLst/>
          <a:extLst/>
        </p:spPr>
        <p:txBody>
          <a:bodyPr vert="horz" wrap="none" lIns="0" tIns="0" rIns="0" bIns="0" numCol="1" anchor="t" anchorCtr="0" compatLnSpc="1">
            <a:prstTxWarp prst="textNoShape">
              <a:avLst/>
            </a:prstTxWarp>
          </a:bodyPr>
          <a:lstStyle/>
          <a:p>
            <a:pPr marL="361950" indent="-276225"/>
            <a:r>
              <a:rPr lang="en-US" altLang="ja-JP" sz="1000" dirty="0">
                <a:latin typeface="+mn-ea"/>
                <a:cs typeface="Meiryo UI" panose="020B0604030504040204" pitchFamily="50" charset="-128"/>
              </a:rPr>
              <a:t>【</a:t>
            </a:r>
            <a:r>
              <a:rPr lang="ja-JP" altLang="en-US" sz="1000" dirty="0">
                <a:latin typeface="+mn-ea"/>
                <a:cs typeface="Meiryo UI" panose="020B0604030504040204" pitchFamily="50" charset="-128"/>
              </a:rPr>
              <a:t>仮説設定</a:t>
            </a:r>
            <a:r>
              <a:rPr lang="en-US" altLang="ja-JP" sz="1000" dirty="0">
                <a:latin typeface="+mn-ea"/>
                <a:cs typeface="Meiryo UI" panose="020B0604030504040204" pitchFamily="50" charset="-128"/>
              </a:rPr>
              <a:t>】</a:t>
            </a:r>
          </a:p>
          <a:p>
            <a:pPr marL="361950" indent="-276225"/>
            <a:r>
              <a:rPr lang="ja-JP" altLang="en-US" sz="1000" dirty="0">
                <a:latin typeface="+mn-ea"/>
                <a:cs typeface="Meiryo UI" panose="020B0604030504040204" pitchFamily="50" charset="-128"/>
              </a:rPr>
              <a:t>本研究における検証仮説について具体的に記載すること。</a:t>
            </a:r>
            <a:endParaRPr lang="en-US" altLang="ja-JP" sz="1000" dirty="0">
              <a:latin typeface="+mn-ea"/>
              <a:cs typeface="Meiryo UI" panose="020B0604030504040204" pitchFamily="50" charset="-128"/>
            </a:endParaRPr>
          </a:p>
        </p:txBody>
      </p:sp>
      <p:pic>
        <p:nvPicPr>
          <p:cNvPr id="20" name="Check Box 9">
            <a:extLst>
              <a:ext uri="{63B3BB69-23CF-44E3-9099-C40C66FF867C}">
                <a14:compatExt xmlns:a14="http://schemas.microsoft.com/office/drawing/2010/main" spid="_x0000_s28681"/>
              </a:ext>
            </a:extLst>
          </p:cNvPr>
          <p:cNvPicPr>
            <a:picLocks noChangeAspect="1"/>
          </p:cNvPicPr>
          <p:nvPr/>
        </p:nvPicPr>
        <p:blipFill>
          <a:blip r:embed="rId2"/>
          <a:stretch>
            <a:fillRect/>
          </a:stretch>
        </p:blipFill>
        <p:spPr>
          <a:xfrm>
            <a:off x="4718050" y="10039350"/>
            <a:ext cx="1533525" cy="228600"/>
          </a:xfrm>
          <a:prstGeom prst="rect">
            <a:avLst/>
          </a:prstGeom>
        </p:spPr>
      </p:pic>
      <p:pic>
        <p:nvPicPr>
          <p:cNvPr id="21" name="Check Box 10">
            <a:extLst>
              <a:ext uri="{63B3BB69-23CF-44E3-9099-C40C66FF867C}">
                <a14:compatExt xmlns:a14="http://schemas.microsoft.com/office/drawing/2010/main" spid="_x0000_s28682"/>
              </a:ext>
            </a:extLst>
          </p:cNvPr>
          <p:cNvPicPr>
            <a:picLocks noChangeAspect="1"/>
          </p:cNvPicPr>
          <p:nvPr/>
        </p:nvPicPr>
        <p:blipFill>
          <a:blip r:embed="rId3"/>
          <a:stretch>
            <a:fillRect/>
          </a:stretch>
        </p:blipFill>
        <p:spPr>
          <a:xfrm>
            <a:off x="5708650" y="10039350"/>
            <a:ext cx="676275" cy="228600"/>
          </a:xfrm>
          <a:prstGeom prst="rect">
            <a:avLst/>
          </a:prstGeom>
        </p:spPr>
      </p:pic>
      <p:pic>
        <p:nvPicPr>
          <p:cNvPr id="22" name="Check Box 11">
            <a:extLst>
              <a:ext uri="{63B3BB69-23CF-44E3-9099-C40C66FF867C}">
                <a14:compatExt xmlns:a14="http://schemas.microsoft.com/office/drawing/2010/main" spid="_x0000_s28683"/>
              </a:ext>
            </a:extLst>
          </p:cNvPr>
          <p:cNvPicPr>
            <a:picLocks noChangeAspect="1"/>
          </p:cNvPicPr>
          <p:nvPr/>
        </p:nvPicPr>
        <p:blipFill>
          <a:blip r:embed="rId4"/>
          <a:stretch>
            <a:fillRect/>
          </a:stretch>
        </p:blipFill>
        <p:spPr>
          <a:xfrm>
            <a:off x="6299200" y="10039350"/>
            <a:ext cx="676275" cy="228600"/>
          </a:xfrm>
          <a:prstGeom prst="rect">
            <a:avLst/>
          </a:prstGeom>
        </p:spPr>
      </p:pic>
      <p:pic>
        <p:nvPicPr>
          <p:cNvPr id="23" name="Check Box 12">
            <a:extLst>
              <a:ext uri="{63B3BB69-23CF-44E3-9099-C40C66FF867C}">
                <a14:compatExt xmlns:a14="http://schemas.microsoft.com/office/drawing/2010/main" spid="_x0000_s28684"/>
              </a:ext>
            </a:extLst>
          </p:cNvPr>
          <p:cNvPicPr>
            <a:picLocks noChangeAspect="1"/>
          </p:cNvPicPr>
          <p:nvPr/>
        </p:nvPicPr>
        <p:blipFill>
          <a:blip r:embed="rId5"/>
          <a:stretch>
            <a:fillRect/>
          </a:stretch>
        </p:blipFill>
        <p:spPr>
          <a:xfrm>
            <a:off x="6804025" y="10029825"/>
            <a:ext cx="1228725" cy="228600"/>
          </a:xfrm>
          <a:prstGeom prst="rect">
            <a:avLst/>
          </a:prstGeom>
        </p:spPr>
      </p:pic>
      <p:pic>
        <p:nvPicPr>
          <p:cNvPr id="24" name="Check Box 13">
            <a:extLst>
              <a:ext uri="{63B3BB69-23CF-44E3-9099-C40C66FF867C}">
                <a14:compatExt xmlns:a14="http://schemas.microsoft.com/office/drawing/2010/main" spid="_x0000_s28685"/>
              </a:ext>
            </a:extLst>
          </p:cNvPr>
          <p:cNvPicPr>
            <a:picLocks noChangeAspect="1"/>
          </p:cNvPicPr>
          <p:nvPr/>
        </p:nvPicPr>
        <p:blipFill>
          <a:blip r:embed="rId6"/>
          <a:stretch>
            <a:fillRect/>
          </a:stretch>
        </p:blipFill>
        <p:spPr>
          <a:xfrm>
            <a:off x="7747000" y="10010775"/>
            <a:ext cx="666750" cy="257175"/>
          </a:xfrm>
          <a:prstGeom prst="rect">
            <a:avLst/>
          </a:prstGeom>
        </p:spPr>
      </p:pic>
      <p:pic>
        <p:nvPicPr>
          <p:cNvPr id="25" name="Check Box 14">
            <a:extLst>
              <a:ext uri="{63B3BB69-23CF-44E3-9099-C40C66FF867C}">
                <a14:compatExt xmlns:a14="http://schemas.microsoft.com/office/drawing/2010/main" spid="_x0000_s28686"/>
              </a:ext>
            </a:extLst>
          </p:cNvPr>
          <p:cNvPicPr>
            <a:picLocks noChangeAspect="1"/>
          </p:cNvPicPr>
          <p:nvPr/>
        </p:nvPicPr>
        <p:blipFill>
          <a:blip r:embed="rId7"/>
          <a:stretch>
            <a:fillRect/>
          </a:stretch>
        </p:blipFill>
        <p:spPr>
          <a:xfrm>
            <a:off x="8356600" y="10010775"/>
            <a:ext cx="666750" cy="257175"/>
          </a:xfrm>
          <a:prstGeom prst="rect">
            <a:avLst/>
          </a:prstGeom>
        </p:spPr>
      </p:pic>
      <p:pic>
        <p:nvPicPr>
          <p:cNvPr id="26" name="Check Box 15">
            <a:extLst>
              <a:ext uri="{63B3BB69-23CF-44E3-9099-C40C66FF867C}">
                <a14:compatExt xmlns:a14="http://schemas.microsoft.com/office/drawing/2010/main" spid="_x0000_s28687"/>
              </a:ext>
            </a:extLst>
          </p:cNvPr>
          <p:cNvPicPr>
            <a:picLocks noChangeAspect="1"/>
          </p:cNvPicPr>
          <p:nvPr/>
        </p:nvPicPr>
        <p:blipFill>
          <a:blip r:embed="rId8"/>
          <a:stretch>
            <a:fillRect/>
          </a:stretch>
        </p:blipFill>
        <p:spPr>
          <a:xfrm>
            <a:off x="8890000" y="10010775"/>
            <a:ext cx="666750" cy="257175"/>
          </a:xfrm>
          <a:prstGeom prst="rect">
            <a:avLst/>
          </a:prstGeom>
        </p:spPr>
      </p:pic>
      <p:pic>
        <p:nvPicPr>
          <p:cNvPr id="27" name="Check Box 16">
            <a:extLst>
              <a:ext uri="{63B3BB69-23CF-44E3-9099-C40C66FF867C}">
                <a14:compatExt xmlns:a14="http://schemas.microsoft.com/office/drawing/2010/main" spid="_x0000_s28688"/>
              </a:ext>
            </a:extLst>
          </p:cNvPr>
          <p:cNvPicPr>
            <a:picLocks noChangeAspect="1"/>
          </p:cNvPicPr>
          <p:nvPr/>
        </p:nvPicPr>
        <p:blipFill>
          <a:blip r:embed="rId9"/>
          <a:stretch>
            <a:fillRect/>
          </a:stretch>
        </p:blipFill>
        <p:spPr>
          <a:xfrm>
            <a:off x="9423400" y="10001250"/>
            <a:ext cx="666750" cy="257175"/>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35029640"/>
              </p:ext>
            </p:extLst>
          </p:nvPr>
        </p:nvGraphicFramePr>
        <p:xfrm>
          <a:off x="193824" y="2624708"/>
          <a:ext cx="4284810" cy="1036695"/>
        </p:xfrm>
        <a:graphic>
          <a:graphicData uri="http://schemas.openxmlformats.org/drawingml/2006/table">
            <a:tbl>
              <a:tblPr firstCol="1">
                <a:tableStyleId>{69CF1AB2-1976-4502-BF36-3FF5EA218861}</a:tableStyleId>
              </a:tblPr>
              <a:tblGrid>
                <a:gridCol w="1425848">
                  <a:extLst>
                    <a:ext uri="{9D8B030D-6E8A-4147-A177-3AD203B41FA5}">
                      <a16:colId xmlns:a16="http://schemas.microsoft.com/office/drawing/2014/main" val="20000"/>
                    </a:ext>
                  </a:extLst>
                </a:gridCol>
                <a:gridCol w="579058">
                  <a:extLst>
                    <a:ext uri="{9D8B030D-6E8A-4147-A177-3AD203B41FA5}">
                      <a16:colId xmlns:a16="http://schemas.microsoft.com/office/drawing/2014/main" val="20001"/>
                    </a:ext>
                  </a:extLst>
                </a:gridCol>
                <a:gridCol w="519790">
                  <a:extLst>
                    <a:ext uri="{9D8B030D-6E8A-4147-A177-3AD203B41FA5}">
                      <a16:colId xmlns:a16="http://schemas.microsoft.com/office/drawing/2014/main" val="20002"/>
                    </a:ext>
                  </a:extLst>
                </a:gridCol>
                <a:gridCol w="1760114">
                  <a:extLst>
                    <a:ext uri="{9D8B030D-6E8A-4147-A177-3AD203B41FA5}">
                      <a16:colId xmlns:a16="http://schemas.microsoft.com/office/drawing/2014/main" val="20003"/>
                    </a:ext>
                  </a:extLst>
                </a:gridCol>
              </a:tblGrid>
              <a:tr h="2927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strike="noStrike" kern="1200" dirty="0">
                          <a:solidFill>
                            <a:schemeClr val="tx1"/>
                          </a:solidFill>
                          <a:effectLst/>
                          <a:latin typeface="+mn-lt"/>
                          <a:ea typeface="+mn-ea"/>
                          <a:cs typeface="+mn-cs"/>
                        </a:rPr>
                        <a:t>研究実施地域・職域</a:t>
                      </a:r>
                    </a:p>
                  </a:txBody>
                  <a:tcPr marL="36000" marR="0" marT="0" marB="0" anchor="ctr">
                    <a:solidFill>
                      <a:schemeClr val="accent1">
                        <a:lumMod val="40000"/>
                        <a:lumOff val="60000"/>
                      </a:schemeClr>
                    </a:solidFill>
                  </a:tcPr>
                </a:tc>
                <a:tc gridSpan="3">
                  <a:txBody>
                    <a:bodyPr/>
                    <a:lstStyle/>
                    <a:p>
                      <a:pPr algn="l" fontAlgn="ctr"/>
                      <a:endParaRPr lang="ja-JP" altLang="en-US" sz="1000" b="0" i="1" u="none" strike="noStrike" dirty="0">
                        <a:solidFill>
                          <a:schemeClr val="tx1"/>
                        </a:solidFill>
                        <a:effectLst/>
                        <a:latin typeface="ＭＳ Ｐゴシック"/>
                      </a:endParaRPr>
                    </a:p>
                  </a:txBody>
                  <a:tcPr marL="0" marR="0" marT="0" marB="0"/>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439137">
                <a:tc>
                  <a:txBody>
                    <a:bodyPr/>
                    <a:lstStyle/>
                    <a:p>
                      <a:pPr algn="l" fontAlgn="ctr"/>
                      <a:r>
                        <a:rPr kumimoji="1" lang="ja-JP" altLang="en-US" sz="1000" b="0" u="none" strike="noStrike" kern="1200" dirty="0">
                          <a:solidFill>
                            <a:schemeClr val="tx1"/>
                          </a:solidFill>
                          <a:effectLst/>
                          <a:latin typeface="+mn-lt"/>
                          <a:ea typeface="+mn-ea"/>
                          <a:cs typeface="+mn-cs"/>
                        </a:rPr>
                        <a:t>上記地域・職域で判定基準に該当する対象者数</a:t>
                      </a:r>
                    </a:p>
                  </a:txBody>
                  <a:tcPr marL="36000" marR="0" marT="0" marB="0" anchor="ctr">
                    <a:solidFill>
                      <a:schemeClr val="accent1">
                        <a:lumMod val="40000"/>
                        <a:lumOff val="60000"/>
                      </a:schemeClr>
                    </a:solidFill>
                  </a:tcPr>
                </a:tc>
                <a:tc>
                  <a:txBody>
                    <a:bodyPr/>
                    <a:lstStyle/>
                    <a:p>
                      <a:pPr algn="l" fontAlgn="ctr"/>
                      <a:endParaRPr lang="ja-JP" altLang="en-US" sz="1000" b="0" i="1" u="none" strike="noStrike" dirty="0">
                        <a:solidFill>
                          <a:schemeClr val="tx1"/>
                        </a:solidFill>
                        <a:effectLst/>
                        <a:latin typeface="ＭＳ Ｐゴシック"/>
                      </a:endParaRPr>
                    </a:p>
                  </a:txBody>
                  <a:tcPr marL="0" marR="0" marT="0" marB="0" anchor="ctr"/>
                </a:tc>
                <a:tc>
                  <a:txBody>
                    <a:bodyPr/>
                    <a:lstStyle/>
                    <a:p>
                      <a:pPr algn="ctr" fontAlgn="ctr"/>
                      <a:r>
                        <a:rPr lang="ja-JP" altLang="en-US" sz="1000" b="0" i="0" u="none" strike="noStrike" dirty="0">
                          <a:solidFill>
                            <a:schemeClr val="tx1"/>
                          </a:solidFill>
                          <a:effectLst/>
                          <a:latin typeface="ＭＳ Ｐゴシック"/>
                        </a:rPr>
                        <a:t>根拠</a:t>
                      </a:r>
                    </a:p>
                  </a:txBody>
                  <a:tcPr marL="0" marR="0" marT="0" marB="0" anchor="ctr">
                    <a:solidFill>
                      <a:schemeClr val="accent1">
                        <a:lumMod val="40000"/>
                        <a:lumOff val="60000"/>
                      </a:schemeClr>
                    </a:solidFill>
                  </a:tcPr>
                </a:tc>
                <a:tc>
                  <a:txBody>
                    <a:bodyPr/>
                    <a:lstStyle/>
                    <a:p>
                      <a:pPr algn="l" fontAlgn="ctr"/>
                      <a:endParaRPr lang="ja-JP" altLang="en-US" sz="1000" b="0" i="1" u="none" strike="noStrike" dirty="0">
                        <a:solidFill>
                          <a:schemeClr val="tx1"/>
                        </a:solidFill>
                        <a:effectLst/>
                        <a:latin typeface="ＭＳ Ｐゴシック"/>
                      </a:endParaRPr>
                    </a:p>
                  </a:txBody>
                  <a:tcPr marL="0" marR="0" marT="0" marB="0" anchor="ctr"/>
                </a:tc>
                <a:extLst>
                  <a:ext uri="{0D108BD9-81ED-4DB2-BD59-A6C34878D82A}">
                    <a16:rowId xmlns:a16="http://schemas.microsoft.com/office/drawing/2014/main" val="10001"/>
                  </a:ext>
                </a:extLst>
              </a:tr>
              <a:tr h="300438">
                <a:tc>
                  <a:txBody>
                    <a:bodyPr/>
                    <a:lstStyle/>
                    <a:p>
                      <a:pPr algn="l" fontAlgn="ctr"/>
                      <a:r>
                        <a:rPr kumimoji="1" lang="ja-JP" altLang="en-US" sz="1000" b="0" u="none" strike="noStrike" kern="1200" dirty="0">
                          <a:solidFill>
                            <a:schemeClr val="tx1"/>
                          </a:solidFill>
                          <a:effectLst/>
                          <a:latin typeface="+mn-lt"/>
                          <a:ea typeface="+mn-ea"/>
                          <a:cs typeface="+mn-cs"/>
                        </a:rPr>
                        <a:t>うち想定する参加者数</a:t>
                      </a:r>
                    </a:p>
                  </a:txBody>
                  <a:tcPr marL="36000" marR="0" marT="0" marB="0" anchor="ctr">
                    <a:solidFill>
                      <a:schemeClr val="accent1">
                        <a:lumMod val="40000"/>
                        <a:lumOff val="60000"/>
                      </a:schemeClr>
                    </a:solidFill>
                  </a:tcPr>
                </a:tc>
                <a:tc>
                  <a:txBody>
                    <a:bodyPr/>
                    <a:lstStyle/>
                    <a:p>
                      <a:pPr algn="l" fontAlgn="ctr"/>
                      <a:endParaRPr lang="ja-JP" altLang="en-US" sz="1000" b="0" i="1" u="none" strike="noStrike" dirty="0">
                        <a:solidFill>
                          <a:schemeClr val="tx1"/>
                        </a:solidFill>
                        <a:effectLst/>
                        <a:latin typeface="ＭＳ Ｐゴシック"/>
                      </a:endParaRPr>
                    </a:p>
                  </a:txBody>
                  <a:tcPr marL="0" marR="0" marT="0" marB="0" anchor="ctr"/>
                </a:tc>
                <a:tc>
                  <a:txBody>
                    <a:bodyPr/>
                    <a:lstStyle/>
                    <a:p>
                      <a:pPr algn="ctr" fontAlgn="ctr"/>
                      <a:r>
                        <a:rPr lang="ja-JP" altLang="en-US" sz="1000" b="0" i="0" u="none" strike="noStrike" dirty="0">
                          <a:solidFill>
                            <a:schemeClr val="tx1"/>
                          </a:solidFill>
                          <a:effectLst/>
                          <a:latin typeface="ＭＳ Ｐゴシック"/>
                        </a:rPr>
                        <a:t>算定</a:t>
                      </a:r>
                      <a:endParaRPr lang="en-US" altLang="ja-JP" sz="1000" b="0" i="0" u="none" strike="noStrike" dirty="0">
                        <a:solidFill>
                          <a:schemeClr val="tx1"/>
                        </a:solidFill>
                        <a:effectLst/>
                        <a:latin typeface="ＭＳ Ｐゴシック"/>
                      </a:endParaRPr>
                    </a:p>
                    <a:p>
                      <a:pPr algn="ctr" fontAlgn="ctr"/>
                      <a:r>
                        <a:rPr lang="ja-JP" altLang="en-US" sz="1000" b="0" i="0" u="none" strike="noStrike" dirty="0">
                          <a:solidFill>
                            <a:schemeClr val="tx1"/>
                          </a:solidFill>
                          <a:effectLst/>
                          <a:latin typeface="ＭＳ Ｐゴシック"/>
                        </a:rPr>
                        <a:t>根拠</a:t>
                      </a:r>
                    </a:p>
                  </a:txBody>
                  <a:tcPr marL="0" marR="0" marT="0" marB="0" anchor="ctr">
                    <a:solidFill>
                      <a:schemeClr val="accent1">
                        <a:lumMod val="40000"/>
                        <a:lumOff val="60000"/>
                      </a:schemeClr>
                    </a:solidFill>
                  </a:tcPr>
                </a:tc>
                <a:tc>
                  <a:txBody>
                    <a:bodyPr/>
                    <a:lstStyle/>
                    <a:p>
                      <a:pPr algn="l" fontAlgn="ctr"/>
                      <a:endParaRPr lang="ja-JP" altLang="en-US" sz="1000" b="0" i="1" u="none" strike="noStrike" dirty="0">
                        <a:solidFill>
                          <a:schemeClr val="tx1"/>
                        </a:solidFill>
                        <a:effectLst/>
                        <a:latin typeface="ＭＳ Ｐゴシック"/>
                      </a:endParaRPr>
                    </a:p>
                  </a:txBody>
                  <a:tcPr marL="0" marR="0" marT="0" marB="0" anchor="ctr"/>
                </a:tc>
                <a:extLst>
                  <a:ext uri="{0D108BD9-81ED-4DB2-BD59-A6C34878D82A}">
                    <a16:rowId xmlns:a16="http://schemas.microsoft.com/office/drawing/2014/main" val="10002"/>
                  </a:ext>
                </a:extLst>
              </a:tr>
            </a:tbl>
          </a:graphicData>
        </a:graphic>
      </p:graphicFrame>
      <p:sp>
        <p:nvSpPr>
          <p:cNvPr id="5" name="テキスト ボックス 4"/>
          <p:cNvSpPr txBox="1"/>
          <p:nvPr/>
        </p:nvSpPr>
        <p:spPr>
          <a:xfrm>
            <a:off x="179512" y="2413402"/>
            <a:ext cx="1656184" cy="261610"/>
          </a:xfrm>
          <a:prstGeom prst="rect">
            <a:avLst/>
          </a:prstGeom>
          <a:noFill/>
        </p:spPr>
        <p:txBody>
          <a:bodyPr wrap="square" rtlCol="0">
            <a:spAutoFit/>
          </a:bodyPr>
          <a:lstStyle/>
          <a:p>
            <a:r>
              <a:rPr lang="ja-JP" altLang="en-US" sz="1100" dirty="0"/>
              <a:t>（１）対象者</a:t>
            </a:r>
            <a:endParaRPr kumimoji="1" lang="ja-JP" altLang="en-US" sz="1100" dirty="0"/>
          </a:p>
        </p:txBody>
      </p:sp>
      <p:graphicFrame>
        <p:nvGraphicFramePr>
          <p:cNvPr id="45" name="表 44"/>
          <p:cNvGraphicFramePr>
            <a:graphicFrameLocks noGrp="1"/>
          </p:cNvGraphicFramePr>
          <p:nvPr>
            <p:extLst>
              <p:ext uri="{D42A27DB-BD31-4B8C-83A1-F6EECF244321}">
                <p14:modId xmlns:p14="http://schemas.microsoft.com/office/powerpoint/2010/main" val="311465854"/>
              </p:ext>
            </p:extLst>
          </p:nvPr>
        </p:nvGraphicFramePr>
        <p:xfrm>
          <a:off x="4572000" y="2636913"/>
          <a:ext cx="4320480" cy="1584175"/>
        </p:xfrm>
        <a:graphic>
          <a:graphicData uri="http://schemas.openxmlformats.org/drawingml/2006/table">
            <a:tbl>
              <a:tblPr firstCol="1">
                <a:tableStyleId>{69CF1AB2-1976-4502-BF36-3FF5EA218861}</a:tableStyleId>
              </a:tblPr>
              <a:tblGrid>
                <a:gridCol w="1788178">
                  <a:extLst>
                    <a:ext uri="{9D8B030D-6E8A-4147-A177-3AD203B41FA5}">
                      <a16:colId xmlns:a16="http://schemas.microsoft.com/office/drawing/2014/main" val="20000"/>
                    </a:ext>
                  </a:extLst>
                </a:gridCol>
                <a:gridCol w="2532302">
                  <a:extLst>
                    <a:ext uri="{9D8B030D-6E8A-4147-A177-3AD203B41FA5}">
                      <a16:colId xmlns:a16="http://schemas.microsoft.com/office/drawing/2014/main" val="20001"/>
                    </a:ext>
                  </a:extLst>
                </a:gridCol>
              </a:tblGrid>
              <a:tr h="423273">
                <a:tc>
                  <a:txBody>
                    <a:bodyPr/>
                    <a:lstStyle/>
                    <a:p>
                      <a:pPr algn="l" fontAlgn="ctr"/>
                      <a:r>
                        <a:rPr lang="ja-JP" altLang="en-US" sz="1000" b="0" i="0" u="none" strike="noStrike" dirty="0">
                          <a:solidFill>
                            <a:schemeClr val="tx1"/>
                          </a:solidFill>
                          <a:effectLst/>
                          <a:latin typeface="ＭＳ Ｐゴシック"/>
                        </a:rPr>
                        <a:t>プログラム実施のために収集する健康関連データ等の項目</a:t>
                      </a:r>
                    </a:p>
                  </a:txBody>
                  <a:tcPr marL="36000" marR="0" marT="0" marB="0" anchor="ctr">
                    <a:solidFill>
                      <a:schemeClr val="accent1">
                        <a:lumMod val="40000"/>
                        <a:lumOff val="60000"/>
                      </a:schemeClr>
                    </a:solidFill>
                  </a:tcPr>
                </a:tc>
                <a:tc>
                  <a:txBody>
                    <a:bodyPr/>
                    <a:lstStyle/>
                    <a:p>
                      <a:pPr algn="l" fontAlgn="ctr"/>
                      <a:r>
                        <a:rPr lang="ja-JP" altLang="en-US" sz="900" b="0" i="0" u="none" strike="noStrike" dirty="0">
                          <a:solidFill>
                            <a:schemeClr val="tx1"/>
                          </a:solidFill>
                          <a:effectLst/>
                          <a:latin typeface="ＭＳ Ｐゴシック"/>
                        </a:rPr>
                        <a:t> □</a:t>
                      </a:r>
                      <a:r>
                        <a:rPr lang="en-US" altLang="ja-JP" sz="900" b="0" i="0" u="none" strike="noStrike" dirty="0">
                          <a:solidFill>
                            <a:schemeClr val="tx1"/>
                          </a:solidFill>
                          <a:effectLst/>
                          <a:latin typeface="ＭＳ Ｐゴシック"/>
                        </a:rPr>
                        <a:t>HbA1c</a:t>
                      </a:r>
                      <a:r>
                        <a:rPr lang="ja-JP" altLang="en-US" sz="900" b="0" i="0" u="none" strike="noStrike" dirty="0">
                          <a:solidFill>
                            <a:schemeClr val="tx1"/>
                          </a:solidFill>
                          <a:effectLst/>
                          <a:latin typeface="ＭＳ Ｐゴシック"/>
                        </a:rPr>
                        <a:t>  □歩数・活動量  □体重  □血圧</a:t>
                      </a:r>
                      <a:endParaRPr lang="en-US" altLang="ja-JP" sz="900" b="0" i="0" u="none" strike="noStrike" dirty="0">
                        <a:solidFill>
                          <a:schemeClr val="tx1"/>
                        </a:solidFill>
                        <a:effectLst/>
                        <a:latin typeface="ＭＳ Ｐゴシック"/>
                      </a:endParaRPr>
                    </a:p>
                    <a:p>
                      <a:pPr algn="l" fontAlgn="ctr"/>
                      <a:r>
                        <a:rPr lang="ja-JP" altLang="en-US" sz="900" b="0" i="0" u="none" strike="noStrike" dirty="0">
                          <a:solidFill>
                            <a:schemeClr val="tx1"/>
                          </a:solidFill>
                          <a:effectLst/>
                          <a:latin typeface="ＭＳ Ｐゴシック"/>
                        </a:rPr>
                        <a:t> □空腹時血糖値  □尿糖   □腹囲　</a:t>
                      </a:r>
                      <a:r>
                        <a:rPr lang="ja-JP" altLang="en-US" sz="900" b="0" i="0" u="none" strike="noStrike" baseline="0" dirty="0">
                          <a:solidFill>
                            <a:schemeClr val="tx1"/>
                          </a:solidFill>
                          <a:effectLst/>
                          <a:latin typeface="ＭＳ Ｐゴシック"/>
                        </a:rPr>
                        <a:t>□</a:t>
                      </a:r>
                      <a:r>
                        <a:rPr lang="en-US" altLang="ja-JP" sz="900" b="0" i="0" u="none" strike="noStrike" baseline="0" dirty="0">
                          <a:solidFill>
                            <a:schemeClr val="tx1"/>
                          </a:solidFill>
                          <a:effectLst/>
                          <a:latin typeface="ＭＳ Ｐゴシック"/>
                        </a:rPr>
                        <a:t>BMI</a:t>
                      </a:r>
                      <a:br>
                        <a:rPr lang="en-US" altLang="ja-JP" sz="900" b="0" i="0" u="none" strike="noStrike" baseline="0" dirty="0">
                          <a:solidFill>
                            <a:schemeClr val="tx1"/>
                          </a:solidFill>
                          <a:effectLst/>
                          <a:latin typeface="ＭＳ Ｐゴシック"/>
                        </a:rPr>
                      </a:br>
                      <a:r>
                        <a:rPr lang="ja-JP" altLang="en-US" sz="900" b="0" i="0" u="none" strike="noStrike" baseline="0" dirty="0">
                          <a:solidFill>
                            <a:schemeClr val="tx1"/>
                          </a:solidFill>
                          <a:effectLst/>
                          <a:latin typeface="ＭＳ Ｐゴシック"/>
                        </a:rPr>
                        <a:t> </a:t>
                      </a:r>
                      <a:r>
                        <a:rPr lang="ja-JP" altLang="en-US" sz="900" b="0" i="0" u="none" strike="noStrike" dirty="0">
                          <a:solidFill>
                            <a:schemeClr val="tx1"/>
                          </a:solidFill>
                          <a:effectLst/>
                          <a:latin typeface="ＭＳ Ｐゴシック"/>
                        </a:rPr>
                        <a:t>□中性脂肪</a:t>
                      </a:r>
                      <a:r>
                        <a:rPr lang="en-US" altLang="ja-JP" sz="900" b="0" i="0" u="none" strike="noStrike" dirty="0">
                          <a:solidFill>
                            <a:schemeClr val="tx1"/>
                          </a:solidFill>
                          <a:effectLst/>
                          <a:latin typeface="ＭＳ Ｐゴシック"/>
                        </a:rPr>
                        <a:t> </a:t>
                      </a:r>
                      <a:r>
                        <a:rPr lang="ja-JP" altLang="en-US" sz="900" b="0" i="0" u="none" strike="noStrike" dirty="0">
                          <a:solidFill>
                            <a:schemeClr val="tx1"/>
                          </a:solidFill>
                          <a:effectLst/>
                          <a:latin typeface="ＭＳ Ｐゴシック"/>
                        </a:rPr>
                        <a:t>□</a:t>
                      </a:r>
                      <a:r>
                        <a:rPr lang="en-US" altLang="ja-JP" sz="900" b="0" i="0" u="none" strike="noStrike" dirty="0">
                          <a:solidFill>
                            <a:schemeClr val="tx1"/>
                          </a:solidFill>
                          <a:effectLst/>
                          <a:latin typeface="ＭＳ Ｐゴシック"/>
                        </a:rPr>
                        <a:t>HDL</a:t>
                      </a:r>
                      <a:r>
                        <a:rPr lang="ja-JP" altLang="en-US" sz="900" b="0" i="0" u="none" strike="noStrike" dirty="0">
                          <a:solidFill>
                            <a:schemeClr val="tx1"/>
                          </a:solidFill>
                          <a:effectLst/>
                          <a:latin typeface="ＭＳ Ｐゴシック"/>
                        </a:rPr>
                        <a:t>コレステロール　</a:t>
                      </a:r>
                      <a:endParaRPr lang="en-US" altLang="ja-JP" sz="900" b="0" i="0" u="none" strike="noStrike" dirty="0">
                        <a:solidFill>
                          <a:schemeClr val="tx1"/>
                        </a:solidFill>
                        <a:effectLst/>
                        <a:latin typeface="ＭＳ Ｐゴシック"/>
                      </a:endParaRPr>
                    </a:p>
                    <a:p>
                      <a:pPr algn="l" fontAlgn="ctr"/>
                      <a:r>
                        <a:rPr lang="ja-JP" altLang="en-US" sz="900" b="0" i="0" u="none" strike="noStrike" dirty="0">
                          <a:solidFill>
                            <a:schemeClr val="tx1"/>
                          </a:solidFill>
                          <a:effectLst/>
                          <a:latin typeface="ＭＳ Ｐゴシック"/>
                        </a:rPr>
                        <a:t> □その他（                                                       ）</a:t>
                      </a:r>
                    </a:p>
                  </a:txBody>
                  <a:tcPr marL="0" marR="0" marT="0" marB="0"/>
                </a:tc>
                <a:extLst>
                  <a:ext uri="{0D108BD9-81ED-4DB2-BD59-A6C34878D82A}">
                    <a16:rowId xmlns:a16="http://schemas.microsoft.com/office/drawing/2014/main" val="10000"/>
                  </a:ext>
                </a:extLst>
              </a:tr>
              <a:tr h="531479">
                <a:tc>
                  <a:txBody>
                    <a:bodyPr/>
                    <a:lstStyle/>
                    <a:p>
                      <a:pPr algn="l" fontAlgn="ctr"/>
                      <a:r>
                        <a:rPr lang="ja-JP" altLang="en-US" sz="1000" b="0" i="0" u="none" strike="noStrike" dirty="0">
                          <a:solidFill>
                            <a:schemeClr val="tx1"/>
                          </a:solidFill>
                          <a:effectLst/>
                          <a:latin typeface="ＭＳ Ｐゴシック"/>
                        </a:rPr>
                        <a:t>健康関連データ等の測定方法</a:t>
                      </a:r>
                      <a:endParaRPr lang="en-US" altLang="ja-JP" sz="1000" b="0" i="0" u="none" strike="noStrike" dirty="0">
                        <a:solidFill>
                          <a:schemeClr val="tx1"/>
                        </a:solidFill>
                        <a:effectLst/>
                        <a:latin typeface="ＭＳ Ｐゴシック"/>
                      </a:endParaRPr>
                    </a:p>
                    <a:p>
                      <a:pPr algn="l" fontAlgn="ctr"/>
                      <a:r>
                        <a:rPr lang="ja-JP" altLang="en-US" sz="1000" b="0" i="0" u="none" strike="noStrike" dirty="0">
                          <a:solidFill>
                            <a:schemeClr val="tx1"/>
                          </a:solidFill>
                          <a:effectLst/>
                          <a:latin typeface="ＭＳ Ｐゴシック"/>
                        </a:rPr>
                        <a:t>（測定機器、設置場所、頻度等）</a:t>
                      </a:r>
                      <a:endParaRPr lang="en-US" altLang="ja-JP" sz="1000" b="0" i="0" u="none" strike="noStrike" dirty="0">
                        <a:solidFill>
                          <a:schemeClr val="tx1"/>
                        </a:solidFill>
                        <a:effectLst/>
                        <a:latin typeface="ＭＳ Ｐゴシック"/>
                      </a:endParaRPr>
                    </a:p>
                    <a:p>
                      <a:pPr algn="l" fontAlgn="ctr"/>
                      <a:r>
                        <a:rPr lang="en-US" altLang="ja-JP" sz="1000" b="0" i="0" u="none" strike="noStrike" dirty="0">
                          <a:solidFill>
                            <a:schemeClr val="tx1"/>
                          </a:solidFill>
                          <a:effectLst/>
                          <a:latin typeface="ＭＳ Ｐゴシック"/>
                        </a:rPr>
                        <a:t>※</a:t>
                      </a:r>
                      <a:r>
                        <a:rPr lang="ja-JP" altLang="en-US" sz="1000" b="0" i="0" u="none" strike="noStrike" dirty="0">
                          <a:solidFill>
                            <a:schemeClr val="tx1"/>
                          </a:solidFill>
                          <a:effectLst/>
                          <a:latin typeface="ＭＳ Ｐゴシック"/>
                        </a:rPr>
                        <a:t>複数ある場合は列挙すること</a:t>
                      </a:r>
                    </a:p>
                  </a:txBody>
                  <a:tcPr marL="36000" marR="0" marT="0" marB="0" anchor="ctr">
                    <a:solidFill>
                      <a:schemeClr val="accent1">
                        <a:lumMod val="40000"/>
                        <a:lumOff val="60000"/>
                      </a:schemeClr>
                    </a:solidFill>
                  </a:tcPr>
                </a:tc>
                <a:tc>
                  <a:txBody>
                    <a:bodyPr/>
                    <a:lstStyle/>
                    <a:p>
                      <a:pPr algn="l" fontAlgn="ctr"/>
                      <a:endParaRPr lang="ja-JP" altLang="en-US" sz="1050" b="0" i="1" u="none" strike="noStrike" dirty="0">
                        <a:solidFill>
                          <a:schemeClr val="tx1"/>
                        </a:solidFill>
                        <a:effectLst/>
                        <a:latin typeface="ＭＳ Ｐゴシック"/>
                      </a:endParaRPr>
                    </a:p>
                  </a:txBody>
                  <a:tcPr marL="0" marR="0" marT="0" marB="0" anchor="ctr"/>
                </a:tc>
                <a:extLst>
                  <a:ext uri="{0D108BD9-81ED-4DB2-BD59-A6C34878D82A}">
                    <a16:rowId xmlns:a16="http://schemas.microsoft.com/office/drawing/2014/main" val="10001"/>
                  </a:ext>
                </a:extLst>
              </a:tr>
              <a:tr h="504056">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chemeClr val="tx1"/>
                          </a:solidFill>
                          <a:effectLst/>
                          <a:latin typeface="ＭＳ Ｐゴシック"/>
                        </a:rPr>
                        <a:t>健康関連データ等を活用したモニタリング・アラートの方法</a:t>
                      </a:r>
                    </a:p>
                  </a:txBody>
                  <a:tcPr marL="36000" marR="0" marT="0" marB="0" anchor="ctr">
                    <a:solidFill>
                      <a:schemeClr val="accent1">
                        <a:lumMod val="40000"/>
                        <a:lumOff val="60000"/>
                      </a:schemeClr>
                    </a:solidFill>
                  </a:tcPr>
                </a:tc>
                <a:tc>
                  <a:txBody>
                    <a:bodyPr/>
                    <a:lstStyle/>
                    <a:p>
                      <a:pPr algn="l" fontAlgn="ctr"/>
                      <a:endParaRPr lang="ja-JP" altLang="en-US" sz="1050" b="0" i="1" u="none" strike="noStrike" dirty="0">
                        <a:solidFill>
                          <a:schemeClr val="tx1"/>
                        </a:solidFill>
                        <a:effectLst/>
                        <a:latin typeface="ＭＳ Ｐゴシック"/>
                      </a:endParaRPr>
                    </a:p>
                  </a:txBody>
                  <a:tcPr marL="0" marR="0" marT="0" marB="0" anchor="ctr"/>
                </a:tc>
                <a:extLst>
                  <a:ext uri="{0D108BD9-81ED-4DB2-BD59-A6C34878D82A}">
                    <a16:rowId xmlns:a16="http://schemas.microsoft.com/office/drawing/2014/main" val="10002"/>
                  </a:ext>
                </a:extLst>
              </a:tr>
            </a:tbl>
          </a:graphicData>
        </a:graphic>
      </p:graphicFrame>
      <p:sp>
        <p:nvSpPr>
          <p:cNvPr id="6" name="正方形/長方形 5"/>
          <p:cNvSpPr/>
          <p:nvPr/>
        </p:nvSpPr>
        <p:spPr>
          <a:xfrm>
            <a:off x="4478634" y="2413402"/>
            <a:ext cx="1342034" cy="261610"/>
          </a:xfrm>
          <a:prstGeom prst="rect">
            <a:avLst/>
          </a:prstGeom>
        </p:spPr>
        <p:txBody>
          <a:bodyPr wrap="none">
            <a:spAutoFit/>
          </a:bodyPr>
          <a:lstStyle/>
          <a:p>
            <a:r>
              <a:rPr lang="ja-JP" altLang="en-US" sz="1100" dirty="0"/>
              <a:t>（２）収集するデータ</a:t>
            </a:r>
          </a:p>
        </p:txBody>
      </p:sp>
      <p:sp>
        <p:nvSpPr>
          <p:cNvPr id="29" name="正方形/長方形 28"/>
          <p:cNvSpPr/>
          <p:nvPr/>
        </p:nvSpPr>
        <p:spPr>
          <a:xfrm>
            <a:off x="193824" y="3708638"/>
            <a:ext cx="2675732" cy="261610"/>
          </a:xfrm>
          <a:prstGeom prst="rect">
            <a:avLst/>
          </a:prstGeom>
        </p:spPr>
        <p:txBody>
          <a:bodyPr wrap="none">
            <a:spAutoFit/>
          </a:bodyPr>
          <a:lstStyle/>
          <a:p>
            <a:r>
              <a:rPr lang="ja-JP" altLang="en-US" sz="1100" dirty="0"/>
              <a:t>（３）対象者への指導・介入プログラム内容</a:t>
            </a:r>
          </a:p>
        </p:txBody>
      </p:sp>
      <p:graphicFrame>
        <p:nvGraphicFramePr>
          <p:cNvPr id="49" name="表 48"/>
          <p:cNvGraphicFramePr>
            <a:graphicFrameLocks noGrp="1"/>
          </p:cNvGraphicFramePr>
          <p:nvPr>
            <p:extLst>
              <p:ext uri="{D42A27DB-BD31-4B8C-83A1-F6EECF244321}">
                <p14:modId xmlns:p14="http://schemas.microsoft.com/office/powerpoint/2010/main" val="3321241077"/>
              </p:ext>
            </p:extLst>
          </p:nvPr>
        </p:nvGraphicFramePr>
        <p:xfrm>
          <a:off x="179513" y="3950746"/>
          <a:ext cx="4320480" cy="1782510"/>
        </p:xfrm>
        <a:graphic>
          <a:graphicData uri="http://schemas.openxmlformats.org/drawingml/2006/table">
            <a:tbl>
              <a:tblPr firstCol="1">
                <a:tableStyleId>{69CF1AB2-1976-4502-BF36-3FF5EA218861}</a:tableStyleId>
              </a:tblPr>
              <a:tblGrid>
                <a:gridCol w="1440159">
                  <a:extLst>
                    <a:ext uri="{9D8B030D-6E8A-4147-A177-3AD203B41FA5}">
                      <a16:colId xmlns:a16="http://schemas.microsoft.com/office/drawing/2014/main" val="20000"/>
                    </a:ext>
                  </a:extLst>
                </a:gridCol>
                <a:gridCol w="2880321">
                  <a:extLst>
                    <a:ext uri="{9D8B030D-6E8A-4147-A177-3AD203B41FA5}">
                      <a16:colId xmlns:a16="http://schemas.microsoft.com/office/drawing/2014/main" val="20001"/>
                    </a:ext>
                  </a:extLst>
                </a:gridCol>
              </a:tblGrid>
              <a:tr h="4859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strike="noStrike" kern="1200" dirty="0">
                          <a:solidFill>
                            <a:schemeClr val="tx1"/>
                          </a:solidFill>
                          <a:effectLst/>
                          <a:latin typeface="+mn-lt"/>
                          <a:ea typeface="+mn-ea"/>
                          <a:cs typeface="+mn-cs"/>
                        </a:rPr>
                        <a:t>プログラムを実施する</a:t>
                      </a:r>
                      <a:endParaRPr kumimoji="1" lang="en-US" altLang="ja-JP" sz="1000" b="0" u="none" strike="noStrik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strike="noStrike" kern="1200" dirty="0">
                          <a:solidFill>
                            <a:schemeClr val="tx1"/>
                          </a:solidFill>
                          <a:effectLst/>
                          <a:latin typeface="+mn-lt"/>
                          <a:ea typeface="+mn-ea"/>
                          <a:cs typeface="+mn-cs"/>
                        </a:rPr>
                        <a:t>指導・介入者</a:t>
                      </a:r>
                      <a:endParaRPr kumimoji="1" lang="en-US" altLang="ja-JP" sz="1000" b="0" u="none" strike="noStrik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strike="noStrike" kern="1200" dirty="0">
                          <a:solidFill>
                            <a:schemeClr val="tx1"/>
                          </a:solidFill>
                          <a:effectLst/>
                          <a:latin typeface="+mn-lt"/>
                          <a:ea typeface="+mn-ea"/>
                          <a:cs typeface="+mn-cs"/>
                        </a:rPr>
                        <a:t>（職種・所属組織・人数）</a:t>
                      </a:r>
                    </a:p>
                  </a:txBody>
                  <a:tcPr marL="36000" marR="0" marT="0" marB="0" anchor="ctr">
                    <a:solidFill>
                      <a:schemeClr val="accent1">
                        <a:lumMod val="40000"/>
                        <a:lumOff val="60000"/>
                      </a:schemeClr>
                    </a:solidFill>
                  </a:tcPr>
                </a:tc>
                <a:tc>
                  <a:txBody>
                    <a:bodyPr/>
                    <a:lstStyle/>
                    <a:p>
                      <a:pPr algn="l" fontAlgn="ctr"/>
                      <a:endParaRPr lang="ja-JP" altLang="en-US" sz="1000" b="0" i="1" u="none" strike="noStrike" dirty="0">
                        <a:solidFill>
                          <a:srgbClr val="000000"/>
                        </a:solidFill>
                        <a:effectLst/>
                        <a:latin typeface="ＭＳ Ｐゴシック"/>
                      </a:endParaRPr>
                    </a:p>
                  </a:txBody>
                  <a:tcPr marL="0" marR="0" marT="0" marB="0"/>
                </a:tc>
                <a:extLst>
                  <a:ext uri="{0D108BD9-81ED-4DB2-BD59-A6C34878D82A}">
                    <a16:rowId xmlns:a16="http://schemas.microsoft.com/office/drawing/2014/main" val="10000"/>
                  </a:ext>
                </a:extLst>
              </a:tr>
              <a:tr h="1296586">
                <a:tc>
                  <a:txBody>
                    <a:bodyPr/>
                    <a:lstStyle/>
                    <a:p>
                      <a:pPr marL="0" indent="0" algn="l" fontAlgn="ctr"/>
                      <a:r>
                        <a:rPr lang="ja-JP" altLang="en-US" sz="1000" b="0" u="none" strike="noStrike" dirty="0">
                          <a:solidFill>
                            <a:schemeClr val="tx1"/>
                          </a:solidFill>
                          <a:effectLst/>
                        </a:rPr>
                        <a:t>プログラムの概要</a:t>
                      </a:r>
                      <a:endParaRPr lang="ja-JP" altLang="en-US" sz="1000" b="0" i="0" u="none" strike="noStrike" dirty="0">
                        <a:solidFill>
                          <a:schemeClr val="tx1"/>
                        </a:solidFill>
                        <a:effectLst/>
                        <a:latin typeface="ＭＳ Ｐゴシック"/>
                      </a:endParaRPr>
                    </a:p>
                  </a:txBody>
                  <a:tcPr marL="36000" marR="0" marT="0" marB="0" anchor="ctr">
                    <a:solidFill>
                      <a:schemeClr val="accent1">
                        <a:lumMod val="40000"/>
                        <a:lumOff val="60000"/>
                      </a:schemeClr>
                    </a:solidFill>
                  </a:tcPr>
                </a:tc>
                <a:tc>
                  <a:txBody>
                    <a:bodyPr/>
                    <a:lstStyle/>
                    <a:p>
                      <a:pPr algn="l" fontAlgn="ctr"/>
                      <a:endParaRPr lang="ja-JP" altLang="en-US" sz="1000" b="0" i="1"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1"/>
                  </a:ext>
                </a:extLst>
              </a:tr>
            </a:tbl>
          </a:graphicData>
        </a:graphic>
      </p:graphicFrame>
      <p:sp>
        <p:nvSpPr>
          <p:cNvPr id="30" name="正方形/長方形 29"/>
          <p:cNvSpPr/>
          <p:nvPr/>
        </p:nvSpPr>
        <p:spPr>
          <a:xfrm>
            <a:off x="4572000" y="4259188"/>
            <a:ext cx="1056700" cy="261610"/>
          </a:xfrm>
          <a:prstGeom prst="rect">
            <a:avLst/>
          </a:prstGeom>
        </p:spPr>
        <p:txBody>
          <a:bodyPr wrap="none">
            <a:spAutoFit/>
          </a:bodyPr>
          <a:lstStyle/>
          <a:p>
            <a:r>
              <a:rPr lang="ja-JP" altLang="en-US" sz="1100" dirty="0"/>
              <a:t>（４）分析・評価</a:t>
            </a:r>
          </a:p>
        </p:txBody>
      </p:sp>
      <p:graphicFrame>
        <p:nvGraphicFramePr>
          <p:cNvPr id="31" name="表 30"/>
          <p:cNvGraphicFramePr>
            <a:graphicFrameLocks noGrp="1"/>
          </p:cNvGraphicFramePr>
          <p:nvPr>
            <p:extLst>
              <p:ext uri="{D42A27DB-BD31-4B8C-83A1-F6EECF244321}">
                <p14:modId xmlns:p14="http://schemas.microsoft.com/office/powerpoint/2010/main" val="1912381071"/>
              </p:ext>
            </p:extLst>
          </p:nvPr>
        </p:nvGraphicFramePr>
        <p:xfrm>
          <a:off x="4572000" y="4475212"/>
          <a:ext cx="4320480" cy="1258044"/>
        </p:xfrm>
        <a:graphic>
          <a:graphicData uri="http://schemas.openxmlformats.org/drawingml/2006/table">
            <a:tbl>
              <a:tblPr firstCol="1">
                <a:tableStyleId>{69CF1AB2-1976-4502-BF36-3FF5EA218861}</a:tableStyleId>
              </a:tblPr>
              <a:tblGrid>
                <a:gridCol w="1800200">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tblGrid>
              <a:tr h="409228">
                <a:tc>
                  <a:txBody>
                    <a:bodyPr/>
                    <a:lstStyle/>
                    <a:p>
                      <a:pPr algn="l" fontAlgn="ctr"/>
                      <a:r>
                        <a:rPr lang="ja-JP" altLang="en-US" sz="1000" b="0" i="0" u="none" strike="noStrike" dirty="0">
                          <a:solidFill>
                            <a:schemeClr val="tx1"/>
                          </a:solidFill>
                          <a:effectLst/>
                          <a:latin typeface="ＭＳ Ｐゴシック"/>
                        </a:rPr>
                        <a:t>評価に使う健康関連データ等の項目</a:t>
                      </a:r>
                    </a:p>
                  </a:txBody>
                  <a:tcPr marL="36000" marR="0" marT="0" marB="0" anchor="ctr">
                    <a:solidFill>
                      <a:schemeClr val="accent1">
                        <a:lumMod val="40000"/>
                        <a:lumOff val="60000"/>
                      </a:schemeClr>
                    </a:solidFill>
                  </a:tcPr>
                </a:tc>
                <a:tc>
                  <a:txBody>
                    <a:bodyPr/>
                    <a:lstStyle/>
                    <a:p>
                      <a:pPr algn="l" fontAlgn="ctr"/>
                      <a:r>
                        <a:rPr lang="ja-JP" altLang="en-US" sz="900" b="0" i="0" u="none" strike="noStrike" dirty="0">
                          <a:solidFill>
                            <a:schemeClr val="tx1"/>
                          </a:solidFill>
                          <a:effectLst/>
                          <a:latin typeface="ＭＳ Ｐゴシック"/>
                        </a:rPr>
                        <a:t> □</a:t>
                      </a:r>
                      <a:r>
                        <a:rPr lang="en-US" altLang="ja-JP" sz="900" b="0" i="0" u="none" strike="noStrike" dirty="0">
                          <a:solidFill>
                            <a:schemeClr val="tx1"/>
                          </a:solidFill>
                          <a:effectLst/>
                          <a:latin typeface="ＭＳ Ｐゴシック"/>
                        </a:rPr>
                        <a:t>HbA1c</a:t>
                      </a:r>
                      <a:r>
                        <a:rPr lang="ja-JP" altLang="en-US" sz="900" b="0" i="0" u="none" strike="noStrike" dirty="0">
                          <a:solidFill>
                            <a:schemeClr val="tx1"/>
                          </a:solidFill>
                          <a:effectLst/>
                          <a:latin typeface="ＭＳ Ｐゴシック"/>
                        </a:rPr>
                        <a:t>  □歩数・活動量  □体重  □血圧</a:t>
                      </a:r>
                      <a:endParaRPr lang="en-US" altLang="ja-JP" sz="900" b="0" i="0" u="none" strike="noStrike" dirty="0">
                        <a:solidFill>
                          <a:schemeClr val="tx1"/>
                        </a:solidFill>
                        <a:effectLst/>
                        <a:latin typeface="ＭＳ Ｐゴシック"/>
                      </a:endParaRPr>
                    </a:p>
                    <a:p>
                      <a:pPr algn="l" fontAlgn="ctr"/>
                      <a:r>
                        <a:rPr lang="ja-JP" altLang="en-US" sz="900" b="0" i="0" u="none" strike="noStrike" dirty="0">
                          <a:solidFill>
                            <a:schemeClr val="tx1"/>
                          </a:solidFill>
                          <a:effectLst/>
                          <a:latin typeface="ＭＳ Ｐゴシック"/>
                        </a:rPr>
                        <a:t> □空腹時血糖値  □尿糖   □腹囲　</a:t>
                      </a:r>
                      <a:r>
                        <a:rPr lang="ja-JP" altLang="en-US" sz="900" b="0" i="0" u="none" strike="noStrike" baseline="0" dirty="0">
                          <a:solidFill>
                            <a:schemeClr val="tx1"/>
                          </a:solidFill>
                          <a:effectLst/>
                          <a:latin typeface="ＭＳ Ｐゴシック"/>
                        </a:rPr>
                        <a:t>□</a:t>
                      </a:r>
                      <a:r>
                        <a:rPr lang="en-US" altLang="ja-JP" sz="900" b="0" i="0" u="none" strike="noStrike" baseline="0" dirty="0">
                          <a:solidFill>
                            <a:schemeClr val="tx1"/>
                          </a:solidFill>
                          <a:effectLst/>
                          <a:latin typeface="ＭＳ Ｐゴシック"/>
                        </a:rPr>
                        <a:t>BMI</a:t>
                      </a:r>
                      <a:br>
                        <a:rPr lang="en-US" altLang="ja-JP" sz="900" b="0" i="0" u="none" strike="noStrike" baseline="0" dirty="0">
                          <a:solidFill>
                            <a:schemeClr val="tx1"/>
                          </a:solidFill>
                          <a:effectLst/>
                          <a:latin typeface="ＭＳ Ｐゴシック"/>
                        </a:rPr>
                      </a:br>
                      <a:r>
                        <a:rPr lang="ja-JP" altLang="en-US" sz="900" b="0" i="0" u="none" strike="noStrike" baseline="0" dirty="0">
                          <a:solidFill>
                            <a:schemeClr val="tx1"/>
                          </a:solidFill>
                          <a:effectLst/>
                          <a:latin typeface="ＭＳ Ｐゴシック"/>
                        </a:rPr>
                        <a:t> </a:t>
                      </a:r>
                      <a:r>
                        <a:rPr lang="ja-JP" altLang="en-US" sz="900" b="0" i="0" u="none" strike="noStrike" dirty="0">
                          <a:solidFill>
                            <a:schemeClr val="tx1"/>
                          </a:solidFill>
                          <a:effectLst/>
                          <a:latin typeface="ＭＳ Ｐゴシック"/>
                        </a:rPr>
                        <a:t>□中性脂肪</a:t>
                      </a:r>
                      <a:r>
                        <a:rPr lang="en-US" altLang="ja-JP" sz="900" b="0" i="0" u="none" strike="noStrike" dirty="0">
                          <a:solidFill>
                            <a:schemeClr val="tx1"/>
                          </a:solidFill>
                          <a:effectLst/>
                          <a:latin typeface="ＭＳ Ｐゴシック"/>
                        </a:rPr>
                        <a:t> </a:t>
                      </a:r>
                      <a:r>
                        <a:rPr lang="ja-JP" altLang="en-US" sz="900" b="0" i="0" u="none" strike="noStrike" dirty="0">
                          <a:solidFill>
                            <a:schemeClr val="tx1"/>
                          </a:solidFill>
                          <a:effectLst/>
                          <a:latin typeface="ＭＳ Ｐゴシック"/>
                        </a:rPr>
                        <a:t>□</a:t>
                      </a:r>
                      <a:r>
                        <a:rPr lang="en-US" altLang="ja-JP" sz="900" b="0" i="0" u="none" strike="noStrike" dirty="0">
                          <a:solidFill>
                            <a:schemeClr val="tx1"/>
                          </a:solidFill>
                          <a:effectLst/>
                          <a:latin typeface="ＭＳ Ｐゴシック"/>
                        </a:rPr>
                        <a:t>HDL</a:t>
                      </a:r>
                      <a:r>
                        <a:rPr lang="ja-JP" altLang="en-US" sz="900" b="0" i="0" u="none" strike="noStrike" dirty="0">
                          <a:solidFill>
                            <a:schemeClr val="tx1"/>
                          </a:solidFill>
                          <a:effectLst/>
                          <a:latin typeface="ＭＳ Ｐゴシック"/>
                        </a:rPr>
                        <a:t>コレステロール　</a:t>
                      </a:r>
                      <a:endParaRPr lang="en-US" altLang="ja-JP" sz="900" b="0" i="0" u="none" strike="noStrike" dirty="0">
                        <a:solidFill>
                          <a:schemeClr val="tx1"/>
                        </a:solidFill>
                        <a:effectLst/>
                        <a:latin typeface="ＭＳ Ｐゴシック"/>
                      </a:endParaRPr>
                    </a:p>
                    <a:p>
                      <a:pPr algn="l" fontAlgn="ctr"/>
                      <a:r>
                        <a:rPr lang="ja-JP" altLang="en-US" sz="900" b="0" i="0" u="none" strike="noStrike" dirty="0">
                          <a:solidFill>
                            <a:schemeClr val="tx1"/>
                          </a:solidFill>
                          <a:effectLst/>
                          <a:latin typeface="ＭＳ Ｐゴシック"/>
                        </a:rPr>
                        <a:t> □その他（                                                       ）</a:t>
                      </a:r>
                    </a:p>
                  </a:txBody>
                  <a:tcPr marL="0" marR="0" marT="0" marB="0"/>
                </a:tc>
                <a:extLst>
                  <a:ext uri="{0D108BD9-81ED-4DB2-BD59-A6C34878D82A}">
                    <a16:rowId xmlns:a16="http://schemas.microsoft.com/office/drawing/2014/main" val="10000"/>
                  </a:ext>
                </a:extLst>
              </a:tr>
              <a:tr h="709404">
                <a:tc>
                  <a:txBody>
                    <a:bodyPr/>
                    <a:lstStyle/>
                    <a:p>
                      <a:pPr algn="l" fontAlgn="ctr"/>
                      <a:r>
                        <a:rPr lang="ja-JP" altLang="en-US" sz="1000" b="0" i="0" u="none" strike="noStrike" dirty="0">
                          <a:solidFill>
                            <a:schemeClr val="tx1"/>
                          </a:solidFill>
                          <a:effectLst/>
                          <a:latin typeface="ＭＳ Ｐゴシック"/>
                        </a:rPr>
                        <a:t>効果検証の方法</a:t>
                      </a:r>
                      <a:endParaRPr lang="en-US" altLang="ja-JP" sz="1000" b="0" i="0" u="none" strike="noStrike" dirty="0">
                        <a:solidFill>
                          <a:schemeClr val="tx1"/>
                        </a:solidFill>
                        <a:effectLst/>
                        <a:latin typeface="ＭＳ Ｐゴシック"/>
                      </a:endParaRPr>
                    </a:p>
                  </a:txBody>
                  <a:tcPr marL="36000" marR="0" marT="0" marB="0" anchor="ctr">
                    <a:solidFill>
                      <a:schemeClr val="accent1">
                        <a:lumMod val="40000"/>
                        <a:lumOff val="60000"/>
                      </a:schemeClr>
                    </a:solidFill>
                  </a:tcPr>
                </a:tc>
                <a:tc>
                  <a:txBody>
                    <a:bodyPr/>
                    <a:lstStyle/>
                    <a:p>
                      <a:pPr algn="l" fontAlgn="ctr"/>
                      <a:endParaRPr lang="ja-JP" altLang="en-US" sz="1050" b="0" i="1" u="none" strike="noStrike" dirty="0">
                        <a:solidFill>
                          <a:schemeClr val="tx1"/>
                        </a:solidFill>
                        <a:effectLst/>
                        <a:latin typeface="ＭＳ Ｐゴシック"/>
                      </a:endParaRPr>
                    </a:p>
                  </a:txBody>
                  <a:tcPr marL="0" marR="0" marT="0" marB="0" anchor="ctr"/>
                </a:tc>
                <a:extLst>
                  <a:ext uri="{0D108BD9-81ED-4DB2-BD59-A6C34878D82A}">
                    <a16:rowId xmlns:a16="http://schemas.microsoft.com/office/drawing/2014/main" val="10001"/>
                  </a:ext>
                </a:extLst>
              </a:tr>
            </a:tbl>
          </a:graphicData>
        </a:graphic>
      </p:graphicFrame>
      <p:sp>
        <p:nvSpPr>
          <p:cNvPr id="32" name="スライド番号プレースホルダー 31"/>
          <p:cNvSpPr>
            <a:spLocks noGrp="1"/>
          </p:cNvSpPr>
          <p:nvPr>
            <p:ph type="sldNum" sz="quarter" idx="12"/>
          </p:nvPr>
        </p:nvSpPr>
        <p:spPr>
          <a:xfrm>
            <a:off x="6804248" y="6453336"/>
            <a:ext cx="2133600" cy="365125"/>
          </a:xfrm>
        </p:spPr>
        <p:txBody>
          <a:bodyPr/>
          <a:lstStyle/>
          <a:p>
            <a:fld id="{114BC3EB-3EC7-4FD8-8DDB-B1F2308C7F48}" type="slidenum">
              <a:rPr kumimoji="1" lang="ja-JP" altLang="en-US" smtClean="0"/>
              <a:t>1</a:t>
            </a:fld>
            <a:endParaRPr kumimoji="1" lang="ja-JP" altLang="en-US"/>
          </a:p>
        </p:txBody>
      </p:sp>
      <p:sp>
        <p:nvSpPr>
          <p:cNvPr id="34" name="Rectangle 13"/>
          <p:cNvSpPr>
            <a:spLocks noChangeArrowheads="1"/>
          </p:cNvSpPr>
          <p:nvPr/>
        </p:nvSpPr>
        <p:spPr bwMode="gray">
          <a:xfrm>
            <a:off x="35496" y="868368"/>
            <a:ext cx="5832648" cy="440777"/>
          </a:xfrm>
          <a:prstGeom prst="rect">
            <a:avLst/>
          </a:prstGeom>
          <a:solidFill>
            <a:schemeClr val="bg1">
              <a:lumMod val="95000"/>
            </a:schemeClr>
          </a:solidFill>
          <a:ln w="25400">
            <a:solidFill>
              <a:schemeClr val="accent1"/>
            </a:solidFill>
          </a:ln>
          <a:effectLst/>
          <a:extLst/>
        </p:spPr>
        <p:txBody>
          <a:bodyPr vert="horz" wrap="none" lIns="0" tIns="0" rIns="0" bIns="0" numCol="1" anchor="t" anchorCtr="0" compatLnSpc="1">
            <a:prstTxWarp prst="textNoShape">
              <a:avLst/>
            </a:prstTxWarp>
          </a:bodyPr>
          <a:lstStyle/>
          <a:p>
            <a:pPr marL="361950" indent="-276225"/>
            <a:r>
              <a:rPr lang="en-US" altLang="ja-JP" sz="1100" dirty="0">
                <a:latin typeface="+mn-ea"/>
                <a:cs typeface="Meiryo UI" panose="020B0604030504040204" pitchFamily="50" charset="-128"/>
              </a:rPr>
              <a:t>【</a:t>
            </a:r>
            <a:r>
              <a:rPr lang="ja-JP" altLang="en-US" sz="1100" dirty="0">
                <a:latin typeface="+mn-ea"/>
                <a:cs typeface="Meiryo UI" panose="020B0604030504040204" pitchFamily="50" charset="-128"/>
              </a:rPr>
              <a:t>研究名</a:t>
            </a:r>
            <a:r>
              <a:rPr lang="en-US" altLang="ja-JP" sz="1100" dirty="0">
                <a:latin typeface="+mn-ea"/>
                <a:cs typeface="Meiryo UI" panose="020B0604030504040204" pitchFamily="50" charset="-128"/>
              </a:rPr>
              <a:t>】</a:t>
            </a:r>
          </a:p>
        </p:txBody>
      </p:sp>
      <p:sp>
        <p:nvSpPr>
          <p:cNvPr id="35" name="Rectangle 13"/>
          <p:cNvSpPr>
            <a:spLocks noChangeArrowheads="1"/>
          </p:cNvSpPr>
          <p:nvPr/>
        </p:nvSpPr>
        <p:spPr bwMode="gray">
          <a:xfrm>
            <a:off x="5868144" y="868367"/>
            <a:ext cx="3096344" cy="440777"/>
          </a:xfrm>
          <a:prstGeom prst="rect">
            <a:avLst/>
          </a:prstGeom>
          <a:solidFill>
            <a:schemeClr val="bg1">
              <a:lumMod val="95000"/>
            </a:schemeClr>
          </a:solidFill>
          <a:ln w="25400">
            <a:solidFill>
              <a:schemeClr val="accent1"/>
            </a:solidFill>
          </a:ln>
          <a:effectLst/>
          <a:extLst/>
        </p:spPr>
        <p:txBody>
          <a:bodyPr vert="horz" wrap="none" lIns="0" tIns="0" rIns="0" bIns="0" numCol="1" anchor="t" anchorCtr="0" compatLnSpc="1">
            <a:prstTxWarp prst="textNoShape">
              <a:avLst/>
            </a:prstTxWarp>
          </a:bodyPr>
          <a:lstStyle/>
          <a:p>
            <a:pPr marL="361950" indent="-276225"/>
            <a:r>
              <a:rPr lang="en-US" altLang="ja-JP" sz="1100" dirty="0">
                <a:latin typeface="+mn-ea"/>
                <a:cs typeface="Meiryo UI" panose="020B0604030504040204" pitchFamily="50" charset="-128"/>
              </a:rPr>
              <a:t>【</a:t>
            </a:r>
            <a:r>
              <a:rPr lang="ja-JP" altLang="en-US" sz="1100" dirty="0">
                <a:latin typeface="+mn-ea"/>
                <a:cs typeface="Meiryo UI" panose="020B0604030504040204" pitchFamily="50" charset="-128"/>
              </a:rPr>
              <a:t>代表団体名</a:t>
            </a:r>
            <a:r>
              <a:rPr lang="en-US" altLang="ja-JP" sz="1100" dirty="0">
                <a:latin typeface="+mn-ea"/>
                <a:cs typeface="Meiryo UI" panose="020B0604030504040204" pitchFamily="50" charset="-128"/>
              </a:rPr>
              <a:t>】</a:t>
            </a:r>
          </a:p>
        </p:txBody>
      </p:sp>
      <p:sp>
        <p:nvSpPr>
          <p:cNvPr id="28" name="AutoShape 10"/>
          <p:cNvSpPr>
            <a:spLocks noChangeArrowheads="1"/>
          </p:cNvSpPr>
          <p:nvPr/>
        </p:nvSpPr>
        <p:spPr bwMode="auto">
          <a:xfrm>
            <a:off x="5182031" y="1102840"/>
            <a:ext cx="3710449" cy="1246040"/>
          </a:xfrm>
          <a:prstGeom prst="roundRect">
            <a:avLst>
              <a:gd name="adj" fmla="val 16667"/>
            </a:avLst>
          </a:prstGeom>
          <a:solidFill>
            <a:srgbClr val="FFFF99"/>
          </a:solidFill>
          <a:ln w="19050">
            <a:solidFill>
              <a:schemeClr val="tx1"/>
            </a:solidFill>
            <a:round/>
            <a:headEnd/>
            <a:tailEnd/>
          </a:ln>
          <a:effectLst>
            <a:outerShdw dist="107763" dir="2700000" algn="ctr" rotWithShape="0">
              <a:schemeClr val="bg2">
                <a:alpha val="50000"/>
              </a:schemeClr>
            </a:outerShdw>
          </a:effectLst>
        </p:spPr>
        <p:txBody>
          <a:bodyPr anchor="ctr"/>
          <a:lstStyle>
            <a:lvl1pPr marL="342900" indent="-342900" eaLnBrk="0" hangingPunct="0">
              <a:defRPr sz="1000">
                <a:solidFill>
                  <a:schemeClr val="tx1"/>
                </a:solidFill>
                <a:latin typeface="ＭＳ Ｐゴシック" charset="-128"/>
                <a:ea typeface="ＭＳ Ｐゴシック" charset="-128"/>
              </a:defRPr>
            </a:lvl1pPr>
            <a:lvl2pPr marL="742950" indent="-285750" eaLnBrk="0" hangingPunct="0">
              <a:defRPr sz="1000">
                <a:solidFill>
                  <a:schemeClr val="tx1"/>
                </a:solidFill>
                <a:latin typeface="ＭＳ Ｐゴシック" charset="-128"/>
                <a:ea typeface="ＭＳ Ｐゴシック" charset="-128"/>
              </a:defRPr>
            </a:lvl2pPr>
            <a:lvl3pPr eaLnBrk="0" hangingPunct="0">
              <a:defRPr sz="1000">
                <a:solidFill>
                  <a:schemeClr val="tx1"/>
                </a:solidFill>
                <a:latin typeface="ＭＳ Ｐゴシック" charset="-128"/>
                <a:ea typeface="ＭＳ Ｐゴシック" charset="-128"/>
              </a:defRPr>
            </a:lvl3pPr>
            <a:lvl4pPr marL="1600200" indent="-228600" eaLnBrk="0" hangingPunct="0">
              <a:defRPr sz="1000">
                <a:solidFill>
                  <a:schemeClr val="tx1"/>
                </a:solidFill>
                <a:latin typeface="ＭＳ Ｐゴシック" charset="-128"/>
                <a:ea typeface="ＭＳ Ｐゴシック" charset="-128"/>
              </a:defRPr>
            </a:lvl4pPr>
            <a:lvl5pPr marL="2057400" indent="-228600" eaLnBrk="0" hangingPunct="0">
              <a:defRPr sz="10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sz="1000">
                <a:solidFill>
                  <a:schemeClr val="tx1"/>
                </a:solidFill>
                <a:latin typeface="ＭＳ Ｐゴシック" charset="-128"/>
                <a:ea typeface="ＭＳ Ｐゴシック" charset="-128"/>
              </a:defRPr>
            </a:lvl9pPr>
          </a:lstStyle>
          <a:p>
            <a:pPr marL="0" lvl="2" algn="l" eaLnBrk="1" hangingPunct="1">
              <a:defRPr/>
            </a:pPr>
            <a:r>
              <a:rPr lang="en-US" altLang="ja-JP" sz="1200" dirty="0"/>
              <a:t>【</a:t>
            </a:r>
            <a:r>
              <a:rPr lang="ja-JP" altLang="en-US" sz="1200" dirty="0"/>
              <a:t>記載上の留意点</a:t>
            </a:r>
            <a:r>
              <a:rPr lang="en-US" altLang="ja-JP" sz="1200" dirty="0"/>
              <a:t>】</a:t>
            </a:r>
          </a:p>
          <a:p>
            <a:pPr marL="171450" lvl="2" indent="-171450" algn="l" eaLnBrk="1" hangingPunct="1">
              <a:buFont typeface="Arial" panose="020B0604020202020204" pitchFamily="34" charset="0"/>
              <a:buChar char="•"/>
              <a:defRPr/>
            </a:pPr>
            <a:r>
              <a:rPr lang="en-US" altLang="ja-JP" sz="1200" dirty="0"/>
              <a:t>1</a:t>
            </a:r>
            <a:r>
              <a:rPr lang="ja-JP" altLang="en-US" sz="1200" dirty="0"/>
              <a:t>ページの中であれば各項目の枠の大きさは変更して構いませんが、各ページの中で納まる範囲で記載してください。ページ数を増やすことはしないでください。</a:t>
            </a:r>
            <a:endParaRPr lang="ja-JP" altLang="ja-JP" sz="1200" dirty="0"/>
          </a:p>
        </p:txBody>
      </p:sp>
      <p:sp>
        <p:nvSpPr>
          <p:cNvPr id="33" name="正方形/長方形 32"/>
          <p:cNvSpPr/>
          <p:nvPr/>
        </p:nvSpPr>
        <p:spPr>
          <a:xfrm>
            <a:off x="78646" y="5759678"/>
            <a:ext cx="845103" cy="261610"/>
          </a:xfrm>
          <a:prstGeom prst="rect">
            <a:avLst/>
          </a:prstGeom>
        </p:spPr>
        <p:txBody>
          <a:bodyPr wrap="none">
            <a:spAutoFit/>
          </a:bodyPr>
          <a:lstStyle/>
          <a:p>
            <a:r>
              <a:rPr lang="ja-JP" altLang="en-US" sz="1100" dirty="0"/>
              <a:t>（５）独自性</a:t>
            </a:r>
          </a:p>
        </p:txBody>
      </p:sp>
      <p:graphicFrame>
        <p:nvGraphicFramePr>
          <p:cNvPr id="36" name="表 35"/>
          <p:cNvGraphicFramePr>
            <a:graphicFrameLocks noGrp="1"/>
          </p:cNvGraphicFramePr>
          <p:nvPr>
            <p:extLst>
              <p:ext uri="{D42A27DB-BD31-4B8C-83A1-F6EECF244321}">
                <p14:modId xmlns:p14="http://schemas.microsoft.com/office/powerpoint/2010/main" val="985010360"/>
              </p:ext>
            </p:extLst>
          </p:nvPr>
        </p:nvGraphicFramePr>
        <p:xfrm>
          <a:off x="173468" y="6021289"/>
          <a:ext cx="8716531" cy="457200"/>
        </p:xfrm>
        <a:graphic>
          <a:graphicData uri="http://schemas.openxmlformats.org/drawingml/2006/table">
            <a:tbl>
              <a:tblPr firstCol="1">
                <a:tableStyleId>{69CF1AB2-1976-4502-BF36-3FF5EA218861}</a:tableStyleId>
              </a:tblPr>
              <a:tblGrid>
                <a:gridCol w="1446204">
                  <a:extLst>
                    <a:ext uri="{9D8B030D-6E8A-4147-A177-3AD203B41FA5}">
                      <a16:colId xmlns:a16="http://schemas.microsoft.com/office/drawing/2014/main" val="20000"/>
                    </a:ext>
                  </a:extLst>
                </a:gridCol>
                <a:gridCol w="7270327">
                  <a:extLst>
                    <a:ext uri="{9D8B030D-6E8A-4147-A177-3AD203B41FA5}">
                      <a16:colId xmlns:a16="http://schemas.microsoft.com/office/drawing/2014/main" val="20001"/>
                    </a:ext>
                  </a:extLst>
                </a:gridCol>
              </a:tblGrid>
              <a:tr h="432048">
                <a:tc>
                  <a:txBody>
                    <a:bodyPr/>
                    <a:lstStyle/>
                    <a:p>
                      <a:pPr algn="l" fontAlgn="ctr"/>
                      <a:r>
                        <a:rPr lang="ja-JP" altLang="en-US" sz="1000" b="0" u="none" strike="noStrike" dirty="0">
                          <a:solidFill>
                            <a:schemeClr val="tx1"/>
                          </a:solidFill>
                          <a:effectLst/>
                        </a:rPr>
                        <a:t>事業の独自性</a:t>
                      </a:r>
                      <a:endParaRPr lang="en-US" altLang="ja-JP" sz="1000" b="0" u="none" strike="noStrike" dirty="0">
                        <a:solidFill>
                          <a:schemeClr val="tx1"/>
                        </a:solidFill>
                        <a:effectLst/>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000" b="0" u="none" strike="noStrike" dirty="0">
                          <a:solidFill>
                            <a:schemeClr val="tx1"/>
                          </a:solidFill>
                          <a:effectLst/>
                        </a:rPr>
                        <a:t>（事業期間終了後の展開等）</a:t>
                      </a:r>
                      <a:endParaRPr lang="ja-JP" altLang="en-US" sz="1000" b="0" i="0" u="none" strike="noStrike" dirty="0">
                        <a:solidFill>
                          <a:schemeClr val="tx1"/>
                        </a:solidFill>
                        <a:effectLst/>
                        <a:latin typeface="ＭＳ Ｐゴシック"/>
                      </a:endParaRPr>
                    </a:p>
                  </a:txBody>
                  <a:tcPr marL="36000" marR="0" marT="0" marB="0" anchor="ctr">
                    <a:solidFill>
                      <a:schemeClr val="accent1">
                        <a:lumMod val="40000"/>
                        <a:lumOff val="60000"/>
                      </a:schemeClr>
                    </a:solidFill>
                  </a:tcPr>
                </a:tc>
                <a:tc>
                  <a:txBody>
                    <a:bodyPr/>
                    <a:lstStyle/>
                    <a:p>
                      <a:pPr algn="l" fontAlgn="ctr"/>
                      <a:endParaRPr lang="ja-JP" altLang="en-US" sz="1000" b="0" i="1" u="none" strike="noStrike" dirty="0">
                        <a:solidFill>
                          <a:schemeClr val="tx1"/>
                        </a:solidFill>
                        <a:effectLst/>
                        <a:latin typeface="ＭＳ Ｐゴシック"/>
                      </a:endParaRPr>
                    </a:p>
                  </a:txBody>
                  <a:tcPr marL="0" marR="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28039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ChangeArrowheads="1"/>
          </p:cNvSpPr>
          <p:nvPr/>
        </p:nvSpPr>
        <p:spPr bwMode="gray">
          <a:xfrm>
            <a:off x="58642" y="836712"/>
            <a:ext cx="8905846" cy="5544616"/>
          </a:xfrm>
          <a:prstGeom prst="rect">
            <a:avLst/>
          </a:prstGeom>
          <a:noFill/>
          <a:ln>
            <a:solidFill>
              <a:srgbClr val="808080"/>
            </a:solidFill>
          </a:ln>
          <a:effectLst/>
          <a:extLst/>
        </p:spPr>
        <p:txBody>
          <a:bodyPr vert="horz" wrap="square" lIns="0" tIns="0" rIns="0" bIns="0" numCol="1" anchor="t" anchorCtr="0" compatLnSpc="1">
            <a:prstTxWarp prst="textNoShape">
              <a:avLst/>
            </a:prstTxWarp>
          </a:bodyPr>
          <a:lstStyle/>
          <a:p>
            <a:r>
              <a:rPr lang="ja-JP" altLang="en-US" dirty="0">
                <a:latin typeface="+mn-ea"/>
                <a:cs typeface="Meiryo UI" panose="020B0604030504040204" pitchFamily="50" charset="-128"/>
              </a:rPr>
              <a:t>　</a:t>
            </a:r>
            <a:r>
              <a:rPr lang="ja-JP" altLang="en-US" sz="1200" u="sng" dirty="0">
                <a:latin typeface="+mn-ea"/>
                <a:cs typeface="Meiryo UI" panose="020B0604030504040204" pitchFamily="50" charset="-128"/>
              </a:rPr>
              <a:t>３．研究モデルの概要</a:t>
            </a:r>
            <a:endParaRPr lang="en-US" altLang="ja-JP" sz="1200" u="sng" dirty="0">
              <a:latin typeface="+mn-ea"/>
              <a:cs typeface="Meiryo UI" panose="020B0604030504040204" pitchFamily="50" charset="-128"/>
            </a:endParaRPr>
          </a:p>
        </p:txBody>
      </p:sp>
      <p:sp>
        <p:nvSpPr>
          <p:cNvPr id="5" name="Rectangle 2"/>
          <p:cNvSpPr txBox="1">
            <a:spLocks noChangeArrowheads="1"/>
          </p:cNvSpPr>
          <p:nvPr/>
        </p:nvSpPr>
        <p:spPr>
          <a:xfrm>
            <a:off x="80024" y="188640"/>
            <a:ext cx="9086400" cy="485775"/>
          </a:xfrm>
          <a:prstGeom prst="rect">
            <a:avLst/>
          </a:prstGeom>
          <a:ln w="25400" cmpd="sng">
            <a:solidFill>
              <a:schemeClr val="bg1">
                <a:lumMod val="50000"/>
              </a:schemeClr>
            </a:solidFill>
          </a:ln>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1600" dirty="0">
                <a:solidFill>
                  <a:srgbClr val="000000"/>
                </a:solidFill>
                <a:latin typeface="+mn-ea"/>
                <a:ea typeface="+mn-ea"/>
                <a:cs typeface="Meiryo UI" panose="020B0604030504040204" pitchFamily="50" charset="-128"/>
              </a:rPr>
              <a:t>【</a:t>
            </a:r>
            <a:r>
              <a:rPr lang="ja-JP" altLang="en-US" sz="1600" dirty="0">
                <a:solidFill>
                  <a:srgbClr val="000000"/>
                </a:solidFill>
                <a:latin typeface="+mn-ea"/>
                <a:ea typeface="+mn-ea"/>
                <a:cs typeface="Meiryo UI" panose="020B0604030504040204" pitchFamily="50" charset="-128"/>
              </a:rPr>
              <a:t>研究モデルの概要</a:t>
            </a:r>
            <a:r>
              <a:rPr lang="en-US" altLang="ja-JP" sz="1600" dirty="0">
                <a:solidFill>
                  <a:srgbClr val="000000"/>
                </a:solidFill>
                <a:latin typeface="+mn-ea"/>
                <a:ea typeface="+mn-ea"/>
                <a:cs typeface="Meiryo UI" panose="020B0604030504040204" pitchFamily="50" charset="-128"/>
              </a:rPr>
              <a:t>】</a:t>
            </a:r>
            <a:endParaRPr lang="ja-JP" altLang="en-US" sz="1600" dirty="0">
              <a:solidFill>
                <a:srgbClr val="000000"/>
              </a:solidFill>
              <a:latin typeface="+mn-ea"/>
              <a:ea typeface="+mn-ea"/>
              <a:cs typeface="Meiryo UI" panose="020B0604030504040204" pitchFamily="50" charset="-128"/>
            </a:endParaRPr>
          </a:p>
        </p:txBody>
      </p:sp>
      <p:sp>
        <p:nvSpPr>
          <p:cNvPr id="2" name="スライド番号プレースホルダー 1"/>
          <p:cNvSpPr>
            <a:spLocks noGrp="1"/>
          </p:cNvSpPr>
          <p:nvPr>
            <p:ph type="sldNum" sz="quarter" idx="12"/>
          </p:nvPr>
        </p:nvSpPr>
        <p:spPr>
          <a:xfrm>
            <a:off x="6830888" y="6520259"/>
            <a:ext cx="2133600" cy="365125"/>
          </a:xfrm>
        </p:spPr>
        <p:txBody>
          <a:bodyPr/>
          <a:lstStyle/>
          <a:p>
            <a:fld id="{114BC3EB-3EC7-4FD8-8DDB-B1F2308C7F48}" type="slidenum">
              <a:rPr kumimoji="1" lang="ja-JP" altLang="en-US" smtClean="0"/>
              <a:t>2</a:t>
            </a:fld>
            <a:endParaRPr kumimoji="1" lang="ja-JP" altLang="en-US" dirty="0"/>
          </a:p>
        </p:txBody>
      </p:sp>
      <p:sp>
        <p:nvSpPr>
          <p:cNvPr id="7" name="Rectangle 13"/>
          <p:cNvSpPr>
            <a:spLocks noChangeArrowheads="1"/>
          </p:cNvSpPr>
          <p:nvPr/>
        </p:nvSpPr>
        <p:spPr bwMode="gray">
          <a:xfrm>
            <a:off x="251520" y="1268760"/>
            <a:ext cx="4040832" cy="4968552"/>
          </a:xfrm>
          <a:prstGeom prst="rect">
            <a:avLst/>
          </a:prstGeom>
          <a:noFill/>
          <a:ln>
            <a:solidFill>
              <a:srgbClr val="808080"/>
            </a:solidFill>
          </a:ln>
          <a:effectLst/>
          <a:extLst/>
        </p:spPr>
        <p:txBody>
          <a:bodyPr vert="horz" wrap="square" lIns="0" tIns="0" rIns="0" bIns="0" numCol="1" anchor="t" anchorCtr="0" compatLnSpc="1">
            <a:prstTxWarp prst="textNoShape">
              <a:avLst/>
            </a:prstTxWarp>
          </a:bodyPr>
          <a:lstStyle/>
          <a:p>
            <a:r>
              <a:rPr lang="ja-JP" altLang="en-US" dirty="0">
                <a:latin typeface="+mn-ea"/>
                <a:cs typeface="Meiryo UI" panose="020B0604030504040204" pitchFamily="50" charset="-128"/>
              </a:rPr>
              <a:t>　</a:t>
            </a:r>
            <a:r>
              <a:rPr lang="ja-JP" altLang="en-US" sz="1200" u="sng" dirty="0">
                <a:latin typeface="+mn-ea"/>
                <a:cs typeface="Meiryo UI" panose="020B0604030504040204" pitchFamily="50" charset="-128"/>
              </a:rPr>
              <a:t>①　研究の全体像</a:t>
            </a:r>
            <a:endParaRPr lang="en-US" altLang="ja-JP" sz="1200" u="sng" dirty="0">
              <a:latin typeface="+mn-ea"/>
              <a:cs typeface="Meiryo UI" panose="020B0604030504040204" pitchFamily="50" charset="-128"/>
            </a:endParaRPr>
          </a:p>
          <a:p>
            <a:pPr marL="361950" indent="-95250">
              <a:buFont typeface="Arial" panose="020B0604020202020204" pitchFamily="34" charset="0"/>
              <a:buChar char="•"/>
            </a:pPr>
            <a:r>
              <a:rPr lang="ja-JP" altLang="en-US" sz="1050" dirty="0">
                <a:latin typeface="+mn-ea"/>
                <a:cs typeface="Meiryo UI" panose="020B0604030504040204" pitchFamily="50" charset="-128"/>
              </a:rPr>
              <a:t>本研究の全体像を分かりやすく整理した図を記載すること。</a:t>
            </a:r>
            <a:endParaRPr lang="en-US" altLang="ja-JP" sz="1050" dirty="0">
              <a:latin typeface="+mn-ea"/>
              <a:cs typeface="Meiryo UI" panose="020B0604030504040204" pitchFamily="50" charset="-128"/>
            </a:endParaRPr>
          </a:p>
        </p:txBody>
      </p:sp>
      <p:sp>
        <p:nvSpPr>
          <p:cNvPr id="9" name="Rectangle 13"/>
          <p:cNvSpPr>
            <a:spLocks noChangeArrowheads="1"/>
          </p:cNvSpPr>
          <p:nvPr/>
        </p:nvSpPr>
        <p:spPr bwMode="gray">
          <a:xfrm>
            <a:off x="4511565" y="3766914"/>
            <a:ext cx="4040832" cy="2470398"/>
          </a:xfrm>
          <a:prstGeom prst="rect">
            <a:avLst/>
          </a:prstGeom>
          <a:noFill/>
          <a:ln>
            <a:solidFill>
              <a:srgbClr val="808080"/>
            </a:solidFill>
          </a:ln>
          <a:effectLst/>
          <a:extLst/>
        </p:spPr>
        <p:txBody>
          <a:bodyPr vert="horz" wrap="square" lIns="0" tIns="0" rIns="0" bIns="0" numCol="1" anchor="t" anchorCtr="0" compatLnSpc="1">
            <a:prstTxWarp prst="textNoShape">
              <a:avLst/>
            </a:prstTxWarp>
          </a:bodyPr>
          <a:lstStyle/>
          <a:p>
            <a:r>
              <a:rPr lang="ja-JP" altLang="en-US" dirty="0">
                <a:latin typeface="+mn-ea"/>
                <a:cs typeface="Meiryo UI" panose="020B0604030504040204" pitchFamily="50" charset="-128"/>
              </a:rPr>
              <a:t>　</a:t>
            </a:r>
            <a:r>
              <a:rPr lang="ja-JP" altLang="en-US" sz="1200" u="sng" dirty="0">
                <a:latin typeface="+mn-ea"/>
                <a:cs typeface="Meiryo UI" panose="020B0604030504040204" pitchFamily="50" charset="-128"/>
              </a:rPr>
              <a:t>②　データの共有と利活用計画</a:t>
            </a:r>
            <a:endParaRPr lang="en-US" altLang="ja-JP" sz="1200" u="sng" dirty="0">
              <a:latin typeface="+mn-ea"/>
              <a:cs typeface="Meiryo UI" panose="020B0604030504040204" pitchFamily="50" charset="-128"/>
            </a:endParaRPr>
          </a:p>
          <a:p>
            <a:pPr marL="361950" indent="-95250">
              <a:buFont typeface="Arial" panose="020B0604020202020204" pitchFamily="34" charset="0"/>
              <a:buChar char="•"/>
            </a:pPr>
            <a:r>
              <a:rPr lang="ja-JP" altLang="en-US" sz="1050" dirty="0">
                <a:latin typeface="+mn-ea"/>
                <a:cs typeface="Meiryo UI" panose="020B0604030504040204" pitchFamily="50" charset="-128"/>
              </a:rPr>
              <a:t>本研究におけるプレイヤー（代表団体、参加団体、対象者、プログラム実施者等）間でデータをどのようにやり取りし、上記プログラム実施に活用するかについてわかりやすく図示すること。</a:t>
            </a:r>
            <a:endParaRPr lang="en-US" altLang="ja-JP" sz="1050" dirty="0">
              <a:latin typeface="+mn-ea"/>
              <a:cs typeface="Meiryo UI" panose="020B0604030504040204" pitchFamily="50" charset="-128"/>
            </a:endParaRPr>
          </a:p>
        </p:txBody>
      </p:sp>
      <p:sp>
        <p:nvSpPr>
          <p:cNvPr id="10" name="Rectangle 13"/>
          <p:cNvSpPr>
            <a:spLocks noChangeArrowheads="1"/>
          </p:cNvSpPr>
          <p:nvPr/>
        </p:nvSpPr>
        <p:spPr bwMode="gray">
          <a:xfrm>
            <a:off x="4511565" y="1268760"/>
            <a:ext cx="4040832" cy="2398390"/>
          </a:xfrm>
          <a:prstGeom prst="rect">
            <a:avLst/>
          </a:prstGeom>
          <a:noFill/>
          <a:ln>
            <a:solidFill>
              <a:srgbClr val="808080"/>
            </a:solidFill>
          </a:ln>
          <a:effectLst/>
          <a:extLst/>
        </p:spPr>
        <p:txBody>
          <a:bodyPr vert="horz" wrap="square" lIns="0" tIns="0" rIns="0" bIns="0" numCol="1" anchor="t" anchorCtr="0" compatLnSpc="1">
            <a:prstTxWarp prst="textNoShape">
              <a:avLst/>
            </a:prstTxWarp>
          </a:bodyPr>
          <a:lstStyle/>
          <a:p>
            <a:r>
              <a:rPr lang="ja-JP" altLang="en-US" dirty="0">
                <a:latin typeface="+mn-ea"/>
                <a:cs typeface="Meiryo UI" panose="020B0604030504040204" pitchFamily="50" charset="-128"/>
              </a:rPr>
              <a:t>　</a:t>
            </a:r>
            <a:r>
              <a:rPr lang="ja-JP" altLang="en-US" sz="1200" u="sng" dirty="0">
                <a:latin typeface="+mn-ea"/>
                <a:cs typeface="Meiryo UI" panose="020B0604030504040204" pitchFamily="50" charset="-128"/>
              </a:rPr>
              <a:t>②　プログラム実施計画</a:t>
            </a:r>
            <a:endParaRPr lang="en-US" altLang="ja-JP" sz="1200" u="sng" dirty="0">
              <a:latin typeface="+mn-ea"/>
              <a:cs typeface="Meiryo UI" panose="020B0604030504040204" pitchFamily="50" charset="-128"/>
            </a:endParaRPr>
          </a:p>
          <a:p>
            <a:pPr marL="171450" indent="-171450">
              <a:buFont typeface="Arial" panose="020B0604020202020204" pitchFamily="34" charset="0"/>
              <a:buChar char="•"/>
            </a:pPr>
            <a:r>
              <a:rPr lang="ja-JP" altLang="en-US" sz="1050" dirty="0">
                <a:latin typeface="+mn-ea"/>
                <a:cs typeface="Meiryo UI" panose="020B0604030504040204" pitchFamily="50" charset="-128"/>
              </a:rPr>
              <a:t>本研究のプログラム実施計画（スケジュール</a:t>
            </a:r>
            <a:r>
              <a:rPr lang="ja-JP" altLang="en-US" sz="1050" dirty="0"/>
              <a:t>等）をわかりやすく記載すること。</a:t>
            </a:r>
            <a:endParaRPr lang="en-US" altLang="ja-JP" sz="1200" u="sng" dirty="0">
              <a:latin typeface="+mn-ea"/>
              <a:cs typeface="Meiryo UI" panose="020B0604030504040204" pitchFamily="50" charset="-128"/>
            </a:endParaRPr>
          </a:p>
        </p:txBody>
      </p:sp>
    </p:spTree>
    <p:extLst>
      <p:ext uri="{BB962C8B-B14F-4D97-AF65-F5344CB8AC3E}">
        <p14:creationId xmlns:p14="http://schemas.microsoft.com/office/powerpoint/2010/main" val="1324860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691037" y="2601834"/>
            <a:ext cx="3973931" cy="1222945"/>
          </a:xfrm>
          <a:prstGeom prst="rect">
            <a:avLst/>
          </a:prstGeom>
          <a:noFill/>
          <a:ln w="12700">
            <a:solidFill>
              <a:schemeClr val="bg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kumimoji="1" lang="ja-JP" altLang="en-US" sz="1400">
              <a:solidFill>
                <a:schemeClr val="tx1"/>
              </a:solidFill>
            </a:endParaRPr>
          </a:p>
        </p:txBody>
      </p:sp>
      <p:sp>
        <p:nvSpPr>
          <p:cNvPr id="6" name="Rectangle 2"/>
          <p:cNvSpPr>
            <a:spLocks noGrp="1" noChangeArrowheads="1"/>
          </p:cNvSpPr>
          <p:nvPr>
            <p:ph type="title"/>
          </p:nvPr>
        </p:nvSpPr>
        <p:spPr>
          <a:xfrm>
            <a:off x="382144" y="333375"/>
            <a:ext cx="8592922" cy="485775"/>
          </a:xfrm>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a:noAutofit/>
          </a:bodyPr>
          <a:lstStyle/>
          <a:p>
            <a:pPr algn="l"/>
            <a:r>
              <a:rPr lang="en-US" altLang="ja-JP" sz="1600" dirty="0">
                <a:solidFill>
                  <a:srgbClr val="000000"/>
                </a:solidFill>
                <a:latin typeface="+mn-ea"/>
                <a:ea typeface="+mn-ea"/>
                <a:cs typeface="Meiryo UI" panose="020B0604030504040204" pitchFamily="50" charset="-128"/>
              </a:rPr>
              <a:t>【</a:t>
            </a:r>
            <a:r>
              <a:rPr lang="ja-JP" altLang="en-US" sz="1600" dirty="0">
                <a:solidFill>
                  <a:srgbClr val="000000"/>
                </a:solidFill>
                <a:latin typeface="+mn-ea"/>
                <a:ea typeface="+mn-ea"/>
                <a:cs typeface="Meiryo UI" panose="020B0604030504040204" pitchFamily="50" charset="-128"/>
              </a:rPr>
              <a:t>実施体制・役割</a:t>
            </a:r>
            <a:r>
              <a:rPr lang="en-US" altLang="ja-JP" sz="1600" dirty="0">
                <a:solidFill>
                  <a:srgbClr val="000000"/>
                </a:solidFill>
                <a:latin typeface="+mn-ea"/>
                <a:ea typeface="+mn-ea"/>
                <a:cs typeface="Meiryo UI" panose="020B0604030504040204" pitchFamily="50" charset="-128"/>
              </a:rPr>
              <a:t>】</a:t>
            </a:r>
            <a:endParaRPr lang="ja-JP" altLang="en-US" sz="1600" dirty="0">
              <a:solidFill>
                <a:srgbClr val="000000"/>
              </a:solidFill>
              <a:latin typeface="+mn-ea"/>
              <a:ea typeface="+mn-ea"/>
              <a:cs typeface="Meiryo UI" panose="020B0604030504040204" pitchFamily="50" charset="-128"/>
            </a:endParaRPr>
          </a:p>
        </p:txBody>
      </p:sp>
      <p:sp>
        <p:nvSpPr>
          <p:cNvPr id="7" name="テキスト プレースホルダー 2"/>
          <p:cNvSpPr txBox="1">
            <a:spLocks/>
          </p:cNvSpPr>
          <p:nvPr/>
        </p:nvSpPr>
        <p:spPr>
          <a:xfrm>
            <a:off x="414590" y="1079302"/>
            <a:ext cx="8520815" cy="1125562"/>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u="sng" dirty="0">
                <a:solidFill>
                  <a:schemeClr val="tx1"/>
                </a:solidFill>
                <a:latin typeface="+mn-ea"/>
                <a:cs typeface="Meiryo UI" panose="020B0604030504040204" pitchFamily="50" charset="-128"/>
              </a:rPr>
              <a:t>４．実施体制</a:t>
            </a:r>
            <a:endParaRPr lang="en-US" altLang="ja-JP" u="sng" dirty="0">
              <a:solidFill>
                <a:schemeClr val="tx1"/>
              </a:solidFill>
              <a:latin typeface="+mn-ea"/>
              <a:cs typeface="Meiryo UI" panose="020B0604030504040204" pitchFamily="50" charset="-128"/>
            </a:endParaRPr>
          </a:p>
          <a:p>
            <a:pPr marL="285750" indent="-180000">
              <a:buFont typeface="Arial" panose="020B0604020202020204" pitchFamily="34" charset="0"/>
              <a:buChar char="•"/>
            </a:pPr>
            <a:r>
              <a:rPr lang="ja-JP" altLang="en-US" sz="1050" dirty="0">
                <a:solidFill>
                  <a:schemeClr val="tx1"/>
                </a:solidFill>
              </a:rPr>
              <a:t>以下に示した形式（図・表）で記載すること。</a:t>
            </a:r>
            <a:endParaRPr lang="en-US" altLang="ja-JP" sz="1050" dirty="0">
              <a:solidFill>
                <a:schemeClr val="tx1"/>
              </a:solidFill>
            </a:endParaRPr>
          </a:p>
          <a:p>
            <a:pPr marL="285750" indent="-180000">
              <a:buFont typeface="Arial" panose="020B0604020202020204" pitchFamily="34" charset="0"/>
              <a:buChar char="•"/>
            </a:pPr>
            <a:r>
              <a:rPr lang="ja-JP" altLang="en-US" sz="1050" dirty="0">
                <a:solidFill>
                  <a:schemeClr val="tx1"/>
                </a:solidFill>
                <a:latin typeface="+mn-ea"/>
                <a:cs typeface="Meiryo UI" panose="020B0604030504040204" pitchFamily="50" charset="-128"/>
              </a:rPr>
              <a:t>予定している全ての参加団体および担当者を記載するとともに、コンソーシアム内の役割・体制を記載すること。</a:t>
            </a:r>
            <a:endParaRPr lang="en-US" altLang="ja-JP" sz="1050" dirty="0">
              <a:solidFill>
                <a:schemeClr val="tx1"/>
              </a:solidFill>
              <a:latin typeface="+mn-ea"/>
              <a:cs typeface="Meiryo UI" panose="020B0604030504040204" pitchFamily="50" charset="-128"/>
            </a:endParaRPr>
          </a:p>
          <a:p>
            <a:pPr marL="285750" indent="-180000">
              <a:buFont typeface="Arial" panose="020B0604020202020204" pitchFamily="34" charset="0"/>
              <a:buChar char="•"/>
            </a:pPr>
            <a:r>
              <a:rPr lang="ja-JP" altLang="en-US" sz="1050" dirty="0">
                <a:solidFill>
                  <a:schemeClr val="tx1"/>
                </a:solidFill>
                <a:latin typeface="+mn-ea"/>
                <a:cs typeface="Meiryo UI" panose="020B0604030504040204" pitchFamily="50" charset="-128"/>
              </a:rPr>
              <a:t>協力団体については、提案時点での協業確度を記載すること。（調整済み、調整中、今後調整予定など）。</a:t>
            </a:r>
            <a:endParaRPr lang="en-US" altLang="ja-JP" sz="1050" dirty="0">
              <a:solidFill>
                <a:schemeClr val="tx1"/>
              </a:solidFill>
            </a:endParaRPr>
          </a:p>
          <a:p>
            <a:pPr marL="285750" indent="-180000">
              <a:buFont typeface="Arial" panose="020B0604020202020204" pitchFamily="34" charset="0"/>
              <a:buChar char="•"/>
            </a:pPr>
            <a:r>
              <a:rPr lang="ja-JP" altLang="en-US" sz="1050" dirty="0">
                <a:solidFill>
                  <a:schemeClr val="tx1"/>
                </a:solidFill>
              </a:rPr>
              <a:t>単独事業者での応募にあたっては、事業者内での実施体制、人員の役割等を記載すること。</a:t>
            </a:r>
          </a:p>
          <a:p>
            <a:pPr marL="285750" indent="-180000">
              <a:buFont typeface="Arial" panose="020B0604020202020204" pitchFamily="34" charset="0"/>
              <a:buChar char="•"/>
            </a:pPr>
            <a:r>
              <a:rPr lang="ja-JP" altLang="en-US" sz="1050" dirty="0">
                <a:solidFill>
                  <a:schemeClr val="tx1"/>
                </a:solidFill>
              </a:rPr>
              <a:t>代表者には、組織の長（会長、社長、事業部長等）ではなく、実際に本プロジェクトの運営推進に関わる人を任命すること</a:t>
            </a:r>
            <a:endParaRPr lang="ja-JP" altLang="en-US" sz="1050" dirty="0">
              <a:solidFill>
                <a:schemeClr val="tx1"/>
              </a:solidFill>
              <a:latin typeface="+mn-ea"/>
              <a:cs typeface="Meiryo UI" panose="020B0604030504040204" pitchFamily="50" charset="-128"/>
            </a:endParaRPr>
          </a:p>
        </p:txBody>
      </p:sp>
      <p:sp>
        <p:nvSpPr>
          <p:cNvPr id="9" name="Rectangle 13"/>
          <p:cNvSpPr>
            <a:spLocks noChangeArrowheads="1"/>
          </p:cNvSpPr>
          <p:nvPr/>
        </p:nvSpPr>
        <p:spPr bwMode="gray">
          <a:xfrm>
            <a:off x="374930" y="980728"/>
            <a:ext cx="8600136" cy="5544616"/>
          </a:xfrm>
          <a:prstGeom prst="rect">
            <a:avLst/>
          </a:prstGeom>
          <a:noFill/>
          <a:ln>
            <a:solidFill>
              <a:srgbClr val="808080"/>
            </a:solidFill>
          </a:ln>
          <a:effectLst/>
          <a:extLst/>
        </p:spPr>
        <p:txBody>
          <a:bodyPr vert="horz" wrap="square" lIns="324000" tIns="0" rIns="108000" bIns="43200" numCol="1" anchor="ctr" anchorCtr="0" compatLnSpc="1">
            <a:prstTxWarp prst="textNoShape">
              <a:avLst/>
            </a:prstTxWarp>
          </a:bodyPr>
          <a:lstStyle/>
          <a:p>
            <a:pPr lvl="0" fontAlgn="base">
              <a:spcBef>
                <a:spcPct val="0"/>
              </a:spcBef>
              <a:spcAft>
                <a:spcPct val="0"/>
              </a:spcAft>
            </a:pPr>
            <a:endParaRPr lang="ja-JP" altLang="en-US"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角丸四角形 9"/>
          <p:cNvSpPr/>
          <p:nvPr/>
        </p:nvSpPr>
        <p:spPr>
          <a:xfrm>
            <a:off x="1790942" y="2796317"/>
            <a:ext cx="1721898" cy="337498"/>
          </a:xfrm>
          <a:prstGeom prst="round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代表：○○</a:t>
            </a:r>
          </a:p>
        </p:txBody>
      </p:sp>
      <p:sp>
        <p:nvSpPr>
          <p:cNvPr id="11" name="角丸四角形 10"/>
          <p:cNvSpPr/>
          <p:nvPr/>
        </p:nvSpPr>
        <p:spPr>
          <a:xfrm>
            <a:off x="848544" y="3372381"/>
            <a:ext cx="1080000" cy="337498"/>
          </a:xfrm>
          <a:prstGeom prst="round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200" dirty="0">
                <a:solidFill>
                  <a:schemeClr val="tx1"/>
                </a:solidFill>
              </a:rPr>
              <a:t>×</a:t>
            </a:r>
            <a:r>
              <a:rPr lang="en-US" altLang="ja-JP" sz="1200" dirty="0">
                <a:solidFill>
                  <a:schemeClr val="tx1"/>
                </a:solidFill>
              </a:rPr>
              <a:t>×</a:t>
            </a:r>
            <a:endParaRPr kumimoji="1" lang="ja-JP" altLang="en-US" sz="1200" dirty="0">
              <a:solidFill>
                <a:schemeClr val="tx1"/>
              </a:solidFill>
            </a:endParaRPr>
          </a:p>
        </p:txBody>
      </p:sp>
      <p:sp>
        <p:nvSpPr>
          <p:cNvPr id="12" name="角丸四角形 11"/>
          <p:cNvSpPr/>
          <p:nvPr/>
        </p:nvSpPr>
        <p:spPr>
          <a:xfrm>
            <a:off x="2114115" y="3372381"/>
            <a:ext cx="1080000" cy="337498"/>
          </a:xfrm>
          <a:prstGeom prst="round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a:t>
            </a:r>
          </a:p>
        </p:txBody>
      </p:sp>
      <p:sp>
        <p:nvSpPr>
          <p:cNvPr id="13" name="角丸四角形 12"/>
          <p:cNvSpPr/>
          <p:nvPr/>
        </p:nvSpPr>
        <p:spPr>
          <a:xfrm>
            <a:off x="3379686" y="3372381"/>
            <a:ext cx="1080000" cy="337498"/>
          </a:xfrm>
          <a:prstGeom prst="round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a:t>
            </a:r>
          </a:p>
        </p:txBody>
      </p:sp>
      <p:sp>
        <p:nvSpPr>
          <p:cNvPr id="14" name="角丸四角形 13"/>
          <p:cNvSpPr/>
          <p:nvPr/>
        </p:nvSpPr>
        <p:spPr>
          <a:xfrm>
            <a:off x="848544" y="3876437"/>
            <a:ext cx="1404000" cy="396000"/>
          </a:xfrm>
          <a:prstGeom prst="round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協力団体：△□</a:t>
            </a:r>
            <a:endParaRPr kumimoji="1" lang="en-US" altLang="ja-JP" sz="1200" dirty="0">
              <a:solidFill>
                <a:schemeClr val="tx1"/>
              </a:solidFill>
            </a:endParaRPr>
          </a:p>
          <a:p>
            <a:pPr algn="ctr"/>
            <a:r>
              <a:rPr kumimoji="1" lang="ja-JP" altLang="en-US" sz="1200" dirty="0">
                <a:solidFill>
                  <a:schemeClr val="tx1"/>
                </a:solidFill>
              </a:rPr>
              <a:t>（調整済み）</a:t>
            </a:r>
          </a:p>
        </p:txBody>
      </p:sp>
      <p:sp>
        <p:nvSpPr>
          <p:cNvPr id="15" name="角丸四角形 14"/>
          <p:cNvSpPr/>
          <p:nvPr/>
        </p:nvSpPr>
        <p:spPr>
          <a:xfrm>
            <a:off x="3008784" y="3876437"/>
            <a:ext cx="1404000" cy="396000"/>
          </a:xfrm>
          <a:prstGeom prst="round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協力団体：○□</a:t>
            </a:r>
            <a:endParaRPr kumimoji="1" lang="en-US" altLang="ja-JP" sz="1200" dirty="0">
              <a:solidFill>
                <a:schemeClr val="tx1"/>
              </a:solidFill>
            </a:endParaRPr>
          </a:p>
          <a:p>
            <a:pPr algn="ctr"/>
            <a:r>
              <a:rPr kumimoji="1" lang="ja-JP" altLang="en-US" sz="1200" dirty="0">
                <a:solidFill>
                  <a:schemeClr val="tx1"/>
                </a:solidFill>
              </a:rPr>
              <a:t>（調整中）</a:t>
            </a:r>
          </a:p>
        </p:txBody>
      </p:sp>
      <p:cxnSp>
        <p:nvCxnSpPr>
          <p:cNvPr id="16" name="カギ線コネクタ 15"/>
          <p:cNvCxnSpPr>
            <a:stCxn id="10" idx="1"/>
            <a:endCxn id="14" idx="1"/>
          </p:cNvCxnSpPr>
          <p:nvPr/>
        </p:nvCxnSpPr>
        <p:spPr>
          <a:xfrm rot="10800000" flipV="1">
            <a:off x="848544" y="2965065"/>
            <a:ext cx="942398" cy="1109371"/>
          </a:xfrm>
          <a:prstGeom prst="bentConnector3">
            <a:avLst>
              <a:gd name="adj1" fmla="val 12425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カギ線コネクタ 16"/>
          <p:cNvCxnSpPr>
            <a:stCxn id="10" idx="3"/>
            <a:endCxn id="15" idx="3"/>
          </p:cNvCxnSpPr>
          <p:nvPr/>
        </p:nvCxnSpPr>
        <p:spPr>
          <a:xfrm>
            <a:off x="3512840" y="2965066"/>
            <a:ext cx="899944" cy="1109371"/>
          </a:xfrm>
          <a:prstGeom prst="bentConnector3">
            <a:avLst>
              <a:gd name="adj1" fmla="val 12540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正方形/長方形 19"/>
          <p:cNvSpPr/>
          <p:nvPr/>
        </p:nvSpPr>
        <p:spPr>
          <a:xfrm>
            <a:off x="926846" y="2436277"/>
            <a:ext cx="864096" cy="331115"/>
          </a:xfrm>
          <a:prstGeom prst="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記述例</a:t>
            </a:r>
          </a:p>
        </p:txBody>
      </p:sp>
      <p:sp>
        <p:nvSpPr>
          <p:cNvPr id="21" name="正方形/長方形 20"/>
          <p:cNvSpPr/>
          <p:nvPr/>
        </p:nvSpPr>
        <p:spPr>
          <a:xfrm>
            <a:off x="4788024" y="2601834"/>
            <a:ext cx="3973931" cy="1778659"/>
          </a:xfrm>
          <a:prstGeom prst="rect">
            <a:avLst/>
          </a:prstGeom>
          <a:noFill/>
          <a:ln w="12700">
            <a:solidFill>
              <a:schemeClr val="bg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kumimoji="1" lang="ja-JP" altLang="en-US" sz="1400">
              <a:solidFill>
                <a:schemeClr val="tx1"/>
              </a:solidFill>
            </a:endParaRPr>
          </a:p>
        </p:txBody>
      </p:sp>
      <p:sp>
        <p:nvSpPr>
          <p:cNvPr id="22" name="正方形/長方形 21"/>
          <p:cNvSpPr/>
          <p:nvPr/>
        </p:nvSpPr>
        <p:spPr>
          <a:xfrm>
            <a:off x="5023833" y="2436277"/>
            <a:ext cx="864096" cy="331115"/>
          </a:xfrm>
          <a:prstGeom prst="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記述例</a:t>
            </a:r>
          </a:p>
        </p:txBody>
      </p:sp>
      <p:sp>
        <p:nvSpPr>
          <p:cNvPr id="23" name="正方形/長方形 22"/>
          <p:cNvSpPr/>
          <p:nvPr/>
        </p:nvSpPr>
        <p:spPr>
          <a:xfrm>
            <a:off x="3308435" y="2517247"/>
            <a:ext cx="1239807" cy="184666"/>
          </a:xfrm>
          <a:prstGeom prst="rect">
            <a:avLst/>
          </a:prstGeom>
          <a:solidFill>
            <a:schemeClr val="bg2">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kumimoji="1" lang="ja-JP" altLang="en-US" sz="1200" dirty="0">
                <a:solidFill>
                  <a:schemeClr val="tx1"/>
                </a:solidFill>
              </a:rPr>
              <a:t>コンソーシアム</a:t>
            </a:r>
          </a:p>
        </p:txBody>
      </p:sp>
      <p:sp>
        <p:nvSpPr>
          <p:cNvPr id="24" name="正方形/長方形 23"/>
          <p:cNvSpPr/>
          <p:nvPr/>
        </p:nvSpPr>
        <p:spPr>
          <a:xfrm>
            <a:off x="7105771" y="2420888"/>
            <a:ext cx="1541674" cy="369332"/>
          </a:xfrm>
          <a:prstGeom prst="rect">
            <a:avLst/>
          </a:prstGeom>
          <a:solidFill>
            <a:schemeClr val="bg2">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ja-JP" altLang="en-US" sz="1200" dirty="0">
                <a:solidFill>
                  <a:schemeClr val="tx1"/>
                </a:solidFill>
              </a:rPr>
              <a:t>事業管理機関</a:t>
            </a:r>
            <a:endParaRPr lang="en-US" altLang="ja-JP" sz="1200" dirty="0">
              <a:solidFill>
                <a:schemeClr val="tx1"/>
              </a:solidFill>
            </a:endParaRPr>
          </a:p>
          <a:p>
            <a:pPr algn="ctr"/>
            <a:r>
              <a:rPr kumimoji="1" lang="ja-JP" altLang="en-US" sz="1200" dirty="0">
                <a:solidFill>
                  <a:schemeClr val="tx1"/>
                </a:solidFill>
              </a:rPr>
              <a:t>（代表団体）</a:t>
            </a:r>
          </a:p>
        </p:txBody>
      </p:sp>
      <p:sp>
        <p:nvSpPr>
          <p:cNvPr id="25" name="正方形/長方形 24"/>
          <p:cNvSpPr/>
          <p:nvPr/>
        </p:nvSpPr>
        <p:spPr>
          <a:xfrm>
            <a:off x="6097659" y="2802700"/>
            <a:ext cx="1332000" cy="331115"/>
          </a:xfrm>
          <a:prstGeom prst="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sz="1200" dirty="0">
                <a:solidFill>
                  <a:schemeClr val="tx1"/>
                </a:solidFill>
              </a:rPr>
              <a:t>代表者</a:t>
            </a:r>
            <a:endParaRPr kumimoji="1" lang="ja-JP" altLang="en-US" sz="1200" dirty="0">
              <a:solidFill>
                <a:schemeClr val="tx1"/>
              </a:solidFill>
            </a:endParaRPr>
          </a:p>
        </p:txBody>
      </p:sp>
      <p:sp>
        <p:nvSpPr>
          <p:cNvPr id="26" name="正方形/長方形 25"/>
          <p:cNvSpPr/>
          <p:nvPr/>
        </p:nvSpPr>
        <p:spPr>
          <a:xfrm>
            <a:off x="4873523" y="3341461"/>
            <a:ext cx="1332000" cy="331115"/>
          </a:xfrm>
          <a:prstGeom prst="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再委託先管理担当</a:t>
            </a:r>
          </a:p>
        </p:txBody>
      </p:sp>
      <p:sp>
        <p:nvSpPr>
          <p:cNvPr id="28" name="正方形/長方形 27"/>
          <p:cNvSpPr/>
          <p:nvPr/>
        </p:nvSpPr>
        <p:spPr>
          <a:xfrm>
            <a:off x="7359403" y="3341461"/>
            <a:ext cx="936000" cy="331115"/>
          </a:xfrm>
          <a:prstGeom prst="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会計担当</a:t>
            </a:r>
          </a:p>
        </p:txBody>
      </p:sp>
      <p:sp>
        <p:nvSpPr>
          <p:cNvPr id="29" name="正方形/長方形 28"/>
          <p:cNvSpPr/>
          <p:nvPr/>
        </p:nvSpPr>
        <p:spPr>
          <a:xfrm>
            <a:off x="5017539" y="3978560"/>
            <a:ext cx="1080000" cy="331115"/>
          </a:xfrm>
          <a:prstGeom prst="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技術担当者</a:t>
            </a:r>
          </a:p>
        </p:txBody>
      </p:sp>
      <p:sp>
        <p:nvSpPr>
          <p:cNvPr id="31" name="正方形/長方形 30"/>
          <p:cNvSpPr/>
          <p:nvPr/>
        </p:nvSpPr>
        <p:spPr>
          <a:xfrm>
            <a:off x="7537939" y="3978560"/>
            <a:ext cx="1080000" cy="331115"/>
          </a:xfrm>
          <a:prstGeom prst="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ja-JP" altLang="en-US" sz="1200" dirty="0">
                <a:solidFill>
                  <a:schemeClr val="tx1"/>
                </a:solidFill>
              </a:rPr>
              <a:t>アドバイザー</a:t>
            </a:r>
          </a:p>
        </p:txBody>
      </p:sp>
      <p:cxnSp>
        <p:nvCxnSpPr>
          <p:cNvPr id="32" name="直線コネクタ 31"/>
          <p:cNvCxnSpPr>
            <a:stCxn id="10" idx="2"/>
            <a:endCxn id="12" idx="0"/>
          </p:cNvCxnSpPr>
          <p:nvPr/>
        </p:nvCxnSpPr>
        <p:spPr>
          <a:xfrm>
            <a:off x="2651891" y="3133815"/>
            <a:ext cx="2224" cy="238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26" idx="0"/>
            <a:endCxn id="28" idx="0"/>
          </p:cNvCxnSpPr>
          <p:nvPr/>
        </p:nvCxnSpPr>
        <p:spPr>
          <a:xfrm rot="5400000" flipH="1" flipV="1">
            <a:off x="6683463" y="2197521"/>
            <a:ext cx="12700" cy="2287880"/>
          </a:xfrm>
          <a:prstGeom prst="bentConnector3">
            <a:avLst>
              <a:gd name="adj1" fmla="val 849055"/>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5" name="表 34"/>
          <p:cNvGraphicFramePr>
            <a:graphicFrameLocks noGrp="1"/>
          </p:cNvGraphicFramePr>
          <p:nvPr>
            <p:extLst>
              <p:ext uri="{D42A27DB-BD31-4B8C-83A1-F6EECF244321}">
                <p14:modId xmlns:p14="http://schemas.microsoft.com/office/powerpoint/2010/main" val="4216198123"/>
              </p:ext>
            </p:extLst>
          </p:nvPr>
        </p:nvGraphicFramePr>
        <p:xfrm>
          <a:off x="691037" y="4380493"/>
          <a:ext cx="3376907" cy="1737360"/>
        </p:xfrm>
        <a:graphic>
          <a:graphicData uri="http://schemas.openxmlformats.org/drawingml/2006/table">
            <a:tbl>
              <a:tblPr firstRow="1">
                <a:tableStyleId>{5940675A-B579-460E-94D1-54222C63F5DA}</a:tableStyleId>
              </a:tblPr>
              <a:tblGrid>
                <a:gridCol w="949595">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792088">
                  <a:extLst>
                    <a:ext uri="{9D8B030D-6E8A-4147-A177-3AD203B41FA5}">
                      <a16:colId xmlns:a16="http://schemas.microsoft.com/office/drawing/2014/main" val="20002"/>
                    </a:ext>
                  </a:extLst>
                </a:gridCol>
                <a:gridCol w="1203176">
                  <a:extLst>
                    <a:ext uri="{9D8B030D-6E8A-4147-A177-3AD203B41FA5}">
                      <a16:colId xmlns:a16="http://schemas.microsoft.com/office/drawing/2014/main" val="20003"/>
                    </a:ext>
                  </a:extLst>
                </a:gridCol>
              </a:tblGrid>
              <a:tr h="210667">
                <a:tc gridSpan="2">
                  <a:txBody>
                    <a:bodyPr/>
                    <a:lstStyle/>
                    <a:p>
                      <a:pPr algn="ctr"/>
                      <a:r>
                        <a:rPr kumimoji="1" lang="ja-JP" altLang="en-US" sz="900" dirty="0">
                          <a:latin typeface="+mn-ea"/>
                          <a:ea typeface="+mn-ea"/>
                        </a:rPr>
                        <a:t>関係事業者</a:t>
                      </a:r>
                      <a:r>
                        <a:rPr kumimoji="1" lang="en-US" altLang="ja-JP" sz="900" dirty="0">
                          <a:latin typeface="+mn-ea"/>
                          <a:ea typeface="+mn-ea"/>
                        </a:rPr>
                        <a:t>(</a:t>
                      </a:r>
                      <a:r>
                        <a:rPr kumimoji="1" lang="ja-JP" altLang="en-US" sz="900" dirty="0">
                          <a:latin typeface="+mn-ea"/>
                          <a:ea typeface="+mn-ea"/>
                        </a:rPr>
                        <a:t>例）</a:t>
                      </a:r>
                    </a:p>
                  </a:txBody>
                  <a:tcPr>
                    <a:solidFill>
                      <a:schemeClr val="accent1">
                        <a:lumMod val="40000"/>
                        <a:lumOff val="60000"/>
                      </a:schemeClr>
                    </a:solidFill>
                  </a:tcPr>
                </a:tc>
                <a:tc hMerge="1">
                  <a:txBody>
                    <a:bodyPr/>
                    <a:lstStyle/>
                    <a:p>
                      <a:endParaRPr kumimoji="1" lang="ja-JP" altLang="en-US" sz="800" dirty="0"/>
                    </a:p>
                  </a:txBody>
                  <a:tcPr/>
                </a:tc>
                <a:tc>
                  <a:txBody>
                    <a:bodyPr/>
                    <a:lstStyle/>
                    <a:p>
                      <a:pPr algn="ctr"/>
                      <a:r>
                        <a:rPr kumimoji="1" lang="ja-JP" altLang="en-US" sz="900" dirty="0">
                          <a:latin typeface="+mn-ea"/>
                          <a:ea typeface="+mn-ea"/>
                        </a:rPr>
                        <a:t>従事</a:t>
                      </a:r>
                      <a:endParaRPr kumimoji="1" lang="en-US" altLang="ja-JP" sz="900" dirty="0">
                        <a:latin typeface="+mn-ea"/>
                        <a:ea typeface="+mn-ea"/>
                      </a:endParaRPr>
                    </a:p>
                    <a:p>
                      <a:pPr algn="ctr"/>
                      <a:r>
                        <a:rPr kumimoji="1" lang="ja-JP" altLang="en-US" sz="900" dirty="0">
                          <a:latin typeface="+mn-ea"/>
                          <a:ea typeface="+mn-ea"/>
                        </a:rPr>
                        <a:t>予定者数</a:t>
                      </a:r>
                    </a:p>
                  </a:txBody>
                  <a:tcPr>
                    <a:solidFill>
                      <a:schemeClr val="accent1">
                        <a:lumMod val="40000"/>
                        <a:lumOff val="60000"/>
                      </a:schemeClr>
                    </a:solidFill>
                  </a:tcPr>
                </a:tc>
                <a:tc>
                  <a:txBody>
                    <a:bodyPr/>
                    <a:lstStyle/>
                    <a:p>
                      <a:pPr algn="ctr"/>
                      <a:r>
                        <a:rPr kumimoji="1" lang="ja-JP" altLang="en-US" sz="900" dirty="0">
                          <a:latin typeface="+mn-ea"/>
                          <a:ea typeface="+mn-ea"/>
                        </a:rPr>
                        <a:t>役割</a:t>
                      </a:r>
                    </a:p>
                  </a:txBody>
                  <a:tcPr>
                    <a:solidFill>
                      <a:schemeClr val="accent1">
                        <a:lumMod val="40000"/>
                        <a:lumOff val="60000"/>
                      </a:schemeClr>
                    </a:solidFill>
                  </a:tcPr>
                </a:tc>
                <a:extLst>
                  <a:ext uri="{0D108BD9-81ED-4DB2-BD59-A6C34878D82A}">
                    <a16:rowId xmlns:a16="http://schemas.microsoft.com/office/drawing/2014/main" val="10000"/>
                  </a:ext>
                </a:extLst>
              </a:tr>
              <a:tr h="210667">
                <a:tc>
                  <a:txBody>
                    <a:bodyPr/>
                    <a:lstStyle/>
                    <a:p>
                      <a:pPr algn="ctr"/>
                      <a:r>
                        <a:rPr kumimoji="1" lang="ja-JP" altLang="en-US" sz="900" dirty="0">
                          <a:latin typeface="+mn-ea"/>
                          <a:ea typeface="+mn-ea"/>
                        </a:rPr>
                        <a:t>代表団体</a:t>
                      </a:r>
                    </a:p>
                  </a:txBody>
                  <a:tcPr/>
                </a:tc>
                <a:tc>
                  <a:txBody>
                    <a:bodyPr/>
                    <a:lstStyle/>
                    <a:p>
                      <a:r>
                        <a:rPr kumimoji="1" lang="ja-JP" altLang="en-US" sz="900" dirty="0">
                          <a:latin typeface="+mn-ea"/>
                          <a:ea typeface="+mn-ea"/>
                        </a:rPr>
                        <a:t>○○</a:t>
                      </a:r>
                    </a:p>
                  </a:txBody>
                  <a:tcPr/>
                </a:tc>
                <a:tc>
                  <a:txBody>
                    <a:bodyPr/>
                    <a:lstStyle/>
                    <a:p>
                      <a:pPr algn="ctr"/>
                      <a:r>
                        <a:rPr kumimoji="1" lang="en-US" altLang="ja-JP" sz="900" dirty="0">
                          <a:latin typeface="+mn-ea"/>
                          <a:ea typeface="+mn-ea"/>
                        </a:rPr>
                        <a:t>×</a:t>
                      </a:r>
                      <a:r>
                        <a:rPr kumimoji="1" lang="ja-JP" altLang="en-US" sz="900" dirty="0">
                          <a:latin typeface="+mn-ea"/>
                          <a:ea typeface="+mn-ea"/>
                        </a:rPr>
                        <a:t>人</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1"/>
                  </a:ext>
                </a:extLst>
              </a:tr>
              <a:tr h="210667">
                <a:tc>
                  <a:txBody>
                    <a:bodyPr/>
                    <a:lstStyle/>
                    <a:p>
                      <a:pPr algn="ctr"/>
                      <a:r>
                        <a:rPr kumimoji="1" lang="ja-JP" altLang="en-US" sz="900" dirty="0">
                          <a:latin typeface="+mn-ea"/>
                          <a:ea typeface="+mn-ea"/>
                        </a:rPr>
                        <a:t>参加団体</a:t>
                      </a:r>
                    </a:p>
                  </a:txBody>
                  <a:tcPr/>
                </a:tc>
                <a:tc>
                  <a:txBody>
                    <a:bodyPr/>
                    <a:lstStyle/>
                    <a:p>
                      <a:r>
                        <a:rPr kumimoji="1" lang="en-US" altLang="ja-JP" sz="900" dirty="0">
                          <a:latin typeface="+mn-ea"/>
                          <a:ea typeface="+mn-ea"/>
                        </a:rPr>
                        <a:t>××</a:t>
                      </a:r>
                      <a:endParaRPr kumimoji="1" lang="ja-JP" altLang="en-US" sz="900" dirty="0">
                        <a:latin typeface="+mn-ea"/>
                        <a:ea typeface="+mn-ea"/>
                      </a:endParaRPr>
                    </a:p>
                  </a:txBody>
                  <a:tcPr/>
                </a:tc>
                <a:tc>
                  <a:txBody>
                    <a:bodyPr/>
                    <a:lstStyle/>
                    <a:p>
                      <a:pPr algn="ctr"/>
                      <a:r>
                        <a:rPr kumimoji="1" lang="en-US" altLang="ja-JP" sz="900" dirty="0">
                          <a:latin typeface="+mn-ea"/>
                          <a:ea typeface="+mn-ea"/>
                        </a:rPr>
                        <a:t>×</a:t>
                      </a:r>
                      <a:r>
                        <a:rPr kumimoji="1" lang="ja-JP" altLang="en-US" sz="900" dirty="0">
                          <a:latin typeface="+mn-ea"/>
                          <a:ea typeface="+mn-ea"/>
                        </a:rPr>
                        <a:t>人</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2"/>
                  </a:ext>
                </a:extLst>
              </a:tr>
              <a:tr h="210667">
                <a:tc>
                  <a:txBody>
                    <a:bodyPr/>
                    <a:lstStyle/>
                    <a:p>
                      <a:pPr algn="ctr"/>
                      <a:r>
                        <a:rPr kumimoji="1" lang="ja-JP" altLang="en-US" sz="900" dirty="0">
                          <a:latin typeface="+mn-ea"/>
                          <a:ea typeface="+mn-ea"/>
                        </a:rPr>
                        <a:t>参加団体</a:t>
                      </a:r>
                    </a:p>
                  </a:txBody>
                  <a:tcPr/>
                </a:tc>
                <a:tc>
                  <a:txBody>
                    <a:bodyPr/>
                    <a:lstStyle/>
                    <a:p>
                      <a:r>
                        <a:rPr kumimoji="1" lang="ja-JP" altLang="en-US" sz="900" dirty="0">
                          <a:latin typeface="+mn-ea"/>
                          <a:ea typeface="+mn-ea"/>
                        </a:rPr>
                        <a:t>□□</a:t>
                      </a:r>
                    </a:p>
                  </a:txBody>
                  <a:tcPr/>
                </a:tc>
                <a:tc>
                  <a:txBody>
                    <a:bodyPr/>
                    <a:lstStyle/>
                    <a:p>
                      <a:pPr algn="ctr"/>
                      <a:r>
                        <a:rPr kumimoji="1" lang="en-US" altLang="ja-JP" sz="900" dirty="0">
                          <a:latin typeface="+mn-ea"/>
                          <a:ea typeface="+mn-ea"/>
                        </a:rPr>
                        <a:t>×</a:t>
                      </a:r>
                      <a:r>
                        <a:rPr kumimoji="1" lang="ja-JP" altLang="en-US" sz="900" dirty="0">
                          <a:latin typeface="+mn-ea"/>
                          <a:ea typeface="+mn-ea"/>
                        </a:rPr>
                        <a:t>人</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3"/>
                  </a:ext>
                </a:extLst>
              </a:tr>
              <a:tr h="210667">
                <a:tc>
                  <a:txBody>
                    <a:bodyPr/>
                    <a:lstStyle/>
                    <a:p>
                      <a:pPr algn="ctr"/>
                      <a:r>
                        <a:rPr kumimoji="1" lang="ja-JP" altLang="en-US" sz="900" dirty="0">
                          <a:latin typeface="+mn-ea"/>
                          <a:ea typeface="+mn-ea"/>
                        </a:rPr>
                        <a:t>参加団体</a:t>
                      </a:r>
                    </a:p>
                  </a:txBody>
                  <a:tcPr/>
                </a:tc>
                <a:tc>
                  <a:txBody>
                    <a:bodyPr/>
                    <a:lstStyle/>
                    <a:p>
                      <a:r>
                        <a:rPr kumimoji="1" lang="ja-JP" altLang="en-US" sz="900" dirty="0">
                          <a:latin typeface="+mn-ea"/>
                          <a:ea typeface="+mn-ea"/>
                        </a:rPr>
                        <a:t>△△</a:t>
                      </a:r>
                    </a:p>
                  </a:txBody>
                  <a:tcPr/>
                </a:tc>
                <a:tc>
                  <a:txBody>
                    <a:bodyPr/>
                    <a:lstStyle/>
                    <a:p>
                      <a:pPr algn="ctr"/>
                      <a:r>
                        <a:rPr kumimoji="1" lang="en-US" altLang="ja-JP" sz="900" dirty="0">
                          <a:latin typeface="+mn-ea"/>
                          <a:ea typeface="+mn-ea"/>
                        </a:rPr>
                        <a:t>×</a:t>
                      </a:r>
                      <a:r>
                        <a:rPr kumimoji="1" lang="ja-JP" altLang="en-US" sz="900" dirty="0">
                          <a:latin typeface="+mn-ea"/>
                          <a:ea typeface="+mn-ea"/>
                        </a:rPr>
                        <a:t>人</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4"/>
                  </a:ext>
                </a:extLst>
              </a:tr>
              <a:tr h="210667">
                <a:tc>
                  <a:txBody>
                    <a:bodyPr/>
                    <a:lstStyle/>
                    <a:p>
                      <a:pPr algn="ctr"/>
                      <a:r>
                        <a:rPr kumimoji="1" lang="ja-JP" altLang="en-US" sz="900" dirty="0">
                          <a:latin typeface="+mn-ea"/>
                          <a:ea typeface="+mn-ea"/>
                        </a:rPr>
                        <a:t>協力団体</a:t>
                      </a:r>
                    </a:p>
                  </a:txBody>
                  <a:tcPr/>
                </a:tc>
                <a:tc>
                  <a:txBody>
                    <a:bodyPr/>
                    <a:lstStyle/>
                    <a:p>
                      <a:r>
                        <a:rPr kumimoji="1" lang="ja-JP" altLang="en-US" sz="900" dirty="0">
                          <a:latin typeface="+mn-ea"/>
                          <a:ea typeface="+mn-ea"/>
                        </a:rPr>
                        <a:t>○□</a:t>
                      </a:r>
                    </a:p>
                  </a:txBody>
                  <a:tcPr/>
                </a:tc>
                <a:tc>
                  <a:txBody>
                    <a:bodyPr/>
                    <a:lstStyle/>
                    <a:p>
                      <a:endParaRPr kumimoji="1" lang="ja-JP" altLang="en-US" sz="900" dirty="0">
                        <a:latin typeface="+mn-ea"/>
                        <a:ea typeface="+mn-ea"/>
                      </a:endParaRP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5"/>
                  </a:ext>
                </a:extLst>
              </a:tr>
              <a:tr h="210667">
                <a:tc>
                  <a:txBody>
                    <a:bodyPr/>
                    <a:lstStyle/>
                    <a:p>
                      <a:pPr algn="ctr"/>
                      <a:r>
                        <a:rPr kumimoji="1" lang="ja-JP" altLang="en-US" sz="900" dirty="0">
                          <a:latin typeface="+mn-ea"/>
                          <a:ea typeface="+mn-ea"/>
                        </a:rPr>
                        <a:t>協力団体</a:t>
                      </a:r>
                    </a:p>
                  </a:txBody>
                  <a:tcPr/>
                </a:tc>
                <a:tc>
                  <a:txBody>
                    <a:bodyPr/>
                    <a:lstStyle/>
                    <a:p>
                      <a:r>
                        <a:rPr kumimoji="1" lang="ja-JP" altLang="en-US" sz="900" dirty="0">
                          <a:latin typeface="+mn-ea"/>
                          <a:ea typeface="+mn-ea"/>
                        </a:rPr>
                        <a:t>△□</a:t>
                      </a:r>
                    </a:p>
                  </a:txBody>
                  <a:tcPr/>
                </a:tc>
                <a:tc>
                  <a:txBody>
                    <a:bodyPr/>
                    <a:lstStyle/>
                    <a:p>
                      <a:endParaRPr kumimoji="1" lang="ja-JP" altLang="en-US" sz="900" dirty="0">
                        <a:latin typeface="+mn-ea"/>
                        <a:ea typeface="+mn-ea"/>
                      </a:endParaRP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6"/>
                  </a:ext>
                </a:extLst>
              </a:tr>
            </a:tbl>
          </a:graphicData>
        </a:graphic>
      </p:graphicFrame>
      <p:graphicFrame>
        <p:nvGraphicFramePr>
          <p:cNvPr id="36" name="表 35"/>
          <p:cNvGraphicFramePr>
            <a:graphicFrameLocks noGrp="1"/>
          </p:cNvGraphicFramePr>
          <p:nvPr>
            <p:extLst>
              <p:ext uri="{D42A27DB-BD31-4B8C-83A1-F6EECF244321}">
                <p14:modId xmlns:p14="http://schemas.microsoft.com/office/powerpoint/2010/main" val="420114444"/>
              </p:ext>
            </p:extLst>
          </p:nvPr>
        </p:nvGraphicFramePr>
        <p:xfrm>
          <a:off x="4788024" y="4452501"/>
          <a:ext cx="3685899" cy="1371600"/>
        </p:xfrm>
        <a:graphic>
          <a:graphicData uri="http://schemas.openxmlformats.org/drawingml/2006/table">
            <a:tbl>
              <a:tblPr firstRow="1" bandRow="1">
                <a:tableStyleId>{5940675A-B579-460E-94D1-54222C63F5DA}</a:tableStyleId>
              </a:tblPr>
              <a:tblGrid>
                <a:gridCol w="1228633">
                  <a:extLst>
                    <a:ext uri="{9D8B030D-6E8A-4147-A177-3AD203B41FA5}">
                      <a16:colId xmlns:a16="http://schemas.microsoft.com/office/drawing/2014/main" val="20000"/>
                    </a:ext>
                  </a:extLst>
                </a:gridCol>
                <a:gridCol w="1228633">
                  <a:extLst>
                    <a:ext uri="{9D8B030D-6E8A-4147-A177-3AD203B41FA5}">
                      <a16:colId xmlns:a16="http://schemas.microsoft.com/office/drawing/2014/main" val="20001"/>
                    </a:ext>
                  </a:extLst>
                </a:gridCol>
                <a:gridCol w="1228633">
                  <a:extLst>
                    <a:ext uri="{9D8B030D-6E8A-4147-A177-3AD203B41FA5}">
                      <a16:colId xmlns:a16="http://schemas.microsoft.com/office/drawing/2014/main" val="20002"/>
                    </a:ext>
                  </a:extLst>
                </a:gridCol>
              </a:tblGrid>
              <a:tr h="210667">
                <a:tc>
                  <a:txBody>
                    <a:bodyPr/>
                    <a:lstStyle/>
                    <a:p>
                      <a:pPr algn="ctr"/>
                      <a:r>
                        <a:rPr kumimoji="1" lang="ja-JP" altLang="en-US" sz="900" dirty="0">
                          <a:latin typeface="+mn-ea"/>
                          <a:ea typeface="+mn-ea"/>
                        </a:rPr>
                        <a:t>担当者</a:t>
                      </a:r>
                    </a:p>
                  </a:txBody>
                  <a:tcPr>
                    <a:solidFill>
                      <a:schemeClr val="accent1">
                        <a:lumMod val="40000"/>
                        <a:lumOff val="60000"/>
                      </a:schemeClr>
                    </a:solidFill>
                  </a:tcPr>
                </a:tc>
                <a:tc>
                  <a:txBody>
                    <a:bodyPr/>
                    <a:lstStyle/>
                    <a:p>
                      <a:pPr algn="ctr"/>
                      <a:r>
                        <a:rPr kumimoji="1" lang="ja-JP" altLang="en-US" sz="900" dirty="0">
                          <a:latin typeface="+mn-ea"/>
                          <a:ea typeface="+mn-ea"/>
                        </a:rPr>
                        <a:t>役割</a:t>
                      </a:r>
                    </a:p>
                  </a:txBody>
                  <a:tcPr>
                    <a:solidFill>
                      <a:schemeClr val="accent1">
                        <a:lumMod val="40000"/>
                        <a:lumOff val="60000"/>
                      </a:schemeClr>
                    </a:solidFill>
                  </a:tcPr>
                </a:tc>
                <a:tc>
                  <a:txBody>
                    <a:bodyPr/>
                    <a:lstStyle/>
                    <a:p>
                      <a:pPr algn="ctr"/>
                      <a:r>
                        <a:rPr kumimoji="1" lang="ja-JP" altLang="en-US" sz="800" dirty="0">
                          <a:latin typeface="+mn-ea"/>
                          <a:ea typeface="+mn-ea"/>
                        </a:rPr>
                        <a:t>作業内容</a:t>
                      </a:r>
                    </a:p>
                  </a:txBody>
                  <a:tcPr>
                    <a:solidFill>
                      <a:schemeClr val="accent1">
                        <a:lumMod val="40000"/>
                        <a:lumOff val="60000"/>
                      </a:schemeClr>
                    </a:solidFill>
                  </a:tcPr>
                </a:tc>
                <a:extLst>
                  <a:ext uri="{0D108BD9-81ED-4DB2-BD59-A6C34878D82A}">
                    <a16:rowId xmlns:a16="http://schemas.microsoft.com/office/drawing/2014/main" val="10000"/>
                  </a:ext>
                </a:extLst>
              </a:tr>
              <a:tr h="210667">
                <a:tc>
                  <a:txBody>
                    <a:bodyPr/>
                    <a:lstStyle/>
                    <a:p>
                      <a:pPr algn="l"/>
                      <a:r>
                        <a:rPr kumimoji="1" lang="en-US" altLang="ja-JP" sz="900" dirty="0">
                          <a:latin typeface="+mn-ea"/>
                          <a:ea typeface="+mn-ea"/>
                        </a:rPr>
                        <a:t>XXX</a:t>
                      </a:r>
                      <a:r>
                        <a:rPr kumimoji="1" lang="ja-JP" altLang="en-US" sz="900" dirty="0">
                          <a:latin typeface="+mn-ea"/>
                          <a:ea typeface="+mn-ea"/>
                        </a:rPr>
                        <a:t>　</a:t>
                      </a:r>
                      <a:r>
                        <a:rPr kumimoji="1" lang="en-US" altLang="ja-JP" sz="900" dirty="0">
                          <a:latin typeface="+mn-ea"/>
                          <a:ea typeface="+mn-ea"/>
                        </a:rPr>
                        <a:t>XXXXX</a:t>
                      </a:r>
                      <a:endParaRPr kumimoji="1" lang="ja-JP" altLang="en-US" sz="900" dirty="0">
                        <a:latin typeface="+mn-ea"/>
                        <a:ea typeface="+mn-ea"/>
                      </a:endParaRPr>
                    </a:p>
                  </a:txBody>
                  <a:tcPr/>
                </a:tc>
                <a:tc>
                  <a:txBody>
                    <a:bodyPr/>
                    <a:lstStyle/>
                    <a:p>
                      <a:pPr algn="l"/>
                      <a:r>
                        <a:rPr kumimoji="1" lang="zh-TW" altLang="en-US" sz="900" dirty="0">
                          <a:latin typeface="ＭＳ Ｐゴシック" panose="020B0600070205080204" pitchFamily="50" charset="-128"/>
                          <a:ea typeface="ＭＳ Ｐゴシック" panose="020B0600070205080204" pitchFamily="50" charset="-128"/>
                        </a:rPr>
                        <a:t>代表者</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1"/>
                  </a:ext>
                </a:extLst>
              </a:tr>
              <a:tr h="210667">
                <a:tc>
                  <a:txBody>
                    <a:bodyPr/>
                    <a:lstStyle/>
                    <a:p>
                      <a:pPr algn="l"/>
                      <a:r>
                        <a:rPr kumimoji="1" lang="en-US" altLang="ja-JP" sz="900" dirty="0">
                          <a:latin typeface="+mn-ea"/>
                          <a:ea typeface="+mn-ea"/>
                        </a:rPr>
                        <a:t>XXX</a:t>
                      </a:r>
                      <a:r>
                        <a:rPr kumimoji="1" lang="ja-JP" altLang="en-US" sz="900" dirty="0">
                          <a:latin typeface="+mn-ea"/>
                          <a:ea typeface="+mn-ea"/>
                        </a:rPr>
                        <a:t>　</a:t>
                      </a:r>
                      <a:r>
                        <a:rPr kumimoji="1" lang="en-US" altLang="ja-JP" sz="900" dirty="0">
                          <a:latin typeface="+mn-ea"/>
                          <a:ea typeface="+mn-ea"/>
                        </a:rPr>
                        <a:t>XXXXX</a:t>
                      </a:r>
                      <a:endParaRPr kumimoji="1" lang="ja-JP" altLang="en-US" sz="900" dirty="0">
                        <a:latin typeface="+mn-ea"/>
                        <a:ea typeface="+mn-ea"/>
                      </a:endParaRPr>
                    </a:p>
                  </a:txBody>
                  <a:tcPr/>
                </a:tc>
                <a:tc>
                  <a:txBody>
                    <a:bodyPr/>
                    <a:lstStyle/>
                    <a:p>
                      <a:pPr algn="l"/>
                      <a:r>
                        <a:rPr kumimoji="1" lang="ja-JP" altLang="en-US" sz="900" dirty="0">
                          <a:latin typeface="+mn-ea"/>
                          <a:ea typeface="+mn-ea"/>
                        </a:rPr>
                        <a:t>実施責任者</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2"/>
                  </a:ext>
                </a:extLst>
              </a:tr>
              <a:tr h="210667">
                <a:tc>
                  <a:txBody>
                    <a:bodyPr/>
                    <a:lstStyle/>
                    <a:p>
                      <a:pPr algn="l"/>
                      <a:r>
                        <a:rPr kumimoji="1" lang="en-US" altLang="ja-JP" sz="900" dirty="0">
                          <a:latin typeface="+mn-ea"/>
                          <a:ea typeface="+mn-ea"/>
                        </a:rPr>
                        <a:t>XXX</a:t>
                      </a:r>
                      <a:r>
                        <a:rPr kumimoji="1" lang="ja-JP" altLang="en-US" sz="900" dirty="0">
                          <a:latin typeface="+mn-ea"/>
                          <a:ea typeface="+mn-ea"/>
                        </a:rPr>
                        <a:t>　</a:t>
                      </a:r>
                      <a:r>
                        <a:rPr kumimoji="1" lang="en-US" altLang="ja-JP" sz="900" dirty="0">
                          <a:latin typeface="+mn-ea"/>
                          <a:ea typeface="+mn-ea"/>
                        </a:rPr>
                        <a:t>XXXXX</a:t>
                      </a:r>
                      <a:endParaRPr kumimoji="1" lang="ja-JP" altLang="en-US" sz="900" dirty="0">
                        <a:latin typeface="+mn-ea"/>
                        <a:ea typeface="+mn-ea"/>
                      </a:endParaRPr>
                    </a:p>
                  </a:txBody>
                  <a:tcPr/>
                </a:tc>
                <a:tc>
                  <a:txBody>
                    <a:bodyPr/>
                    <a:lstStyle/>
                    <a:p>
                      <a:pPr algn="l"/>
                      <a:r>
                        <a:rPr kumimoji="1" lang="ja-JP" altLang="en-US" sz="900" dirty="0">
                          <a:latin typeface="+mn-ea"/>
                          <a:ea typeface="+mn-ea"/>
                        </a:rPr>
                        <a:t>会計経理担当</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3"/>
                  </a:ext>
                </a:extLst>
              </a:tr>
              <a:tr h="210667">
                <a:tc>
                  <a:txBody>
                    <a:bodyPr/>
                    <a:lstStyle/>
                    <a:p>
                      <a:pPr algn="l"/>
                      <a:r>
                        <a:rPr kumimoji="1" lang="en-US" altLang="ja-JP" sz="900" dirty="0">
                          <a:latin typeface="+mn-ea"/>
                          <a:ea typeface="+mn-ea"/>
                        </a:rPr>
                        <a:t>XXX</a:t>
                      </a:r>
                      <a:r>
                        <a:rPr kumimoji="1" lang="ja-JP" altLang="en-US" sz="900" dirty="0">
                          <a:latin typeface="+mn-ea"/>
                          <a:ea typeface="+mn-ea"/>
                        </a:rPr>
                        <a:t>　</a:t>
                      </a:r>
                      <a:r>
                        <a:rPr kumimoji="1" lang="en-US" altLang="ja-JP" sz="900" dirty="0">
                          <a:latin typeface="+mn-ea"/>
                          <a:ea typeface="+mn-ea"/>
                        </a:rPr>
                        <a:t>XXXXX</a:t>
                      </a:r>
                      <a:endParaRPr kumimoji="1" lang="ja-JP" altLang="en-US" sz="900" dirty="0">
                        <a:latin typeface="+mn-ea"/>
                        <a:ea typeface="+mn-ea"/>
                      </a:endParaRPr>
                    </a:p>
                  </a:txBody>
                  <a:tcPr/>
                </a:tc>
                <a:tc>
                  <a:txBody>
                    <a:bodyPr/>
                    <a:lstStyle/>
                    <a:p>
                      <a:pPr algn="l"/>
                      <a:r>
                        <a:rPr kumimoji="1" lang="ja-JP" altLang="en-US" sz="900" dirty="0">
                          <a:solidFill>
                            <a:schemeClr val="tx1"/>
                          </a:solidFill>
                          <a:latin typeface="+mn-ea"/>
                          <a:ea typeface="+mn-ea"/>
                        </a:rPr>
                        <a:t>技術担当者</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4"/>
                  </a:ext>
                </a:extLst>
              </a:tr>
              <a:tr h="210667">
                <a:tc>
                  <a:txBody>
                    <a:bodyPr/>
                    <a:lstStyle/>
                    <a:p>
                      <a:pPr algn="l"/>
                      <a:r>
                        <a:rPr kumimoji="1" lang="en-US" altLang="ja-JP" sz="900" dirty="0">
                          <a:latin typeface="+mn-ea"/>
                          <a:ea typeface="+mn-ea"/>
                        </a:rPr>
                        <a:t>XXX</a:t>
                      </a:r>
                      <a:r>
                        <a:rPr kumimoji="1" lang="ja-JP" altLang="en-US" sz="900" dirty="0">
                          <a:latin typeface="+mn-ea"/>
                          <a:ea typeface="+mn-ea"/>
                        </a:rPr>
                        <a:t>　</a:t>
                      </a:r>
                      <a:r>
                        <a:rPr kumimoji="1" lang="en-US" altLang="ja-JP" sz="900" dirty="0">
                          <a:latin typeface="+mn-ea"/>
                          <a:ea typeface="+mn-ea"/>
                        </a:rPr>
                        <a:t>XXXXX</a:t>
                      </a:r>
                      <a:endParaRPr kumimoji="1" lang="ja-JP" altLang="en-US" sz="900" dirty="0">
                        <a:latin typeface="+mn-ea"/>
                        <a:ea typeface="+mn-ea"/>
                      </a:endParaRPr>
                    </a:p>
                  </a:txBody>
                  <a:tcPr/>
                </a:tc>
                <a:tc>
                  <a:txBody>
                    <a:bodyPr/>
                    <a:lstStyle/>
                    <a:p>
                      <a:r>
                        <a:rPr kumimoji="1" lang="ja-JP" altLang="en-US" sz="900" dirty="0">
                          <a:solidFill>
                            <a:schemeClr val="tx1"/>
                          </a:solidFill>
                          <a:latin typeface="+mn-ea"/>
                          <a:ea typeface="+mn-ea"/>
                        </a:rPr>
                        <a:t>アドバイザー</a:t>
                      </a:r>
                    </a:p>
                  </a:txBody>
                  <a:tcPr/>
                </a:tc>
                <a:tc>
                  <a:txBody>
                    <a:bodyPr/>
                    <a:lstStyle/>
                    <a:p>
                      <a:r>
                        <a:rPr kumimoji="1" lang="en-US" altLang="ja-JP" sz="900" dirty="0">
                          <a:latin typeface="+mn-ea"/>
                          <a:ea typeface="+mn-ea"/>
                        </a:rPr>
                        <a:t>XXXXXXXX</a:t>
                      </a:r>
                      <a:endParaRPr kumimoji="1" lang="ja-JP" altLang="en-US" sz="900" dirty="0">
                        <a:latin typeface="+mn-ea"/>
                        <a:ea typeface="+mn-ea"/>
                      </a:endParaRPr>
                    </a:p>
                  </a:txBody>
                  <a:tcPr/>
                </a:tc>
                <a:extLst>
                  <a:ext uri="{0D108BD9-81ED-4DB2-BD59-A6C34878D82A}">
                    <a16:rowId xmlns:a16="http://schemas.microsoft.com/office/drawing/2014/main" val="10005"/>
                  </a:ext>
                </a:extLst>
              </a:tr>
            </a:tbl>
          </a:graphicData>
        </a:graphic>
      </p:graphicFrame>
      <p:cxnSp>
        <p:nvCxnSpPr>
          <p:cNvPr id="45" name="カギ線コネクタ 44"/>
          <p:cNvCxnSpPr>
            <a:stCxn id="11" idx="0"/>
            <a:endCxn id="13" idx="0"/>
          </p:cNvCxnSpPr>
          <p:nvPr/>
        </p:nvCxnSpPr>
        <p:spPr>
          <a:xfrm rot="5400000" flipH="1" flipV="1">
            <a:off x="2654115" y="2106810"/>
            <a:ext cx="12700" cy="2531142"/>
          </a:xfrm>
          <a:prstGeom prst="bentConnector3">
            <a:avLst>
              <a:gd name="adj1" fmla="val 1125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カギ線コネクタ 48"/>
          <p:cNvCxnSpPr>
            <a:stCxn id="27" idx="2"/>
            <a:endCxn id="29" idx="0"/>
          </p:cNvCxnSpPr>
          <p:nvPr/>
        </p:nvCxnSpPr>
        <p:spPr>
          <a:xfrm rot="5400000">
            <a:off x="6016619" y="3213496"/>
            <a:ext cx="305984" cy="1224144"/>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カギ線コネクタ 50"/>
          <p:cNvCxnSpPr>
            <a:stCxn id="27" idx="2"/>
            <a:endCxn id="31" idx="0"/>
          </p:cNvCxnSpPr>
          <p:nvPr/>
        </p:nvCxnSpPr>
        <p:spPr>
          <a:xfrm rot="16200000" flipH="1">
            <a:off x="7276819" y="3177440"/>
            <a:ext cx="305984" cy="129625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6771279" y="3133815"/>
            <a:ext cx="0" cy="50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正方形/長方形 26"/>
          <p:cNvSpPr/>
          <p:nvPr/>
        </p:nvSpPr>
        <p:spPr>
          <a:xfrm>
            <a:off x="6313683" y="3341461"/>
            <a:ext cx="936000" cy="331115"/>
          </a:xfrm>
          <a:prstGeom prst="rect">
            <a:avLst/>
          </a:prstGeom>
          <a:solidFill>
            <a:schemeClr val="bg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sz="1200" dirty="0">
                <a:solidFill>
                  <a:schemeClr val="tx1"/>
                </a:solidFill>
              </a:rPr>
              <a:t>実施責任者</a:t>
            </a:r>
            <a:endParaRPr kumimoji="1" lang="ja-JP" altLang="en-US" sz="1200" dirty="0">
              <a:solidFill>
                <a:schemeClr val="tx1"/>
              </a:solidFill>
            </a:endParaRPr>
          </a:p>
        </p:txBody>
      </p:sp>
      <p:sp>
        <p:nvSpPr>
          <p:cNvPr id="2" name="スライド番号プレースホルダー 1"/>
          <p:cNvSpPr>
            <a:spLocks noGrp="1"/>
          </p:cNvSpPr>
          <p:nvPr>
            <p:ph type="sldNum" sz="quarter" idx="12"/>
          </p:nvPr>
        </p:nvSpPr>
        <p:spPr>
          <a:xfrm>
            <a:off x="6902896" y="6520259"/>
            <a:ext cx="2133600" cy="365125"/>
          </a:xfrm>
        </p:spPr>
        <p:txBody>
          <a:bodyPr/>
          <a:lstStyle/>
          <a:p>
            <a:fld id="{114BC3EB-3EC7-4FD8-8DDB-B1F2308C7F48}" type="slidenum">
              <a:rPr kumimoji="1" lang="ja-JP" altLang="en-US" smtClean="0"/>
              <a:t>3</a:t>
            </a:fld>
            <a:endParaRPr kumimoji="1" lang="ja-JP" altLang="en-US" dirty="0"/>
          </a:p>
        </p:txBody>
      </p:sp>
    </p:spTree>
    <p:extLst>
      <p:ext uri="{BB962C8B-B14F-4D97-AF65-F5344CB8AC3E}">
        <p14:creationId xmlns:p14="http://schemas.microsoft.com/office/powerpoint/2010/main" val="1197096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10400" y="333375"/>
            <a:ext cx="8631196" cy="485775"/>
          </a:xfrm>
          <a:ln w="25400">
            <a:solidFill>
              <a:schemeClr val="bg1">
                <a:lumMod val="50000"/>
              </a:schemeClr>
            </a:solidFill>
          </a:ln>
        </p:spPr>
        <p:txBody>
          <a:bodyPr>
            <a:noAutofit/>
          </a:bodyPr>
          <a:lstStyle/>
          <a:p>
            <a:pPr algn="l"/>
            <a:r>
              <a:rPr lang="en-US" altLang="ja-JP" sz="1600" dirty="0">
                <a:solidFill>
                  <a:srgbClr val="000000"/>
                </a:solidFill>
                <a:latin typeface="+mn-ea"/>
                <a:ea typeface="+mn-ea"/>
                <a:cs typeface="Meiryo UI" panose="020B0604030504040204" pitchFamily="50" charset="-128"/>
              </a:rPr>
              <a:t>【</a:t>
            </a:r>
            <a:r>
              <a:rPr lang="ja-JP" altLang="en-US" sz="1600" dirty="0">
                <a:solidFill>
                  <a:srgbClr val="000000"/>
                </a:solidFill>
                <a:latin typeface="+mn-ea"/>
                <a:ea typeface="+mn-ea"/>
                <a:cs typeface="Meiryo UI" panose="020B0604030504040204" pitchFamily="50" charset="-128"/>
              </a:rPr>
              <a:t>今後の展開</a:t>
            </a:r>
            <a:r>
              <a:rPr lang="en-US" altLang="ja-JP" sz="1600" dirty="0">
                <a:solidFill>
                  <a:srgbClr val="000000"/>
                </a:solidFill>
                <a:latin typeface="+mn-ea"/>
                <a:ea typeface="+mn-ea"/>
                <a:cs typeface="Meiryo UI" panose="020B0604030504040204" pitchFamily="50" charset="-128"/>
              </a:rPr>
              <a:t>】</a:t>
            </a:r>
            <a:endParaRPr lang="ja-JP" altLang="en-US" sz="1600" dirty="0">
              <a:solidFill>
                <a:srgbClr val="000000"/>
              </a:solidFill>
              <a:latin typeface="+mn-ea"/>
              <a:ea typeface="+mn-ea"/>
              <a:cs typeface="Meiryo UI" panose="020B0604030504040204" pitchFamily="50" charset="-128"/>
            </a:endParaRPr>
          </a:p>
        </p:txBody>
      </p:sp>
      <p:sp>
        <p:nvSpPr>
          <p:cNvPr id="5" name="テキスト プレースホルダー 2"/>
          <p:cNvSpPr txBox="1">
            <a:spLocks/>
          </p:cNvSpPr>
          <p:nvPr/>
        </p:nvSpPr>
        <p:spPr>
          <a:xfrm>
            <a:off x="516516" y="1052736"/>
            <a:ext cx="8427733" cy="792088"/>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u="sng" dirty="0">
                <a:solidFill>
                  <a:schemeClr val="tx1"/>
                </a:solidFill>
                <a:latin typeface="+mn-ea"/>
                <a:cs typeface="Meiryo UI" panose="020B0604030504040204" pitchFamily="50" charset="-128"/>
              </a:rPr>
              <a:t>５．今後の展開</a:t>
            </a:r>
            <a:endParaRPr lang="en-US" altLang="ja-JP" u="sng" dirty="0">
              <a:solidFill>
                <a:schemeClr val="tx1"/>
              </a:solidFill>
              <a:latin typeface="+mn-ea"/>
              <a:cs typeface="Meiryo UI" panose="020B0604030504040204" pitchFamily="50" charset="-128"/>
            </a:endParaRPr>
          </a:p>
          <a:p>
            <a:pPr marL="285750" indent="-180000">
              <a:buFont typeface="Arial" panose="020B0604020202020204" pitchFamily="34" charset="0"/>
              <a:buChar char="•"/>
            </a:pPr>
            <a:r>
              <a:rPr lang="ja-JP" altLang="en-US" sz="1050" dirty="0">
                <a:solidFill>
                  <a:schemeClr val="tx1"/>
                </a:solidFill>
              </a:rPr>
              <a:t>本事業において想定される成果を踏まえた今後の展開（事業継続や他事業への展開）について記載すること。</a:t>
            </a:r>
          </a:p>
          <a:p>
            <a:pPr marL="285750" indent="-180000">
              <a:buFont typeface="Arial" panose="020B0604020202020204" pitchFamily="34" charset="0"/>
              <a:buChar char="•"/>
            </a:pPr>
            <a:r>
              <a:rPr lang="ja-JP" altLang="en-US" sz="1050" dirty="0">
                <a:solidFill>
                  <a:schemeClr val="tx1"/>
                </a:solidFill>
              </a:rPr>
              <a:t>その際、事業展開として、どのように本システムを実運用させ、発展・普及させるか、事業化に向けた具体的なアクションプランおよびビジネスモデル、事業主体となる企業・団体名、連携先の企業・団体名等とその役割も可能な範囲で記載すること。</a:t>
            </a:r>
            <a:endParaRPr lang="en-US" altLang="ja-JP" sz="1050" dirty="0">
              <a:solidFill>
                <a:schemeClr val="tx1"/>
              </a:solidFill>
            </a:endParaRPr>
          </a:p>
        </p:txBody>
      </p:sp>
      <p:sp>
        <p:nvSpPr>
          <p:cNvPr id="7" name="Rectangle 13"/>
          <p:cNvSpPr>
            <a:spLocks noChangeArrowheads="1"/>
          </p:cNvSpPr>
          <p:nvPr/>
        </p:nvSpPr>
        <p:spPr bwMode="gray">
          <a:xfrm>
            <a:off x="435604" y="980728"/>
            <a:ext cx="8589558" cy="5616624"/>
          </a:xfrm>
          <a:prstGeom prst="rect">
            <a:avLst/>
          </a:prstGeom>
          <a:noFill/>
          <a:ln>
            <a:solidFill>
              <a:srgbClr val="808080"/>
            </a:solidFill>
          </a:ln>
          <a:effectLst/>
          <a:extLst/>
        </p:spPr>
        <p:txBody>
          <a:bodyPr vert="horz" wrap="square" lIns="324000" tIns="0" rIns="108000" bIns="43200" numCol="1" anchor="ctr" anchorCtr="0" compatLnSpc="1">
            <a:prstTxWarp prst="textNoShape">
              <a:avLst/>
            </a:prstTxWarp>
          </a:bodyPr>
          <a:lstStyle/>
          <a:p>
            <a:pPr lvl="0" fontAlgn="base">
              <a:spcBef>
                <a:spcPct val="0"/>
              </a:spcBef>
              <a:spcAft>
                <a:spcPct val="0"/>
              </a:spcAft>
            </a:pPr>
            <a:endParaRPr lang="ja-JP" altLang="en-US"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a:xfrm>
            <a:off x="6902896" y="6520259"/>
            <a:ext cx="2133600" cy="365125"/>
          </a:xfrm>
        </p:spPr>
        <p:txBody>
          <a:bodyPr/>
          <a:lstStyle/>
          <a:p>
            <a:fld id="{114BC3EB-3EC7-4FD8-8DDB-B1F2308C7F48}" type="slidenum">
              <a:rPr kumimoji="1" lang="ja-JP" altLang="en-US" smtClean="0"/>
              <a:t>4</a:t>
            </a:fld>
            <a:endParaRPr kumimoji="1" lang="ja-JP" altLang="en-US"/>
          </a:p>
        </p:txBody>
      </p:sp>
    </p:spTree>
    <p:extLst>
      <p:ext uri="{BB962C8B-B14F-4D97-AF65-F5344CB8AC3E}">
        <p14:creationId xmlns:p14="http://schemas.microsoft.com/office/powerpoint/2010/main" val="967781512"/>
      </p:ext>
    </p:extLst>
  </p:cSld>
  <p:clrMapOvr>
    <a:masterClrMapping/>
  </p:clrMapOvr>
</p:sld>
</file>

<file path=ppt/theme/theme1.xml><?xml version="1.0" encoding="utf-8"?>
<a:theme xmlns:a="http://schemas.openxmlformats.org/drawingml/2006/main" name="MRI_theme">
  <a:themeElements>
    <a:clrScheme name="newMRI">
      <a:dk1>
        <a:srgbClr val="000000"/>
      </a:dk1>
      <a:lt1>
        <a:srgbClr val="FFFFFF"/>
      </a:lt1>
      <a:dk2>
        <a:srgbClr val="3E5E84"/>
      </a:dk2>
      <a:lt2>
        <a:srgbClr val="E9EDF3"/>
      </a:lt2>
      <a:accent1>
        <a:srgbClr val="96A8C0"/>
      </a:accent1>
      <a:accent2>
        <a:srgbClr val="8AB6C1"/>
      </a:accent2>
      <a:accent3>
        <a:srgbClr val="89B8AA"/>
      </a:accent3>
      <a:accent4>
        <a:srgbClr val="A89FBC"/>
      </a:accent4>
      <a:accent5>
        <a:srgbClr val="C89E28"/>
      </a:accent5>
      <a:accent6>
        <a:srgbClr val="A92C1D"/>
      </a:accent6>
      <a:hlink>
        <a:srgbClr val="3E5E84"/>
      </a:hlink>
      <a:folHlink>
        <a:srgbClr val="D2E8BD"/>
      </a:folHlink>
    </a:clrScheme>
    <a:fontScheme name="MRI_Font">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lumMod val="40000"/>
            <a:lumOff val="60000"/>
          </a:schemeClr>
        </a:solidFill>
        <a:ln w="9525">
          <a:solidFill>
            <a:schemeClr val="tx1"/>
          </a:solid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kumimoji="1" sz="14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0" tIns="0" rIns="0" bIns="0" rtlCol="0">
        <a:spAutoFit/>
      </a:bodyPr>
      <a:lstStyle>
        <a:defPPr>
          <a:defRPr kumimoji="1" sz="1400" smtClean="0"/>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MRI_theme</Template>
  <TotalTime>0</TotalTime>
  <Words>612</Words>
  <Application>Microsoft Office PowerPoint</Application>
  <PresentationFormat>画面に合わせる (4:3)</PresentationFormat>
  <Paragraphs>131</Paragraphs>
  <Slides>4</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4</vt:i4>
      </vt:variant>
    </vt:vector>
  </HeadingPairs>
  <TitlesOfParts>
    <vt:vector size="11" baseType="lpstr">
      <vt:lpstr>Meiryo UI</vt:lpstr>
      <vt:lpstr>ＭＳ Ｐゴシック</vt:lpstr>
      <vt:lpstr>Arial</vt:lpstr>
      <vt:lpstr>Calibri</vt:lpstr>
      <vt:lpstr>Wingdings</vt:lpstr>
      <vt:lpstr>MRI_theme</vt:lpstr>
      <vt:lpstr>Office ​​テーマ</vt:lpstr>
      <vt:lpstr>PowerPoint プレゼンテーション</vt:lpstr>
      <vt:lpstr>PowerPoint プレゼンテーション</vt:lpstr>
      <vt:lpstr>【実施体制・役割】</vt:lpstr>
      <vt:lpstr>【今後の展開】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2016-04-25T06:07:44Z</dcterms:created>
  <dcterms:modified xsi:type="dcterms:W3CDTF">2017-09-13T10:36:09Z</dcterms:modified>
</cp:coreProperties>
</file>