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8" r:id="rId1"/>
  </p:sldMasterIdLst>
  <p:notesMasterIdLst>
    <p:notesMasterId r:id="rId19"/>
  </p:notesMasterIdLst>
  <p:handoutMasterIdLst>
    <p:handoutMasterId r:id="rId20"/>
  </p:handoutMasterIdLst>
  <p:sldIdLst>
    <p:sldId id="334" r:id="rId2"/>
    <p:sldId id="391" r:id="rId3"/>
    <p:sldId id="399" r:id="rId4"/>
    <p:sldId id="400" r:id="rId5"/>
    <p:sldId id="401" r:id="rId6"/>
    <p:sldId id="402" r:id="rId7"/>
    <p:sldId id="403" r:id="rId8"/>
    <p:sldId id="404" r:id="rId9"/>
    <p:sldId id="405" r:id="rId10"/>
    <p:sldId id="406" r:id="rId11"/>
    <p:sldId id="407" r:id="rId12"/>
    <p:sldId id="408" r:id="rId13"/>
    <p:sldId id="409" r:id="rId14"/>
    <p:sldId id="414" r:id="rId15"/>
    <p:sldId id="411" r:id="rId16"/>
    <p:sldId id="413" r:id="rId17"/>
    <p:sldId id="412" r:id="rId18"/>
  </p:sldIdLst>
  <p:sldSz cx="9904413" cy="6858000"/>
  <p:notesSz cx="6807200" cy="9939338"/>
  <p:defaultTextStyle>
    <a:defPPr>
      <a:defRPr lang="ja-JP"/>
    </a:defPPr>
    <a:lvl1pPr algn="l" rtl="0" eaLnBrk="0" fontAlgn="base" hangingPunct="0">
      <a:spcBef>
        <a:spcPct val="0"/>
      </a:spcBef>
      <a:spcAft>
        <a:spcPct val="0"/>
      </a:spcAft>
      <a:defRPr sz="1000" kern="1200">
        <a:solidFill>
          <a:schemeClr val="tx1"/>
        </a:solidFill>
        <a:latin typeface="ＭＳ Ｐゴシック" panose="020B0600070205080204" pitchFamily="50" charset="-128"/>
        <a:ea typeface="ＭＳ Ｐゴシック" panose="020B0600070205080204" pitchFamily="50" charset="-128"/>
        <a:cs typeface="+mn-cs"/>
      </a:defRPr>
    </a:lvl1pPr>
    <a:lvl2pPr marL="457200" algn="l" rtl="0" eaLnBrk="0" fontAlgn="base" hangingPunct="0">
      <a:spcBef>
        <a:spcPct val="0"/>
      </a:spcBef>
      <a:spcAft>
        <a:spcPct val="0"/>
      </a:spcAft>
      <a:defRPr sz="1000" kern="1200">
        <a:solidFill>
          <a:schemeClr val="tx1"/>
        </a:solidFill>
        <a:latin typeface="ＭＳ Ｐゴシック" panose="020B0600070205080204" pitchFamily="50" charset="-128"/>
        <a:ea typeface="ＭＳ Ｐゴシック" panose="020B0600070205080204" pitchFamily="50" charset="-128"/>
        <a:cs typeface="+mn-cs"/>
      </a:defRPr>
    </a:lvl2pPr>
    <a:lvl3pPr marL="914400" algn="l" rtl="0" eaLnBrk="0" fontAlgn="base" hangingPunct="0">
      <a:spcBef>
        <a:spcPct val="0"/>
      </a:spcBef>
      <a:spcAft>
        <a:spcPct val="0"/>
      </a:spcAft>
      <a:defRPr sz="1000" kern="1200">
        <a:solidFill>
          <a:schemeClr val="tx1"/>
        </a:solidFill>
        <a:latin typeface="ＭＳ Ｐゴシック" panose="020B0600070205080204" pitchFamily="50" charset="-128"/>
        <a:ea typeface="ＭＳ Ｐゴシック" panose="020B0600070205080204" pitchFamily="50" charset="-128"/>
        <a:cs typeface="+mn-cs"/>
      </a:defRPr>
    </a:lvl3pPr>
    <a:lvl4pPr marL="1371600" algn="l" rtl="0" eaLnBrk="0" fontAlgn="base" hangingPunct="0">
      <a:spcBef>
        <a:spcPct val="0"/>
      </a:spcBef>
      <a:spcAft>
        <a:spcPct val="0"/>
      </a:spcAft>
      <a:defRPr sz="1000" kern="1200">
        <a:solidFill>
          <a:schemeClr val="tx1"/>
        </a:solidFill>
        <a:latin typeface="ＭＳ Ｐゴシック" panose="020B0600070205080204" pitchFamily="50" charset="-128"/>
        <a:ea typeface="ＭＳ Ｐゴシック" panose="020B0600070205080204" pitchFamily="50" charset="-128"/>
        <a:cs typeface="+mn-cs"/>
      </a:defRPr>
    </a:lvl4pPr>
    <a:lvl5pPr marL="1828800" algn="l" rtl="0" eaLnBrk="0" fontAlgn="base" hangingPunct="0">
      <a:spcBef>
        <a:spcPct val="0"/>
      </a:spcBef>
      <a:spcAft>
        <a:spcPct val="0"/>
      </a:spcAft>
      <a:defRPr sz="1000" kern="1200">
        <a:solidFill>
          <a:schemeClr val="tx1"/>
        </a:solidFill>
        <a:latin typeface="ＭＳ Ｐゴシック" panose="020B0600070205080204" pitchFamily="50" charset="-128"/>
        <a:ea typeface="ＭＳ Ｐゴシック" panose="020B0600070205080204" pitchFamily="50" charset="-128"/>
        <a:cs typeface="+mn-cs"/>
      </a:defRPr>
    </a:lvl5pPr>
    <a:lvl6pPr marL="2286000" algn="l" defTabSz="914400" rtl="0" eaLnBrk="1" latinLnBrk="0" hangingPunct="1">
      <a:defRPr sz="1000" kern="1200">
        <a:solidFill>
          <a:schemeClr val="tx1"/>
        </a:solidFill>
        <a:latin typeface="ＭＳ Ｐゴシック" panose="020B0600070205080204" pitchFamily="50" charset="-128"/>
        <a:ea typeface="ＭＳ Ｐゴシック" panose="020B0600070205080204" pitchFamily="50" charset="-128"/>
        <a:cs typeface="+mn-cs"/>
      </a:defRPr>
    </a:lvl6pPr>
    <a:lvl7pPr marL="2743200" algn="l" defTabSz="914400" rtl="0" eaLnBrk="1" latinLnBrk="0" hangingPunct="1">
      <a:defRPr sz="1000" kern="1200">
        <a:solidFill>
          <a:schemeClr val="tx1"/>
        </a:solidFill>
        <a:latin typeface="ＭＳ Ｐゴシック" panose="020B0600070205080204" pitchFamily="50" charset="-128"/>
        <a:ea typeface="ＭＳ Ｐゴシック" panose="020B0600070205080204" pitchFamily="50" charset="-128"/>
        <a:cs typeface="+mn-cs"/>
      </a:defRPr>
    </a:lvl7pPr>
    <a:lvl8pPr marL="3200400" algn="l" defTabSz="914400" rtl="0" eaLnBrk="1" latinLnBrk="0" hangingPunct="1">
      <a:defRPr sz="1000" kern="1200">
        <a:solidFill>
          <a:schemeClr val="tx1"/>
        </a:solidFill>
        <a:latin typeface="ＭＳ Ｐゴシック" panose="020B0600070205080204" pitchFamily="50" charset="-128"/>
        <a:ea typeface="ＭＳ Ｐゴシック" panose="020B0600070205080204" pitchFamily="50" charset="-128"/>
        <a:cs typeface="+mn-cs"/>
      </a:defRPr>
    </a:lvl8pPr>
    <a:lvl9pPr marL="3657600" algn="l" defTabSz="914400" rtl="0" eaLnBrk="1" latinLnBrk="0" hangingPunct="1">
      <a:defRPr sz="1000" kern="1200">
        <a:solidFill>
          <a:schemeClr val="tx1"/>
        </a:solidFill>
        <a:latin typeface="ＭＳ Ｐゴシック" panose="020B0600070205080204" pitchFamily="50" charset="-128"/>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069">
          <p15:clr>
            <a:srgbClr val="A4A3A4"/>
          </p15:clr>
        </p15:guide>
        <p15:guide id="2" pos="2575">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7C80"/>
    <a:srgbClr val="FFFF99"/>
    <a:srgbClr val="FFFFCC"/>
    <a:srgbClr val="0033CC"/>
    <a:srgbClr val="FFCC66"/>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79" autoAdjust="0"/>
    <p:restoredTop sz="94656" autoAdjust="0"/>
  </p:normalViewPr>
  <p:slideViewPr>
    <p:cSldViewPr>
      <p:cViewPr varScale="1">
        <p:scale>
          <a:sx n="108" d="100"/>
          <a:sy n="108" d="100"/>
        </p:scale>
        <p:origin x="1326" y="96"/>
      </p:cViewPr>
      <p:guideLst>
        <p:guide orient="horz" pos="2069"/>
        <p:guide pos="2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5" d="100"/>
          <a:sy n="75" d="100"/>
        </p:scale>
        <p:origin x="-2148" y="-90"/>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51163" cy="496888"/>
          </a:xfrm>
          <a:prstGeom prst="rect">
            <a:avLst/>
          </a:prstGeom>
          <a:noFill/>
          <a:ln w="9525">
            <a:noFill/>
            <a:miter lim="800000"/>
            <a:headEnd/>
            <a:tailEnd/>
          </a:ln>
          <a:effectLst/>
        </p:spPr>
        <p:txBody>
          <a:bodyPr vert="horz" wrap="square" lIns="91443" tIns="45721" rIns="91443" bIns="45721" numCol="1" anchor="t" anchorCtr="0" compatLnSpc="1">
            <a:prstTxWarp prst="textNoShape">
              <a:avLst/>
            </a:prstTxWarp>
          </a:bodyPr>
          <a:lstStyle>
            <a:lvl1pPr algn="l" eaLnBrk="0" hangingPunct="0">
              <a:defRPr sz="1200">
                <a:latin typeface="ＭＳ Ｐゴシック" pitchFamily="50" charset="-128"/>
                <a:ea typeface="ＭＳ Ｐゴシック" pitchFamily="50" charset="-128"/>
              </a:defRPr>
            </a:lvl1pPr>
          </a:lstStyle>
          <a:p>
            <a:pPr>
              <a:defRPr/>
            </a:pPr>
            <a:endParaRPr lang="en-US" altLang="ja-JP"/>
          </a:p>
        </p:txBody>
      </p:sp>
      <p:sp>
        <p:nvSpPr>
          <p:cNvPr id="49155" name="Rectangle 3"/>
          <p:cNvSpPr>
            <a:spLocks noGrp="1" noChangeArrowheads="1"/>
          </p:cNvSpPr>
          <p:nvPr>
            <p:ph type="dt" sz="quarter" idx="1"/>
          </p:nvPr>
        </p:nvSpPr>
        <p:spPr bwMode="auto">
          <a:xfrm>
            <a:off x="3854450" y="0"/>
            <a:ext cx="2951163" cy="496888"/>
          </a:xfrm>
          <a:prstGeom prst="rect">
            <a:avLst/>
          </a:prstGeom>
          <a:noFill/>
          <a:ln w="9525">
            <a:noFill/>
            <a:miter lim="800000"/>
            <a:headEnd/>
            <a:tailEnd/>
          </a:ln>
          <a:effectLst/>
        </p:spPr>
        <p:txBody>
          <a:bodyPr vert="horz" wrap="square" lIns="91443" tIns="45721" rIns="91443" bIns="45721" numCol="1" anchor="t" anchorCtr="0" compatLnSpc="1">
            <a:prstTxWarp prst="textNoShape">
              <a:avLst/>
            </a:prstTxWarp>
          </a:bodyPr>
          <a:lstStyle>
            <a:lvl1pPr algn="r" eaLnBrk="0" hangingPunct="0">
              <a:defRPr sz="1200">
                <a:latin typeface="ＭＳ Ｐゴシック" pitchFamily="50" charset="-128"/>
                <a:ea typeface="ＭＳ Ｐゴシック" pitchFamily="50" charset="-128"/>
              </a:defRPr>
            </a:lvl1pPr>
          </a:lstStyle>
          <a:p>
            <a:pPr>
              <a:defRPr/>
            </a:pPr>
            <a:fld id="{4A84AF93-017E-461E-8F1C-63101ADED28F}" type="datetimeFigureOut">
              <a:rPr lang="ja-JP" altLang="en-US"/>
              <a:pPr>
                <a:defRPr/>
              </a:pPr>
              <a:t>2017/9/13</a:t>
            </a:fld>
            <a:endParaRPr lang="en-US" altLang="ja-JP" dirty="0"/>
          </a:p>
        </p:txBody>
      </p:sp>
      <p:sp>
        <p:nvSpPr>
          <p:cNvPr id="49156" name="Rectangle 4"/>
          <p:cNvSpPr>
            <a:spLocks noGrp="1" noChangeArrowheads="1"/>
          </p:cNvSpPr>
          <p:nvPr>
            <p:ph type="ftr" sz="quarter" idx="2"/>
          </p:nvPr>
        </p:nvSpPr>
        <p:spPr bwMode="auto">
          <a:xfrm>
            <a:off x="0" y="9440863"/>
            <a:ext cx="2951163" cy="496887"/>
          </a:xfrm>
          <a:prstGeom prst="rect">
            <a:avLst/>
          </a:prstGeom>
          <a:noFill/>
          <a:ln w="9525">
            <a:noFill/>
            <a:miter lim="800000"/>
            <a:headEnd/>
            <a:tailEnd/>
          </a:ln>
          <a:effectLst/>
        </p:spPr>
        <p:txBody>
          <a:bodyPr vert="horz" wrap="square" lIns="91443" tIns="45721" rIns="91443" bIns="45721" numCol="1" anchor="b" anchorCtr="0" compatLnSpc="1">
            <a:prstTxWarp prst="textNoShape">
              <a:avLst/>
            </a:prstTxWarp>
          </a:bodyPr>
          <a:lstStyle>
            <a:lvl1pPr algn="l" eaLnBrk="0" hangingPunct="0">
              <a:defRPr sz="1200">
                <a:latin typeface="ＭＳ Ｐゴシック" pitchFamily="50" charset="-128"/>
                <a:ea typeface="ＭＳ Ｐゴシック" pitchFamily="50" charset="-128"/>
              </a:defRPr>
            </a:lvl1pPr>
          </a:lstStyle>
          <a:p>
            <a:pPr>
              <a:defRPr/>
            </a:pPr>
            <a:endParaRPr lang="en-US" altLang="ja-JP"/>
          </a:p>
        </p:txBody>
      </p:sp>
      <p:sp>
        <p:nvSpPr>
          <p:cNvPr id="49157" name="Rectangle 5"/>
          <p:cNvSpPr>
            <a:spLocks noGrp="1" noChangeArrowheads="1"/>
          </p:cNvSpPr>
          <p:nvPr>
            <p:ph type="sldNum" sz="quarter" idx="3"/>
          </p:nvPr>
        </p:nvSpPr>
        <p:spPr bwMode="auto">
          <a:xfrm>
            <a:off x="3854450" y="9440863"/>
            <a:ext cx="2951163" cy="496887"/>
          </a:xfrm>
          <a:prstGeom prst="rect">
            <a:avLst/>
          </a:prstGeom>
          <a:noFill/>
          <a:ln w="9525">
            <a:noFill/>
            <a:miter lim="800000"/>
            <a:headEnd/>
            <a:tailEnd/>
          </a:ln>
          <a:effectLst/>
        </p:spPr>
        <p:txBody>
          <a:bodyPr vert="horz" wrap="square" lIns="91443" tIns="45721" rIns="91443" bIns="45721" numCol="1" anchor="b" anchorCtr="0" compatLnSpc="1">
            <a:prstTxWarp prst="textNoShape">
              <a:avLst/>
            </a:prstTxWarp>
          </a:bodyPr>
          <a:lstStyle>
            <a:lvl1pPr algn="r" eaLnBrk="0" hangingPunct="0">
              <a:defRPr sz="1200"/>
            </a:lvl1pPr>
          </a:lstStyle>
          <a:p>
            <a:pPr>
              <a:defRPr/>
            </a:pPr>
            <a:fld id="{428CD409-E949-4759-8C72-7CDCDE94DDE4}"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7988" cy="496888"/>
          </a:xfrm>
          <a:prstGeom prst="rect">
            <a:avLst/>
          </a:prstGeom>
          <a:noFill/>
          <a:ln w="9525">
            <a:noFill/>
            <a:miter lim="800000"/>
            <a:headEnd/>
            <a:tailEnd/>
          </a:ln>
          <a:effectLst/>
        </p:spPr>
        <p:txBody>
          <a:bodyPr vert="horz" wrap="square" lIns="92222" tIns="46109" rIns="92222" bIns="46109" numCol="1" anchor="t" anchorCtr="0" compatLnSpc="1">
            <a:prstTxWarp prst="textNoShape">
              <a:avLst/>
            </a:prstTxWarp>
          </a:bodyPr>
          <a:lstStyle>
            <a:lvl1pPr algn="l" defTabSz="922361" eaLnBrk="1" hangingPunct="1">
              <a:defRPr sz="1200">
                <a:latin typeface="Arial" charset="0"/>
                <a:ea typeface="ＭＳ Ｐゴシック" pitchFamily="50" charset="-128"/>
              </a:defRPr>
            </a:lvl1pPr>
          </a:lstStyle>
          <a:p>
            <a:pPr>
              <a:defRPr/>
            </a:pPr>
            <a:endParaRPr lang="en-US" altLang="ja-JP"/>
          </a:p>
        </p:txBody>
      </p:sp>
      <p:sp>
        <p:nvSpPr>
          <p:cNvPr id="2051" name="Rectangle 3"/>
          <p:cNvSpPr>
            <a:spLocks noGrp="1" noChangeArrowheads="1"/>
          </p:cNvSpPr>
          <p:nvPr>
            <p:ph type="dt" idx="1"/>
          </p:nvPr>
        </p:nvSpPr>
        <p:spPr bwMode="auto">
          <a:xfrm>
            <a:off x="3856038" y="0"/>
            <a:ext cx="2949575" cy="496888"/>
          </a:xfrm>
          <a:prstGeom prst="rect">
            <a:avLst/>
          </a:prstGeom>
          <a:noFill/>
          <a:ln w="9525">
            <a:noFill/>
            <a:miter lim="800000"/>
            <a:headEnd/>
            <a:tailEnd/>
          </a:ln>
          <a:effectLst/>
        </p:spPr>
        <p:txBody>
          <a:bodyPr vert="horz" wrap="square" lIns="92222" tIns="46109" rIns="92222" bIns="46109" numCol="1" anchor="t" anchorCtr="0" compatLnSpc="1">
            <a:prstTxWarp prst="textNoShape">
              <a:avLst/>
            </a:prstTxWarp>
          </a:bodyPr>
          <a:lstStyle>
            <a:lvl1pPr algn="r" defTabSz="922361" eaLnBrk="1" hangingPunct="1">
              <a:defRPr sz="1200">
                <a:latin typeface="Arial" charset="0"/>
                <a:ea typeface="ＭＳ Ｐゴシック" pitchFamily="50" charset="-128"/>
              </a:defRPr>
            </a:lvl1pPr>
          </a:lstStyle>
          <a:p>
            <a:pPr>
              <a:defRPr/>
            </a:pPr>
            <a:endParaRPr lang="en-US" altLang="ja-JP"/>
          </a:p>
        </p:txBody>
      </p:sp>
      <p:sp>
        <p:nvSpPr>
          <p:cNvPr id="3076" name="Rectangle 4"/>
          <p:cNvSpPr>
            <a:spLocks noGrp="1" noRot="1" noChangeAspect="1" noChangeArrowheads="1"/>
          </p:cNvSpPr>
          <p:nvPr>
            <p:ph type="sldImg" idx="2"/>
          </p:nvPr>
        </p:nvSpPr>
        <p:spPr bwMode="auto">
          <a:xfrm>
            <a:off x="711200" y="746125"/>
            <a:ext cx="5384800" cy="372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3" name="Rectangle 5"/>
          <p:cNvSpPr>
            <a:spLocks noGrp="1" noRot="1" noChangeArrowheads="1"/>
          </p:cNvSpPr>
          <p:nvPr>
            <p:ph type="body" sz="quarter" idx="3"/>
          </p:nvPr>
        </p:nvSpPr>
        <p:spPr bwMode="auto">
          <a:xfrm>
            <a:off x="682625" y="4721225"/>
            <a:ext cx="5441950" cy="4471988"/>
          </a:xfrm>
          <a:prstGeom prst="rect">
            <a:avLst/>
          </a:prstGeom>
          <a:noFill/>
          <a:ln w="9525">
            <a:noFill/>
            <a:miter lim="800000"/>
            <a:headEnd/>
            <a:tailEnd/>
          </a:ln>
          <a:effectLst/>
        </p:spPr>
        <p:txBody>
          <a:bodyPr vert="horz" wrap="square" lIns="92222" tIns="46109" rIns="92222" bIns="46109" numCol="1" anchor="ctr"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2054" name="Rectangle 6"/>
          <p:cNvSpPr>
            <a:spLocks noGrp="1" noChangeArrowheads="1"/>
          </p:cNvSpPr>
          <p:nvPr>
            <p:ph type="ftr" sz="quarter" idx="4"/>
          </p:nvPr>
        </p:nvSpPr>
        <p:spPr bwMode="auto">
          <a:xfrm>
            <a:off x="0" y="9440863"/>
            <a:ext cx="2947988" cy="496887"/>
          </a:xfrm>
          <a:prstGeom prst="rect">
            <a:avLst/>
          </a:prstGeom>
          <a:noFill/>
          <a:ln w="9525">
            <a:noFill/>
            <a:miter lim="800000"/>
            <a:headEnd/>
            <a:tailEnd/>
          </a:ln>
          <a:effectLst/>
        </p:spPr>
        <p:txBody>
          <a:bodyPr vert="horz" wrap="square" lIns="92222" tIns="46109" rIns="92222" bIns="46109" numCol="1" anchor="b" anchorCtr="0" compatLnSpc="1">
            <a:prstTxWarp prst="textNoShape">
              <a:avLst/>
            </a:prstTxWarp>
          </a:bodyPr>
          <a:lstStyle>
            <a:lvl1pPr algn="l" defTabSz="922361" eaLnBrk="1" hangingPunct="1">
              <a:defRPr sz="1200">
                <a:latin typeface="Arial" charset="0"/>
                <a:ea typeface="ＭＳ Ｐゴシック" pitchFamily="50" charset="-128"/>
              </a:defRPr>
            </a:lvl1pPr>
          </a:lstStyle>
          <a:p>
            <a:pPr>
              <a:defRPr/>
            </a:pPr>
            <a:endParaRPr lang="en-US" altLang="ja-JP"/>
          </a:p>
        </p:txBody>
      </p:sp>
      <p:sp>
        <p:nvSpPr>
          <p:cNvPr id="2055" name="Rectangle 7"/>
          <p:cNvSpPr>
            <a:spLocks noGrp="1" noChangeArrowheads="1"/>
          </p:cNvSpPr>
          <p:nvPr>
            <p:ph type="sldNum" sz="quarter" idx="5"/>
          </p:nvPr>
        </p:nvSpPr>
        <p:spPr bwMode="auto">
          <a:xfrm>
            <a:off x="3856038" y="9440863"/>
            <a:ext cx="2949575" cy="496887"/>
          </a:xfrm>
          <a:prstGeom prst="rect">
            <a:avLst/>
          </a:prstGeom>
          <a:noFill/>
          <a:ln w="9525">
            <a:noFill/>
            <a:miter lim="800000"/>
            <a:headEnd/>
            <a:tailEnd/>
          </a:ln>
          <a:effectLst/>
        </p:spPr>
        <p:txBody>
          <a:bodyPr vert="horz" wrap="square" lIns="92222" tIns="46109" rIns="92222" bIns="46109"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179E5A6A-3E76-46D4-B0B8-C9E25D546B1E}"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明朝" panose="02020600040205080304" pitchFamily="18" charset="-128"/>
              </a:defRPr>
            </a:lvl1pPr>
            <a:lvl2pPr marL="749300" indent="-287338">
              <a:spcBef>
                <a:spcPct val="30000"/>
              </a:spcBef>
              <a:defRPr sz="1200">
                <a:solidFill>
                  <a:schemeClr val="tx1"/>
                </a:solidFill>
                <a:latin typeface="Arial" panose="020B0604020202020204" pitchFamily="34" charset="0"/>
                <a:ea typeface="ＭＳ Ｐ明朝" panose="02020600040205080304" pitchFamily="18" charset="-128"/>
              </a:defRPr>
            </a:lvl2pPr>
            <a:lvl3pPr marL="1152525" indent="-230188">
              <a:spcBef>
                <a:spcPct val="30000"/>
              </a:spcBef>
              <a:defRPr sz="1200">
                <a:solidFill>
                  <a:schemeClr val="tx1"/>
                </a:solidFill>
                <a:latin typeface="Arial" panose="020B0604020202020204" pitchFamily="34" charset="0"/>
                <a:ea typeface="ＭＳ Ｐ明朝" panose="02020600040205080304" pitchFamily="18" charset="-128"/>
              </a:defRPr>
            </a:lvl3pPr>
            <a:lvl4pPr marL="1612900" indent="-230188">
              <a:spcBef>
                <a:spcPct val="30000"/>
              </a:spcBef>
              <a:defRPr sz="1200">
                <a:solidFill>
                  <a:schemeClr val="tx1"/>
                </a:solidFill>
                <a:latin typeface="Arial" panose="020B0604020202020204" pitchFamily="34" charset="0"/>
                <a:ea typeface="ＭＳ Ｐ明朝" panose="02020600040205080304" pitchFamily="18" charset="-128"/>
              </a:defRPr>
            </a:lvl4pPr>
            <a:lvl5pPr marL="2074863" indent="-230188">
              <a:spcBef>
                <a:spcPct val="30000"/>
              </a:spcBef>
              <a:defRPr sz="1200">
                <a:solidFill>
                  <a:schemeClr val="tx1"/>
                </a:solidFill>
                <a:latin typeface="Arial" panose="020B0604020202020204" pitchFamily="34" charset="0"/>
                <a:ea typeface="ＭＳ Ｐ明朝" panose="02020600040205080304" pitchFamily="18" charset="-128"/>
              </a:defRPr>
            </a:lvl5pPr>
            <a:lvl6pPr marL="2532063" indent="-23018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89263" indent="-23018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46463" indent="-23018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903663" indent="-23018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spcBef>
                <a:spcPct val="0"/>
              </a:spcBef>
            </a:pPr>
            <a:fld id="{400834B8-F9B7-40FD-B1DE-6FE82AEDCB49}" type="slidenum">
              <a:rPr lang="ja-JP" altLang="en-US" smtClean="0">
                <a:ea typeface="ＭＳ Ｐゴシック" panose="020B0600070205080204" pitchFamily="50" charset="-128"/>
              </a:rPr>
              <a:pPr>
                <a:spcBef>
                  <a:spcPct val="0"/>
                </a:spcBef>
              </a:pPr>
              <a:t>1</a:t>
            </a:fld>
            <a:endParaRPr lang="en-US" altLang="ja-JP">
              <a:ea typeface="ＭＳ Ｐゴシック" panose="020B0600070205080204" pitchFamily="50" charset="-128"/>
            </a:endParaRPr>
          </a:p>
        </p:txBody>
      </p:sp>
      <p:sp>
        <p:nvSpPr>
          <p:cNvPr id="6147" name="Rectangle 2"/>
          <p:cNvSpPr>
            <a:spLocks noGrp="1" noRot="1" noChangeAspect="1" noChangeArrowheads="1" noTextEdit="1"/>
          </p:cNvSpPr>
          <p:nvPr>
            <p:ph type="sldImg"/>
          </p:nvPr>
        </p:nvSpPr>
        <p:spPr/>
      </p:sp>
      <p:sp>
        <p:nvSpPr>
          <p:cNvPr id="6148"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9D88F423-1EC9-4329-A4FF-BF87C24EB8F7}" type="slidenum">
              <a:rPr lang="ja-JP" altLang="en-US">
                <a:ea typeface="ＭＳ Ｐゴシック" panose="020B0600070205080204" pitchFamily="50" charset="-128"/>
              </a:rPr>
              <a:pPr algn="r" eaLnBrk="1" hangingPunct="1">
                <a:spcBef>
                  <a:spcPct val="0"/>
                </a:spcBef>
              </a:pPr>
              <a:t>2</a:t>
            </a:fld>
            <a:endParaRPr lang="en-US" altLang="ja-JP">
              <a:ea typeface="ＭＳ Ｐゴシック" panose="020B0600070205080204" pitchFamily="50" charset="-128"/>
            </a:endParaRPr>
          </a:p>
        </p:txBody>
      </p:sp>
      <p:sp>
        <p:nvSpPr>
          <p:cNvPr id="8195" name="Rectangle 2"/>
          <p:cNvSpPr>
            <a:spLocks noGrp="1" noRot="1" noChangeAspect="1" noChangeArrowheads="1" noTextEdit="1"/>
          </p:cNvSpPr>
          <p:nvPr>
            <p:ph type="sldImg"/>
          </p:nvPr>
        </p:nvSpPr>
        <p:spPr/>
      </p:sp>
      <p:sp>
        <p:nvSpPr>
          <p:cNvPr id="8196"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5AADFE42-7B79-4FD4-8B2B-A509BE44AAAA}" type="slidenum">
              <a:rPr lang="ja-JP" altLang="en-US">
                <a:ea typeface="ＭＳ Ｐゴシック" panose="020B0600070205080204" pitchFamily="50" charset="-128"/>
              </a:rPr>
              <a:pPr algn="r" eaLnBrk="1" hangingPunct="1">
                <a:spcBef>
                  <a:spcPct val="0"/>
                </a:spcBef>
              </a:pPr>
              <a:t>3</a:t>
            </a:fld>
            <a:endParaRPr lang="en-US" altLang="ja-JP">
              <a:ea typeface="ＭＳ Ｐゴシック" panose="020B0600070205080204" pitchFamily="50" charset="-128"/>
            </a:endParaRPr>
          </a:p>
        </p:txBody>
      </p:sp>
      <p:sp>
        <p:nvSpPr>
          <p:cNvPr id="10243" name="Rectangle 2"/>
          <p:cNvSpPr>
            <a:spLocks noGrp="1" noRot="1" noChangeAspect="1" noChangeArrowheads="1" noTextEdit="1"/>
          </p:cNvSpPr>
          <p:nvPr>
            <p:ph type="sldImg"/>
          </p:nvPr>
        </p:nvSpPr>
        <p:spPr/>
      </p:sp>
      <p:sp>
        <p:nvSpPr>
          <p:cNvPr id="10244"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A29F02B6-ECAE-4362-9781-30EB10CC8D75}" type="slidenum">
              <a:rPr lang="ja-JP" altLang="en-US">
                <a:ea typeface="ＭＳ Ｐゴシック" panose="020B0600070205080204" pitchFamily="50" charset="-128"/>
              </a:rPr>
              <a:pPr algn="r" eaLnBrk="1" hangingPunct="1">
                <a:spcBef>
                  <a:spcPct val="0"/>
                </a:spcBef>
              </a:pPr>
              <a:t>4</a:t>
            </a:fld>
            <a:endParaRPr lang="en-US" altLang="ja-JP">
              <a:ea typeface="ＭＳ Ｐゴシック" panose="020B0600070205080204" pitchFamily="50" charset="-128"/>
            </a:endParaRPr>
          </a:p>
        </p:txBody>
      </p:sp>
      <p:sp>
        <p:nvSpPr>
          <p:cNvPr id="12291" name="Rectangle 2"/>
          <p:cNvSpPr>
            <a:spLocks noGrp="1" noRot="1" noChangeAspect="1" noChangeArrowheads="1" noTextEdit="1"/>
          </p:cNvSpPr>
          <p:nvPr>
            <p:ph type="sldImg"/>
          </p:nvPr>
        </p:nvSpPr>
        <p:spPr/>
      </p:sp>
      <p:sp>
        <p:nvSpPr>
          <p:cNvPr id="12292"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6A240528-0DB1-4118-873D-354F2BD8BB76}" type="slidenum">
              <a:rPr lang="ja-JP" altLang="en-US">
                <a:ea typeface="ＭＳ Ｐゴシック" panose="020B0600070205080204" pitchFamily="50" charset="-128"/>
              </a:rPr>
              <a:pPr algn="r" eaLnBrk="1" hangingPunct="1">
                <a:spcBef>
                  <a:spcPct val="0"/>
                </a:spcBef>
              </a:pPr>
              <a:t>5</a:t>
            </a:fld>
            <a:endParaRPr lang="en-US" altLang="ja-JP">
              <a:ea typeface="ＭＳ Ｐゴシック" panose="020B0600070205080204" pitchFamily="50" charset="-128"/>
            </a:endParaRPr>
          </a:p>
        </p:txBody>
      </p:sp>
      <p:sp>
        <p:nvSpPr>
          <p:cNvPr id="14339" name="Rectangle 2"/>
          <p:cNvSpPr>
            <a:spLocks noGrp="1" noRot="1" noChangeAspect="1" noChangeArrowheads="1" noTextEdit="1"/>
          </p:cNvSpPr>
          <p:nvPr>
            <p:ph type="sldImg"/>
          </p:nvPr>
        </p:nvSpPr>
        <p:spPr/>
      </p:sp>
      <p:sp>
        <p:nvSpPr>
          <p:cNvPr id="14340"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00FCD736-1055-4723-BE9E-8FCE39AF8C64}" type="slidenum">
              <a:rPr lang="ja-JP" altLang="en-US">
                <a:ea typeface="ＭＳ Ｐゴシック" panose="020B0600070205080204" pitchFamily="50" charset="-128"/>
              </a:rPr>
              <a:pPr algn="r" eaLnBrk="1" hangingPunct="1">
                <a:spcBef>
                  <a:spcPct val="0"/>
                </a:spcBef>
              </a:pPr>
              <a:t>6</a:t>
            </a:fld>
            <a:endParaRPr lang="en-US" altLang="ja-JP">
              <a:ea typeface="ＭＳ Ｐゴシック" panose="020B0600070205080204" pitchFamily="50" charset="-128"/>
            </a:endParaRPr>
          </a:p>
        </p:txBody>
      </p:sp>
      <p:sp>
        <p:nvSpPr>
          <p:cNvPr id="16387" name="Rectangle 2"/>
          <p:cNvSpPr>
            <a:spLocks noGrp="1" noRot="1" noChangeAspect="1" noChangeArrowheads="1" noTextEdit="1"/>
          </p:cNvSpPr>
          <p:nvPr>
            <p:ph type="sldImg"/>
          </p:nvPr>
        </p:nvSpPr>
        <p:spPr/>
      </p:sp>
      <p:sp>
        <p:nvSpPr>
          <p:cNvPr id="16388"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6876CD37-9635-4769-A62C-9780D30639E9}" type="slidenum">
              <a:rPr lang="ja-JP" altLang="en-US">
                <a:ea typeface="ＭＳ Ｐゴシック" panose="020B0600070205080204" pitchFamily="50" charset="-128"/>
              </a:rPr>
              <a:pPr algn="r" eaLnBrk="1" hangingPunct="1">
                <a:spcBef>
                  <a:spcPct val="0"/>
                </a:spcBef>
              </a:pPr>
              <a:t>7</a:t>
            </a:fld>
            <a:endParaRPr lang="en-US" altLang="ja-JP">
              <a:ea typeface="ＭＳ Ｐゴシック" panose="020B0600070205080204" pitchFamily="50" charset="-128"/>
            </a:endParaRPr>
          </a:p>
        </p:txBody>
      </p:sp>
      <p:sp>
        <p:nvSpPr>
          <p:cNvPr id="18435" name="Rectangle 2"/>
          <p:cNvSpPr>
            <a:spLocks noGrp="1" noRot="1" noChangeAspect="1" noChangeArrowheads="1" noTextEdit="1"/>
          </p:cNvSpPr>
          <p:nvPr>
            <p:ph type="sldImg"/>
          </p:nvPr>
        </p:nvSpPr>
        <p:spPr/>
      </p:sp>
      <p:sp>
        <p:nvSpPr>
          <p:cNvPr id="18436"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79B2F9DA-45DD-4543-8647-3F1C8929A464}" type="slidenum">
              <a:rPr lang="ja-JP" altLang="en-US">
                <a:ea typeface="ＭＳ Ｐゴシック" panose="020B0600070205080204" pitchFamily="50" charset="-128"/>
              </a:rPr>
              <a:pPr algn="r" eaLnBrk="1" hangingPunct="1">
                <a:spcBef>
                  <a:spcPct val="0"/>
                </a:spcBef>
              </a:pPr>
              <a:t>8</a:t>
            </a:fld>
            <a:endParaRPr lang="en-US" altLang="ja-JP">
              <a:ea typeface="ＭＳ Ｐゴシック" panose="020B0600070205080204" pitchFamily="50" charset="-128"/>
            </a:endParaRPr>
          </a:p>
        </p:txBody>
      </p:sp>
      <p:sp>
        <p:nvSpPr>
          <p:cNvPr id="20483" name="Rectangle 2"/>
          <p:cNvSpPr>
            <a:spLocks noGrp="1" noRot="1" noChangeAspect="1" noChangeArrowheads="1" noTextEdit="1"/>
          </p:cNvSpPr>
          <p:nvPr>
            <p:ph type="sldImg"/>
          </p:nvPr>
        </p:nvSpPr>
        <p:spPr/>
      </p:sp>
      <p:sp>
        <p:nvSpPr>
          <p:cNvPr id="20484"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30AFA0E0-1928-45D8-B2C7-7FCCB9C7E9E3}" type="slidenum">
              <a:rPr lang="ja-JP" altLang="en-US">
                <a:ea typeface="ＭＳ Ｐゴシック" panose="020B0600070205080204" pitchFamily="50" charset="-128"/>
              </a:rPr>
              <a:pPr algn="r" eaLnBrk="1" hangingPunct="1">
                <a:spcBef>
                  <a:spcPct val="0"/>
                </a:spcBef>
              </a:pPr>
              <a:t>9</a:t>
            </a:fld>
            <a:endParaRPr lang="en-US" altLang="ja-JP">
              <a:ea typeface="ＭＳ Ｐゴシック" panose="020B0600070205080204" pitchFamily="50" charset="-128"/>
            </a:endParaRPr>
          </a:p>
        </p:txBody>
      </p:sp>
      <p:sp>
        <p:nvSpPr>
          <p:cNvPr id="22531" name="Rectangle 2"/>
          <p:cNvSpPr>
            <a:spLocks noGrp="1" noRot="1" noChangeAspect="1" noChangeArrowheads="1" noTextEdit="1"/>
          </p:cNvSpPr>
          <p:nvPr>
            <p:ph type="sldImg"/>
          </p:nvPr>
        </p:nvSpPr>
        <p:spPr/>
      </p:sp>
      <p:sp>
        <p:nvSpPr>
          <p:cNvPr id="22532"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D3287D7D-CA90-4F26-9CC5-DC247DA6D7B8}" type="slidenum">
              <a:rPr lang="ja-JP" altLang="en-US">
                <a:ea typeface="ＭＳ Ｐゴシック" panose="020B0600070205080204" pitchFamily="50" charset="-128"/>
              </a:rPr>
              <a:pPr algn="r" eaLnBrk="1" hangingPunct="1">
                <a:spcBef>
                  <a:spcPct val="0"/>
                </a:spcBef>
              </a:pPr>
              <a:t>10</a:t>
            </a:fld>
            <a:endParaRPr lang="en-US" altLang="ja-JP">
              <a:ea typeface="ＭＳ Ｐゴシック" panose="020B0600070205080204" pitchFamily="50" charset="-128"/>
            </a:endParaRPr>
          </a:p>
        </p:txBody>
      </p:sp>
      <p:sp>
        <p:nvSpPr>
          <p:cNvPr id="24579" name="Rectangle 2"/>
          <p:cNvSpPr>
            <a:spLocks noGrp="1" noRot="1" noChangeAspect="1" noChangeArrowheads="1" noTextEdit="1"/>
          </p:cNvSpPr>
          <p:nvPr>
            <p:ph type="sldImg"/>
          </p:nvPr>
        </p:nvSpPr>
        <p:spPr/>
      </p:sp>
      <p:sp>
        <p:nvSpPr>
          <p:cNvPr id="24580"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B8D633E6-2E87-4E8C-A79A-E73080A3CDAA}" type="slidenum">
              <a:rPr lang="ja-JP" altLang="en-US">
                <a:ea typeface="ＭＳ Ｐゴシック" panose="020B0600070205080204" pitchFamily="50" charset="-128"/>
              </a:rPr>
              <a:pPr algn="r" eaLnBrk="1" hangingPunct="1">
                <a:spcBef>
                  <a:spcPct val="0"/>
                </a:spcBef>
              </a:pPr>
              <a:t>11</a:t>
            </a:fld>
            <a:endParaRPr lang="en-US" altLang="ja-JP">
              <a:ea typeface="ＭＳ Ｐゴシック" panose="020B0600070205080204" pitchFamily="50" charset="-128"/>
            </a:endParaRPr>
          </a:p>
        </p:txBody>
      </p:sp>
      <p:sp>
        <p:nvSpPr>
          <p:cNvPr id="26627" name="Rectangle 2"/>
          <p:cNvSpPr>
            <a:spLocks noGrp="1" noRot="1" noChangeAspect="1" noChangeArrowheads="1" noTextEdit="1"/>
          </p:cNvSpPr>
          <p:nvPr>
            <p:ph type="sldImg"/>
          </p:nvPr>
        </p:nvSpPr>
        <p:spPr/>
      </p:sp>
      <p:sp>
        <p:nvSpPr>
          <p:cNvPr id="26628"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A19205D6-9C86-42A7-85D7-F7796E03698C}" type="slidenum">
              <a:rPr lang="ja-JP" altLang="en-US">
                <a:ea typeface="ＭＳ Ｐゴシック" panose="020B0600070205080204" pitchFamily="50" charset="-128"/>
              </a:rPr>
              <a:pPr algn="r" eaLnBrk="1" hangingPunct="1">
                <a:spcBef>
                  <a:spcPct val="0"/>
                </a:spcBef>
              </a:pPr>
              <a:t>12</a:t>
            </a:fld>
            <a:endParaRPr lang="en-US" altLang="ja-JP">
              <a:ea typeface="ＭＳ Ｐゴシック" panose="020B0600070205080204" pitchFamily="50" charset="-128"/>
            </a:endParaRPr>
          </a:p>
        </p:txBody>
      </p:sp>
      <p:sp>
        <p:nvSpPr>
          <p:cNvPr id="28675" name="Rectangle 2"/>
          <p:cNvSpPr>
            <a:spLocks noGrp="1" noRot="1" noChangeAspect="1" noChangeArrowheads="1" noTextEdit="1"/>
          </p:cNvSpPr>
          <p:nvPr>
            <p:ph type="sldImg"/>
          </p:nvPr>
        </p:nvSpPr>
        <p:spPr/>
      </p:sp>
      <p:sp>
        <p:nvSpPr>
          <p:cNvPr id="28676"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62BF33D3-B1BD-4575-BBAD-D6A8E58621D2}" type="slidenum">
              <a:rPr lang="ja-JP" altLang="en-US">
                <a:ea typeface="ＭＳ Ｐゴシック" panose="020B0600070205080204" pitchFamily="50" charset="-128"/>
              </a:rPr>
              <a:pPr algn="r" eaLnBrk="1" hangingPunct="1">
                <a:spcBef>
                  <a:spcPct val="0"/>
                </a:spcBef>
              </a:pPr>
              <a:t>13</a:t>
            </a:fld>
            <a:endParaRPr lang="en-US" altLang="ja-JP">
              <a:ea typeface="ＭＳ Ｐゴシック" panose="020B0600070205080204" pitchFamily="50" charset="-128"/>
            </a:endParaRPr>
          </a:p>
        </p:txBody>
      </p:sp>
      <p:sp>
        <p:nvSpPr>
          <p:cNvPr id="30723" name="Rectangle 2"/>
          <p:cNvSpPr>
            <a:spLocks noGrp="1" noRot="1" noChangeAspect="1" noChangeArrowheads="1" noTextEdit="1"/>
          </p:cNvSpPr>
          <p:nvPr>
            <p:ph type="sldImg"/>
          </p:nvPr>
        </p:nvSpPr>
        <p:spPr/>
      </p:sp>
      <p:sp>
        <p:nvSpPr>
          <p:cNvPr id="30724"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5EA5D317-E01C-410F-8076-6F89A455B2D6}" type="slidenum">
              <a:rPr lang="ja-JP" altLang="en-US">
                <a:ea typeface="ＭＳ Ｐゴシック" panose="020B0600070205080204" pitchFamily="50" charset="-128"/>
              </a:rPr>
              <a:pPr algn="r" eaLnBrk="1" hangingPunct="1">
                <a:spcBef>
                  <a:spcPct val="0"/>
                </a:spcBef>
              </a:pPr>
              <a:t>14</a:t>
            </a:fld>
            <a:endParaRPr lang="en-US" altLang="ja-JP">
              <a:ea typeface="ＭＳ Ｐゴシック" panose="020B0600070205080204" pitchFamily="50" charset="-128"/>
            </a:endParaRPr>
          </a:p>
        </p:txBody>
      </p:sp>
      <p:sp>
        <p:nvSpPr>
          <p:cNvPr id="32771" name="Rectangle 2"/>
          <p:cNvSpPr>
            <a:spLocks noGrp="1" noRot="1" noChangeAspect="1" noChangeArrowheads="1" noTextEdit="1"/>
          </p:cNvSpPr>
          <p:nvPr>
            <p:ph type="sldImg"/>
          </p:nvPr>
        </p:nvSpPr>
        <p:spPr/>
      </p:sp>
      <p:sp>
        <p:nvSpPr>
          <p:cNvPr id="32772"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1F84B3E8-5DE8-48DA-93C3-36EFBA585DDC}" type="slidenum">
              <a:rPr lang="ja-JP" altLang="en-US">
                <a:ea typeface="ＭＳ Ｐゴシック" panose="020B0600070205080204" pitchFamily="50" charset="-128"/>
              </a:rPr>
              <a:pPr algn="r" eaLnBrk="1" hangingPunct="1">
                <a:spcBef>
                  <a:spcPct val="0"/>
                </a:spcBef>
              </a:pPr>
              <a:t>15</a:t>
            </a:fld>
            <a:endParaRPr lang="en-US" altLang="ja-JP">
              <a:ea typeface="ＭＳ Ｐゴシック" panose="020B0600070205080204" pitchFamily="50" charset="-128"/>
            </a:endParaRPr>
          </a:p>
        </p:txBody>
      </p:sp>
      <p:sp>
        <p:nvSpPr>
          <p:cNvPr id="34819" name="Rectangle 2"/>
          <p:cNvSpPr>
            <a:spLocks noGrp="1" noRot="1" noChangeAspect="1" noChangeArrowheads="1" noTextEdit="1"/>
          </p:cNvSpPr>
          <p:nvPr>
            <p:ph type="sldImg"/>
          </p:nvPr>
        </p:nvSpPr>
        <p:spPr/>
      </p:sp>
      <p:sp>
        <p:nvSpPr>
          <p:cNvPr id="34820"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1756D9EB-76D9-463C-8DFF-3033C46D65BC}" type="slidenum">
              <a:rPr lang="ja-JP" altLang="en-US">
                <a:ea typeface="ＭＳ Ｐゴシック" panose="020B0600070205080204" pitchFamily="50" charset="-128"/>
              </a:rPr>
              <a:pPr algn="r" eaLnBrk="1" hangingPunct="1">
                <a:spcBef>
                  <a:spcPct val="0"/>
                </a:spcBef>
              </a:pPr>
              <a:t>16</a:t>
            </a:fld>
            <a:endParaRPr lang="en-US" altLang="ja-JP">
              <a:ea typeface="ＭＳ Ｐゴシック" panose="020B0600070205080204" pitchFamily="50" charset="-128"/>
            </a:endParaRPr>
          </a:p>
        </p:txBody>
      </p:sp>
      <p:sp>
        <p:nvSpPr>
          <p:cNvPr id="36867" name="Rectangle 2"/>
          <p:cNvSpPr>
            <a:spLocks noGrp="1" noRot="1" noChangeAspect="1" noChangeArrowheads="1" noTextEdit="1"/>
          </p:cNvSpPr>
          <p:nvPr>
            <p:ph type="sldImg"/>
          </p:nvPr>
        </p:nvSpPr>
        <p:spPr/>
      </p:sp>
      <p:sp>
        <p:nvSpPr>
          <p:cNvPr id="36868"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56038" y="9440863"/>
            <a:ext cx="2949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22" tIns="46109" rIns="92222" bIns="46109" anchor="b"/>
          <a:lstStyle>
            <a:lvl1pPr defTabSz="922338">
              <a:spcBef>
                <a:spcPct val="30000"/>
              </a:spcBef>
              <a:defRPr sz="1200">
                <a:solidFill>
                  <a:schemeClr val="tx1"/>
                </a:solidFill>
                <a:latin typeface="Arial" panose="020B0604020202020204" pitchFamily="34" charset="0"/>
                <a:ea typeface="ＭＳ Ｐ明朝" panose="02020600040205080304" pitchFamily="18" charset="-128"/>
              </a:defRPr>
            </a:lvl1pPr>
            <a:lvl2pPr marL="742950" indent="-285750" defTabSz="922338">
              <a:spcBef>
                <a:spcPct val="30000"/>
              </a:spcBef>
              <a:defRPr sz="1200">
                <a:solidFill>
                  <a:schemeClr val="tx1"/>
                </a:solidFill>
                <a:latin typeface="Arial" panose="020B0604020202020204" pitchFamily="34" charset="0"/>
                <a:ea typeface="ＭＳ Ｐ明朝" panose="02020600040205080304" pitchFamily="18" charset="-128"/>
              </a:defRPr>
            </a:lvl2pPr>
            <a:lvl3pPr marL="11430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3pPr>
            <a:lvl4pPr marL="16002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4pPr>
            <a:lvl5pPr marL="2057400" indent="-228600" defTabSz="922338">
              <a:spcBef>
                <a:spcPct val="30000"/>
              </a:spcBef>
              <a:defRPr sz="1200">
                <a:solidFill>
                  <a:schemeClr val="tx1"/>
                </a:solidFill>
                <a:latin typeface="Arial" panose="020B0604020202020204" pitchFamily="34" charset="0"/>
                <a:ea typeface="ＭＳ Ｐ明朝" panose="02020600040205080304" pitchFamily="18" charset="-128"/>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5229ADF7-E19E-49E9-A3CE-63C8B03F22EB}" type="slidenum">
              <a:rPr lang="ja-JP" altLang="en-US">
                <a:ea typeface="ＭＳ Ｐゴシック" panose="020B0600070205080204" pitchFamily="50" charset="-128"/>
              </a:rPr>
              <a:pPr algn="r" eaLnBrk="1" hangingPunct="1">
                <a:spcBef>
                  <a:spcPct val="0"/>
                </a:spcBef>
              </a:pPr>
              <a:t>17</a:t>
            </a:fld>
            <a:endParaRPr lang="en-US" altLang="ja-JP">
              <a:ea typeface="ＭＳ Ｐゴシック" panose="020B0600070205080204" pitchFamily="50" charset="-128"/>
            </a:endParaRPr>
          </a:p>
        </p:txBody>
      </p:sp>
      <p:sp>
        <p:nvSpPr>
          <p:cNvPr id="38915" name="Rectangle 2"/>
          <p:cNvSpPr>
            <a:spLocks noGrp="1" noRot="1" noChangeAspect="1" noChangeArrowheads="1" noTextEdit="1"/>
          </p:cNvSpPr>
          <p:nvPr>
            <p:ph type="sldImg"/>
          </p:nvPr>
        </p:nvSpPr>
        <p:spPr/>
      </p:sp>
      <p:sp>
        <p:nvSpPr>
          <p:cNvPr id="38916"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9272588" y="88900"/>
            <a:ext cx="528637" cy="246063"/>
          </a:xfrm>
          <a:prstGeom prst="rect">
            <a:avLst/>
          </a:prstGeom>
          <a:noFill/>
          <a:ln w="28575">
            <a:solidFill>
              <a:srgbClr val="0000FF"/>
            </a:solidFill>
            <a:miter lim="800000"/>
            <a:headEnd/>
            <a:tailEnd/>
          </a:ln>
          <a:extLst/>
        </p:spPr>
        <p:txBody>
          <a:bodyPr wrap="none">
            <a:spAutoFit/>
          </a:bodyPr>
          <a:lstStyle>
            <a:lvl1pPr eaLnBrk="0" hangingPunct="0">
              <a:defRPr sz="1000">
                <a:solidFill>
                  <a:schemeClr val="tx1"/>
                </a:solidFill>
                <a:latin typeface="ＭＳ Ｐゴシック" charset="-128"/>
                <a:ea typeface="ＭＳ Ｐゴシック" charset="-128"/>
              </a:defRPr>
            </a:lvl1pPr>
            <a:lvl2pPr marL="742950" indent="-285750" eaLnBrk="0" hangingPunct="0">
              <a:defRPr sz="1000">
                <a:solidFill>
                  <a:schemeClr val="tx1"/>
                </a:solidFill>
                <a:latin typeface="ＭＳ Ｐゴシック" charset="-128"/>
                <a:ea typeface="ＭＳ Ｐゴシック" charset="-128"/>
              </a:defRPr>
            </a:lvl2pPr>
            <a:lvl3pPr marL="1143000" indent="-228600" eaLnBrk="0" hangingPunct="0">
              <a:defRPr sz="1000">
                <a:solidFill>
                  <a:schemeClr val="tx1"/>
                </a:solidFill>
                <a:latin typeface="ＭＳ Ｐゴシック" charset="-128"/>
                <a:ea typeface="ＭＳ Ｐゴシック" charset="-128"/>
              </a:defRPr>
            </a:lvl3pPr>
            <a:lvl4pPr marL="1600200" indent="-228600" eaLnBrk="0" hangingPunct="0">
              <a:defRPr sz="1000">
                <a:solidFill>
                  <a:schemeClr val="tx1"/>
                </a:solidFill>
                <a:latin typeface="ＭＳ Ｐゴシック" charset="-128"/>
                <a:ea typeface="ＭＳ Ｐゴシック" charset="-128"/>
              </a:defRPr>
            </a:lvl4pPr>
            <a:lvl5pPr marL="2057400" indent="-228600" eaLnBrk="0" hangingPunct="0">
              <a:defRPr sz="10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9pPr>
          </a:lstStyle>
          <a:p>
            <a:pPr algn="ctr" eaLnBrk="1" hangingPunct="1">
              <a:defRPr/>
            </a:pPr>
            <a:r>
              <a:rPr lang="ja-JP" altLang="en-US" dirty="0"/>
              <a:t>様式２</a:t>
            </a:r>
          </a:p>
        </p:txBody>
      </p:sp>
      <p:sp>
        <p:nvSpPr>
          <p:cNvPr id="3" name="Rectangle 6"/>
          <p:cNvSpPr>
            <a:spLocks noChangeArrowheads="1"/>
          </p:cNvSpPr>
          <p:nvPr userDrawn="1"/>
        </p:nvSpPr>
        <p:spPr bwMode="auto">
          <a:xfrm>
            <a:off x="742950" y="115888"/>
            <a:ext cx="8418513" cy="1003300"/>
          </a:xfrm>
          <a:prstGeom prst="rect">
            <a:avLst/>
          </a:prstGeom>
          <a:solidFill>
            <a:schemeClr val="bg1">
              <a:lumMod val="95000"/>
              <a:alpha val="55000"/>
            </a:schemeClr>
          </a:solidFill>
          <a:ln>
            <a:noFill/>
          </a:ln>
        </p:spPr>
        <p:txBody>
          <a:bodyPr anchor="ctr"/>
          <a:lstStyle/>
          <a:p>
            <a:pPr algn="ctr">
              <a:defRPr/>
            </a:pPr>
            <a:r>
              <a:rPr lang="ja-JP" altLang="en-US" sz="2000" dirty="0">
                <a:solidFill>
                  <a:schemeClr val="tx2"/>
                </a:solidFill>
              </a:rPr>
              <a:t>平成</a:t>
            </a:r>
            <a:r>
              <a:rPr lang="en-US" altLang="ja-JP" sz="2000" dirty="0">
                <a:solidFill>
                  <a:schemeClr val="tx2"/>
                </a:solidFill>
              </a:rPr>
              <a:t>27</a:t>
            </a:r>
            <a:r>
              <a:rPr lang="ja-JP" altLang="en-US" sz="2000" dirty="0">
                <a:solidFill>
                  <a:schemeClr val="tx2"/>
                </a:solidFill>
              </a:rPr>
              <a:t>年度健康寿命延伸産業創出推進事業</a:t>
            </a:r>
            <a:endParaRPr lang="en-US" altLang="ja-JP" sz="2000" dirty="0">
              <a:solidFill>
                <a:schemeClr val="tx2"/>
              </a:solidFill>
            </a:endParaRPr>
          </a:p>
          <a:p>
            <a:pPr algn="ctr">
              <a:defRPr/>
            </a:pPr>
            <a:r>
              <a:rPr lang="en-US" altLang="ja-JP" sz="2000" dirty="0">
                <a:solidFill>
                  <a:schemeClr val="tx2"/>
                </a:solidFill>
              </a:rPr>
              <a:t>(</a:t>
            </a:r>
            <a:r>
              <a:rPr lang="ja-JP" altLang="en-US" sz="2000" dirty="0">
                <a:solidFill>
                  <a:schemeClr val="tx2"/>
                </a:solidFill>
              </a:rPr>
              <a:t>地域ヘルスケアビジネス創出支援</a:t>
            </a:r>
            <a:r>
              <a:rPr lang="en-US" altLang="ja-JP" sz="2000" dirty="0">
                <a:solidFill>
                  <a:schemeClr val="tx2"/>
                </a:solidFill>
              </a:rPr>
              <a:t>)</a:t>
            </a:r>
            <a:br>
              <a:rPr lang="ja-JP" altLang="en-US" sz="2000" dirty="0">
                <a:solidFill>
                  <a:schemeClr val="tx2"/>
                </a:solidFill>
              </a:rPr>
            </a:br>
            <a:r>
              <a:rPr lang="ja-JP" altLang="en-US" sz="2000" dirty="0">
                <a:solidFill>
                  <a:schemeClr val="tx2"/>
                </a:solidFill>
              </a:rPr>
              <a:t>提案書</a:t>
            </a:r>
          </a:p>
        </p:txBody>
      </p:sp>
      <p:sp>
        <p:nvSpPr>
          <p:cNvPr id="4" name="Text Box 3"/>
          <p:cNvSpPr txBox="1">
            <a:spLocks noChangeArrowheads="1"/>
          </p:cNvSpPr>
          <p:nvPr userDrawn="1"/>
        </p:nvSpPr>
        <p:spPr bwMode="auto">
          <a:xfrm>
            <a:off x="9428163" y="6596063"/>
            <a:ext cx="463550" cy="277812"/>
          </a:xfrm>
          <a:prstGeom prst="rect">
            <a:avLst/>
          </a:prstGeom>
          <a:noFill/>
          <a:ln>
            <a:noFill/>
          </a:ln>
          <a:extLst/>
        </p:spPr>
        <p:txBody>
          <a:bodyPr>
            <a:spAutoFit/>
          </a:bodyPr>
          <a:lstStyle>
            <a:lvl1pPr eaLnBrk="0" hangingPunct="0">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50000"/>
              </a:spcBef>
              <a:buFont typeface="Wingdings" panose="05000000000000000000" pitchFamily="2" charset="2"/>
              <a:buNone/>
              <a:defRPr/>
            </a:pPr>
            <a:fld id="{84B8A364-26ED-4C1F-AE3B-DB34EAD2E375}" type="slidenum">
              <a:rPr lang="ja-JP" altLang="en-US" sz="1200" smtClean="0"/>
              <a:pPr algn="ctr" eaLnBrk="1" hangingPunct="1">
                <a:spcBef>
                  <a:spcPct val="50000"/>
                </a:spcBef>
                <a:buFont typeface="Wingdings" panose="05000000000000000000" pitchFamily="2" charset="2"/>
                <a:buNone/>
                <a:defRPr/>
              </a:pPr>
              <a:t>‹#›</a:t>
            </a:fld>
            <a:endParaRPr lang="en-US" altLang="ja-JP" sz="1200"/>
          </a:p>
        </p:txBody>
      </p:sp>
    </p:spTree>
    <p:extLst>
      <p:ext uri="{BB962C8B-B14F-4D97-AF65-F5344CB8AC3E}">
        <p14:creationId xmlns:p14="http://schemas.microsoft.com/office/powerpoint/2010/main" val="2456414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95300" y="1600200"/>
            <a:ext cx="8913813" cy="452596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 name="タイトル 1"/>
          <p:cNvSpPr>
            <a:spLocks noGrp="1"/>
          </p:cNvSpPr>
          <p:nvPr>
            <p:ph type="title"/>
          </p:nvPr>
        </p:nvSpPr>
        <p:spPr>
          <a:xfrm>
            <a:off x="495300" y="274638"/>
            <a:ext cx="8913813"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3366512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18512"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82638" y="2906713"/>
            <a:ext cx="8418512"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156319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3813" cy="114300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95300" y="1600200"/>
            <a:ext cx="43799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027613"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968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3813"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030788"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030788"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742764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3813" cy="1143000"/>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9989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8259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871913"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432937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2012"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41513" y="612775"/>
            <a:ext cx="5942012"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 3"/>
          <p:cNvSpPr>
            <a:spLocks noGrp="1"/>
          </p:cNvSpPr>
          <p:nvPr>
            <p:ph type="body" sz="half" idx="2"/>
          </p:nvPr>
        </p:nvSpPr>
        <p:spPr>
          <a:xfrm>
            <a:off x="1941513" y="5367338"/>
            <a:ext cx="5942012"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517024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3813" cy="114300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495300" y="1600200"/>
            <a:ext cx="8913813" cy="452596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251291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7263"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95300" y="274638"/>
            <a:ext cx="6534150" cy="5851525"/>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35773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95300" y="274638"/>
            <a:ext cx="8913813" cy="5851525"/>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28443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userDrawn="1"/>
        </p:nvSpPr>
        <p:spPr bwMode="auto">
          <a:xfrm>
            <a:off x="0" y="765175"/>
            <a:ext cx="9906000" cy="0"/>
          </a:xfrm>
          <a:prstGeom prst="line">
            <a:avLst/>
          </a:prstGeom>
          <a:noFill/>
          <a:ln w="127000" cmpd="thickThin">
            <a:solidFill>
              <a:srgbClr val="00008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27" name="Text Box 3"/>
          <p:cNvSpPr txBox="1">
            <a:spLocks noChangeArrowheads="1"/>
          </p:cNvSpPr>
          <p:nvPr userDrawn="1"/>
        </p:nvSpPr>
        <p:spPr bwMode="auto">
          <a:xfrm>
            <a:off x="9428163" y="127000"/>
            <a:ext cx="463550" cy="307975"/>
          </a:xfrm>
          <a:prstGeom prst="rect">
            <a:avLst/>
          </a:prstGeom>
          <a:noFill/>
          <a:ln>
            <a:noFill/>
          </a:ln>
          <a:extLst/>
        </p:spPr>
        <p:txBody>
          <a:bodyPr>
            <a:spAutoFit/>
          </a:bodyPr>
          <a:lstStyle>
            <a:lvl1pPr eaLnBrk="0" hangingPunct="0">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algn="ctr"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50000"/>
              </a:spcBef>
              <a:buFont typeface="Wingdings" panose="05000000000000000000" pitchFamily="2" charset="2"/>
              <a:buNone/>
              <a:defRPr/>
            </a:pPr>
            <a:fld id="{40E8DDC1-AE1F-43AE-8D59-1016C60256E8}" type="slidenum">
              <a:rPr lang="ja-JP" altLang="en-US" sz="1400" smtClean="0">
                <a:latin typeface="Arial Black" panose="020B0A04020102020204" pitchFamily="34" charset="0"/>
              </a:rPr>
              <a:pPr algn="ctr" eaLnBrk="1" hangingPunct="1">
                <a:spcBef>
                  <a:spcPct val="50000"/>
                </a:spcBef>
                <a:buFont typeface="Wingdings" panose="05000000000000000000" pitchFamily="2" charset="2"/>
                <a:buNone/>
                <a:defRPr/>
              </a:pPr>
              <a:t>‹#›</a:t>
            </a:fld>
            <a:endParaRPr lang="en-US" altLang="ja-JP" sz="1400">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84349" r:id="rId1"/>
    <p:sldLayoutId id="2147484338" r:id="rId2"/>
    <p:sldLayoutId id="2147484339" r:id="rId3"/>
    <p:sldLayoutId id="2147484340" r:id="rId4"/>
    <p:sldLayoutId id="2147484341" r:id="rId5"/>
    <p:sldLayoutId id="2147484342" r:id="rId6"/>
    <p:sldLayoutId id="2147484343" r:id="rId7"/>
    <p:sldLayoutId id="2147484344" r:id="rId8"/>
    <p:sldLayoutId id="2147484345" r:id="rId9"/>
    <p:sldLayoutId id="2147484346" r:id="rId10"/>
    <p:sldLayoutId id="2147484347" r:id="rId11"/>
    <p:sldLayoutId id="2147484348"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50" charset="-128"/>
        </a:defRPr>
      </a:lvl2pPr>
      <a:lvl3pPr algn="ctr" rtl="0" eaLnBrk="0" fontAlgn="base" hangingPunct="0">
        <a:spcBef>
          <a:spcPct val="0"/>
        </a:spcBef>
        <a:spcAft>
          <a:spcPct val="0"/>
        </a:spcAft>
        <a:defRPr sz="4400">
          <a:solidFill>
            <a:schemeClr val="tx2"/>
          </a:solidFill>
          <a:latin typeface="Arial" charset="0"/>
          <a:ea typeface="ＭＳ Ｐゴシック" pitchFamily="50" charset="-128"/>
        </a:defRPr>
      </a:lvl3pPr>
      <a:lvl4pPr algn="ctr" rtl="0" eaLnBrk="0" fontAlgn="base" hangingPunct="0">
        <a:spcBef>
          <a:spcPct val="0"/>
        </a:spcBef>
        <a:spcAft>
          <a:spcPct val="0"/>
        </a:spcAft>
        <a:defRPr sz="4400">
          <a:solidFill>
            <a:schemeClr val="tx2"/>
          </a:solidFill>
          <a:latin typeface="Arial" charset="0"/>
          <a:ea typeface="ＭＳ Ｐゴシック" pitchFamily="50" charset="-128"/>
        </a:defRPr>
      </a:lvl4pPr>
      <a:lvl5pPr algn="ctr" rtl="0" eaLnBrk="0" fontAlgn="base" hangingPunct="0">
        <a:spcBef>
          <a:spcPct val="0"/>
        </a:spcBef>
        <a:spcAft>
          <a:spcPct val="0"/>
        </a:spcAft>
        <a:defRPr sz="4400">
          <a:solidFill>
            <a:schemeClr val="tx2"/>
          </a:solidFill>
          <a:latin typeface="Arial" charset="0"/>
          <a:ea typeface="ＭＳ Ｐゴシック" pitchFamily="50" charset="-128"/>
        </a:defRPr>
      </a:lvl5pPr>
      <a:lvl6pPr marL="457200" algn="ctr" rtl="0" fontAlgn="base">
        <a:spcBef>
          <a:spcPct val="0"/>
        </a:spcBef>
        <a:spcAft>
          <a:spcPct val="0"/>
        </a:spcAft>
        <a:defRPr sz="4400">
          <a:solidFill>
            <a:schemeClr val="tx2"/>
          </a:solidFill>
          <a:latin typeface="Arial" charset="0"/>
          <a:ea typeface="ＭＳ Ｐゴシック" pitchFamily="50" charset="-128"/>
        </a:defRPr>
      </a:lvl6pPr>
      <a:lvl7pPr marL="914400" algn="ctr" rtl="0" fontAlgn="base">
        <a:spcBef>
          <a:spcPct val="0"/>
        </a:spcBef>
        <a:spcAft>
          <a:spcPct val="0"/>
        </a:spcAft>
        <a:defRPr sz="4400">
          <a:solidFill>
            <a:schemeClr val="tx2"/>
          </a:solidFill>
          <a:latin typeface="Arial" charset="0"/>
          <a:ea typeface="ＭＳ Ｐゴシック" pitchFamily="50" charset="-128"/>
        </a:defRPr>
      </a:lvl7pPr>
      <a:lvl8pPr marL="1371600" algn="ctr" rtl="0" fontAlgn="base">
        <a:spcBef>
          <a:spcPct val="0"/>
        </a:spcBef>
        <a:spcAft>
          <a:spcPct val="0"/>
        </a:spcAft>
        <a:defRPr sz="4400">
          <a:solidFill>
            <a:schemeClr val="tx2"/>
          </a:solidFill>
          <a:latin typeface="Arial" charset="0"/>
          <a:ea typeface="ＭＳ Ｐゴシック" pitchFamily="50" charset="-128"/>
        </a:defRPr>
      </a:lvl8pPr>
      <a:lvl9pPr marL="1828800" algn="ctr" rtl="0" fontAlgn="base">
        <a:spcBef>
          <a:spcPct val="0"/>
        </a:spcBef>
        <a:spcAft>
          <a:spcPct val="0"/>
        </a:spcAft>
        <a:defRPr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27000" y="188913"/>
            <a:ext cx="977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ja-JP" altLang="en-US" sz="2000">
                <a:solidFill>
                  <a:srgbClr val="000099"/>
                </a:solidFill>
                <a:latin typeface="HGPｺﾞｼｯｸE" panose="020B0900000000000000" pitchFamily="50" charset="-128"/>
                <a:ea typeface="HGPｺﾞｼｯｸE" panose="020B0900000000000000" pitchFamily="50" charset="-128"/>
              </a:rPr>
              <a:t>様式２　　　</a:t>
            </a:r>
          </a:p>
        </p:txBody>
      </p:sp>
      <p:sp>
        <p:nvSpPr>
          <p:cNvPr id="5123" name="Rectangle 3"/>
          <p:cNvSpPr>
            <a:spLocks noChangeArrowheads="1"/>
          </p:cNvSpPr>
          <p:nvPr/>
        </p:nvSpPr>
        <p:spPr bwMode="auto">
          <a:xfrm>
            <a:off x="344488" y="1125538"/>
            <a:ext cx="956151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endParaRPr kumimoji="1" lang="en-US" altLang="ja-JP" sz="2200" dirty="0">
              <a:solidFill>
                <a:srgbClr val="000099"/>
              </a:solidFill>
              <a:latin typeface="HGPｺﾞｼｯｸE" panose="020B0900000000000000" pitchFamily="50" charset="-128"/>
              <a:ea typeface="HGPｺﾞｼｯｸE" panose="020B0900000000000000" pitchFamily="50" charset="-128"/>
            </a:endParaRPr>
          </a:p>
          <a:p>
            <a:pPr algn="ctr" eaLnBrk="1" hangingPunct="1"/>
            <a:r>
              <a:rPr kumimoji="1" lang="en-US" altLang="ja-JP" sz="2200" dirty="0">
                <a:solidFill>
                  <a:srgbClr val="000099"/>
                </a:solidFill>
                <a:latin typeface="HGPｺﾞｼｯｸE" panose="020B0900000000000000" pitchFamily="50" charset="-128"/>
                <a:ea typeface="HGPｺﾞｼｯｸE" panose="020B0900000000000000" pitchFamily="50" charset="-128"/>
              </a:rPr>
              <a:t>IoT</a:t>
            </a:r>
            <a:r>
              <a:rPr kumimoji="1" lang="ja-JP" altLang="en-US" sz="2200" dirty="0">
                <a:solidFill>
                  <a:srgbClr val="000099"/>
                </a:solidFill>
                <a:latin typeface="HGPｺﾞｼｯｸE" panose="020B0900000000000000" pitchFamily="50" charset="-128"/>
                <a:ea typeface="HGPｺﾞｼｯｸE" panose="020B0900000000000000" pitchFamily="50" charset="-128"/>
              </a:rPr>
              <a:t>活用による糖尿病重症化予防法の開発を目指した研究</a:t>
            </a:r>
          </a:p>
          <a:p>
            <a:pPr algn="ctr" eaLnBrk="1" hangingPunct="1"/>
            <a:endParaRPr kumimoji="1" lang="en-US" altLang="ja-JP" sz="2200" dirty="0">
              <a:solidFill>
                <a:srgbClr val="000099"/>
              </a:solidFill>
              <a:latin typeface="HGPｺﾞｼｯｸE" panose="020B0900000000000000" pitchFamily="50" charset="-128"/>
              <a:ea typeface="HGPｺﾞｼｯｸE" panose="020B0900000000000000" pitchFamily="50" charset="-128"/>
            </a:endParaRPr>
          </a:p>
          <a:p>
            <a:pPr algn="ctr" eaLnBrk="1" hangingPunct="1"/>
            <a:r>
              <a:rPr kumimoji="1" lang="ja-JP" altLang="en-US" sz="2200" dirty="0">
                <a:solidFill>
                  <a:srgbClr val="000099"/>
                </a:solidFill>
                <a:latin typeface="HGPｺﾞｼｯｸE" panose="020B0900000000000000" pitchFamily="50" charset="-128"/>
                <a:ea typeface="HGPｺﾞｼｯｸE" panose="020B0900000000000000" pitchFamily="50" charset="-128"/>
              </a:rPr>
              <a:t>提案書　本紙</a:t>
            </a:r>
            <a:endParaRPr kumimoji="1" lang="en-US" altLang="ja-JP" sz="2200" dirty="0">
              <a:solidFill>
                <a:srgbClr val="000099"/>
              </a:solidFill>
              <a:latin typeface="HGPｺﾞｼｯｸE" panose="020B0900000000000000" pitchFamily="50" charset="-128"/>
              <a:ea typeface="HGPｺﾞｼｯｸE" panose="020B0900000000000000" pitchFamily="50" charset="-128"/>
            </a:endParaRPr>
          </a:p>
        </p:txBody>
      </p:sp>
      <p:graphicFrame>
        <p:nvGraphicFramePr>
          <p:cNvPr id="2" name="表 1"/>
          <p:cNvGraphicFramePr>
            <a:graphicFrameLocks noGrp="1"/>
          </p:cNvGraphicFramePr>
          <p:nvPr/>
        </p:nvGraphicFramePr>
        <p:xfrm>
          <a:off x="703263" y="3429000"/>
          <a:ext cx="8305800" cy="504825"/>
        </p:xfrm>
        <a:graphic>
          <a:graphicData uri="http://schemas.openxmlformats.org/drawingml/2006/table">
            <a:tbl>
              <a:tblPr firstCol="1">
                <a:tableStyleId>{21E4AEA4-8DFA-4A89-87EB-49C32662AFE0}</a:tableStyleId>
              </a:tblPr>
              <a:tblGrid>
                <a:gridCol w="1152128">
                  <a:extLst>
                    <a:ext uri="{9D8B030D-6E8A-4147-A177-3AD203B41FA5}">
                      <a16:colId xmlns:a16="http://schemas.microsoft.com/office/drawing/2014/main" val="20000"/>
                    </a:ext>
                  </a:extLst>
                </a:gridCol>
                <a:gridCol w="7153672">
                  <a:extLst>
                    <a:ext uri="{9D8B030D-6E8A-4147-A177-3AD203B41FA5}">
                      <a16:colId xmlns:a16="http://schemas.microsoft.com/office/drawing/2014/main" val="20001"/>
                    </a:ext>
                  </a:extLst>
                </a:gridCol>
              </a:tblGrid>
              <a:tr h="504825">
                <a:tc>
                  <a:txBody>
                    <a:bodyPr/>
                    <a:lstStyle/>
                    <a:p>
                      <a:pPr algn="l" fontAlgn="ctr"/>
                      <a:r>
                        <a:rPr kumimoji="1" lang="ja-JP" altLang="en-US" sz="1600" kern="1200" dirty="0"/>
                        <a:t>　　研究名</a:t>
                      </a:r>
                      <a:endParaRPr kumimoji="1" lang="ja-JP" altLang="en-US" sz="1600" kern="1200" dirty="0">
                        <a:solidFill>
                          <a:srgbClr val="000099"/>
                        </a:solidFill>
                        <a:latin typeface="HGPｺﾞｼｯｸE" pitchFamily="50" charset="-128"/>
                        <a:ea typeface="HGPｺﾞｼｯｸE" pitchFamily="50" charset="-128"/>
                        <a:cs typeface="+mn-cs"/>
                      </a:endParaRPr>
                    </a:p>
                  </a:txBody>
                  <a:tcPr marL="0" marR="0" marT="0" marB="0" anchor="ctr"/>
                </a:tc>
                <a:tc>
                  <a:txBody>
                    <a:bodyPr/>
                    <a:lstStyle/>
                    <a:p>
                      <a:pPr algn="l" fontAlgn="ctr"/>
                      <a:r>
                        <a:rPr kumimoji="1" lang="ja-JP" altLang="en-US" sz="1600" kern="1200" dirty="0"/>
                        <a:t>○○○○○○</a:t>
                      </a:r>
                      <a:endParaRPr kumimoji="1" lang="en-US" altLang="ja-JP" sz="1600" kern="1200" dirty="0">
                        <a:solidFill>
                          <a:srgbClr val="000099"/>
                        </a:solidFill>
                        <a:latin typeface="HGPｺﾞｼｯｸE" pitchFamily="50" charset="-128"/>
                        <a:ea typeface="HGPｺﾞｼｯｸE" pitchFamily="50" charset="-128"/>
                        <a:cs typeface="+mn-cs"/>
                      </a:endParaRPr>
                    </a:p>
                  </a:txBody>
                  <a:tcPr marL="0" marR="0" marT="0" marB="0" anchor="ctr"/>
                </a:tc>
                <a:extLst>
                  <a:ext uri="{0D108BD9-81ED-4DB2-BD59-A6C34878D82A}">
                    <a16:rowId xmlns:a16="http://schemas.microsoft.com/office/drawing/2014/main" val="10000"/>
                  </a:ext>
                </a:extLst>
              </a:tr>
            </a:tbl>
          </a:graphicData>
        </a:graphic>
      </p:graphicFrame>
      <p:sp>
        <p:nvSpPr>
          <p:cNvPr id="5" name="AutoShape 10"/>
          <p:cNvSpPr>
            <a:spLocks noChangeArrowheads="1"/>
          </p:cNvSpPr>
          <p:nvPr/>
        </p:nvSpPr>
        <p:spPr bwMode="auto">
          <a:xfrm>
            <a:off x="2719388" y="5084763"/>
            <a:ext cx="5257800" cy="1152525"/>
          </a:xfrm>
          <a:prstGeom prst="roundRect">
            <a:avLst>
              <a:gd name="adj" fmla="val 16667"/>
            </a:avLst>
          </a:prstGeom>
          <a:solidFill>
            <a:srgbClr val="FFFF99"/>
          </a:solidFill>
          <a:ln w="19050">
            <a:solidFill>
              <a:schemeClr val="tx1"/>
            </a:solidFill>
            <a:round/>
            <a:headEnd/>
            <a:tailEnd/>
          </a:ln>
          <a:effectLst>
            <a:outerShdw dist="107763" dir="2700000" algn="ctr" rotWithShape="0">
              <a:schemeClr val="bg2">
                <a:alpha val="50000"/>
              </a:schemeClr>
            </a:outerShdw>
          </a:effectLst>
        </p:spPr>
        <p:txBody>
          <a:bodyPr anchor="ctr"/>
          <a:lstStyle>
            <a:lvl1pPr marL="342900" indent="-342900" eaLnBrk="0" hangingPunct="0">
              <a:defRPr sz="1000">
                <a:solidFill>
                  <a:schemeClr val="tx1"/>
                </a:solidFill>
                <a:latin typeface="ＭＳ Ｐゴシック" charset="-128"/>
                <a:ea typeface="ＭＳ Ｐゴシック" charset="-128"/>
              </a:defRPr>
            </a:lvl1pPr>
            <a:lvl2pPr marL="742950" indent="-285750" eaLnBrk="0" hangingPunct="0">
              <a:defRPr sz="1000">
                <a:solidFill>
                  <a:schemeClr val="tx1"/>
                </a:solidFill>
                <a:latin typeface="ＭＳ Ｐゴシック" charset="-128"/>
                <a:ea typeface="ＭＳ Ｐゴシック" charset="-128"/>
              </a:defRPr>
            </a:lvl2pPr>
            <a:lvl3pPr eaLnBrk="0" hangingPunct="0">
              <a:defRPr sz="1000">
                <a:solidFill>
                  <a:schemeClr val="tx1"/>
                </a:solidFill>
                <a:latin typeface="ＭＳ Ｐゴシック" charset="-128"/>
                <a:ea typeface="ＭＳ Ｐゴシック" charset="-128"/>
              </a:defRPr>
            </a:lvl3pPr>
            <a:lvl4pPr marL="1600200" indent="-228600" eaLnBrk="0" hangingPunct="0">
              <a:defRPr sz="1000">
                <a:solidFill>
                  <a:schemeClr val="tx1"/>
                </a:solidFill>
                <a:latin typeface="ＭＳ Ｐゴシック" charset="-128"/>
                <a:ea typeface="ＭＳ Ｐゴシック" charset="-128"/>
              </a:defRPr>
            </a:lvl4pPr>
            <a:lvl5pPr marL="2057400" indent="-228600" eaLnBrk="0" hangingPunct="0">
              <a:defRPr sz="10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9pPr>
          </a:lstStyle>
          <a:p>
            <a:pPr marL="0" lvl="2" eaLnBrk="1" hangingPunct="1">
              <a:defRPr/>
            </a:pPr>
            <a:r>
              <a:rPr lang="en-US" altLang="ja-JP" sz="1200" dirty="0"/>
              <a:t>【</a:t>
            </a:r>
            <a:r>
              <a:rPr lang="ja-JP" altLang="en-US" sz="1200" dirty="0"/>
              <a:t>記載上の留意点</a:t>
            </a:r>
            <a:r>
              <a:rPr lang="en-US" altLang="ja-JP" sz="1200" dirty="0"/>
              <a:t>】</a:t>
            </a:r>
          </a:p>
          <a:p>
            <a:pPr marL="171450" lvl="2" indent="-171450" eaLnBrk="1" hangingPunct="1">
              <a:buFont typeface="Arial" panose="020B0604020202020204" pitchFamily="34" charset="0"/>
              <a:buChar char="•"/>
              <a:defRPr/>
            </a:pPr>
            <a:r>
              <a:rPr lang="ja-JP" altLang="en-US" sz="1200" dirty="0"/>
              <a:t>記載にあたっては企画競争説明書の内容を参照すること</a:t>
            </a:r>
            <a:endParaRPr lang="en-US" altLang="ja-JP" sz="1200" dirty="0"/>
          </a:p>
          <a:p>
            <a:pPr marL="171450" lvl="2" indent="-171450" eaLnBrk="1" hangingPunct="1">
              <a:buFont typeface="Arial" panose="020B0604020202020204" pitchFamily="34" charset="0"/>
              <a:buChar char="•"/>
              <a:defRPr/>
            </a:pPr>
            <a:r>
              <a:rPr lang="ja-JP" altLang="en-US" sz="1200" dirty="0"/>
              <a:t>記載する分量が多い場合は、各項目の枠の大きさやページ数は変更していただいて構いません。</a:t>
            </a:r>
            <a:endParaRPr lang="ja-JP" altLang="ja-JP" sz="1200" dirty="0"/>
          </a:p>
        </p:txBody>
      </p:sp>
      <p:graphicFrame>
        <p:nvGraphicFramePr>
          <p:cNvPr id="6" name="表 5"/>
          <p:cNvGraphicFramePr>
            <a:graphicFrameLocks noGrp="1"/>
          </p:cNvGraphicFramePr>
          <p:nvPr/>
        </p:nvGraphicFramePr>
        <p:xfrm>
          <a:off x="3727450" y="4292600"/>
          <a:ext cx="5257800" cy="431800"/>
        </p:xfrm>
        <a:graphic>
          <a:graphicData uri="http://schemas.openxmlformats.org/drawingml/2006/table">
            <a:tbl>
              <a:tblPr firstCol="1">
                <a:tableStyleId>{21E4AEA4-8DFA-4A89-87EB-49C32662AFE0}</a:tableStyleId>
              </a:tblPr>
              <a:tblGrid>
                <a:gridCol w="1512518">
                  <a:extLst>
                    <a:ext uri="{9D8B030D-6E8A-4147-A177-3AD203B41FA5}">
                      <a16:colId xmlns:a16="http://schemas.microsoft.com/office/drawing/2014/main" val="20000"/>
                    </a:ext>
                  </a:extLst>
                </a:gridCol>
                <a:gridCol w="3745282">
                  <a:extLst>
                    <a:ext uri="{9D8B030D-6E8A-4147-A177-3AD203B41FA5}">
                      <a16:colId xmlns:a16="http://schemas.microsoft.com/office/drawing/2014/main" val="20001"/>
                    </a:ext>
                  </a:extLst>
                </a:gridCol>
              </a:tblGrid>
              <a:tr h="431800">
                <a:tc>
                  <a:txBody>
                    <a:bodyPr/>
                    <a:lstStyle/>
                    <a:p>
                      <a:pPr algn="ctr" fontAlgn="ctr"/>
                      <a:r>
                        <a:rPr kumimoji="1" lang="ja-JP" altLang="en-US" sz="1400" kern="1200" dirty="0"/>
                        <a:t>　代表団体名</a:t>
                      </a:r>
                      <a:endParaRPr kumimoji="1" lang="ja-JP" altLang="en-US" sz="1400" kern="1200" dirty="0">
                        <a:solidFill>
                          <a:srgbClr val="000099"/>
                        </a:solidFill>
                        <a:latin typeface="HGPｺﾞｼｯｸE" pitchFamily="50" charset="-128"/>
                        <a:ea typeface="HGPｺﾞｼｯｸE" pitchFamily="50" charset="-128"/>
                        <a:cs typeface="+mn-cs"/>
                      </a:endParaRPr>
                    </a:p>
                  </a:txBody>
                  <a:tcPr marL="0" marR="0" marT="0" marB="0" anchor="ctr"/>
                </a:tc>
                <a:tc>
                  <a:txBody>
                    <a:bodyPr/>
                    <a:lstStyle/>
                    <a:p>
                      <a:pPr algn="l" fontAlgn="ctr"/>
                      <a:r>
                        <a:rPr kumimoji="1" lang="ja-JP" altLang="en-US" sz="1400" kern="1200" dirty="0"/>
                        <a:t>○○○○○○</a:t>
                      </a:r>
                      <a:endParaRPr kumimoji="1" lang="en-US" altLang="ja-JP" sz="1400" kern="1200" dirty="0">
                        <a:solidFill>
                          <a:srgbClr val="000099"/>
                        </a:solidFill>
                        <a:latin typeface="HGPｺﾞｼｯｸE" pitchFamily="50" charset="-128"/>
                        <a:ea typeface="HGPｺﾞｼｯｸE" pitchFamily="50" charset="-128"/>
                        <a:cs typeface="+mn-cs"/>
                      </a:endParaRPr>
                    </a:p>
                  </a:txBody>
                  <a:tcPr marL="0" marR="0" marT="0" marB="0" anchor="ct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588" y="260350"/>
            <a:ext cx="990600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１．研究の目的</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p:txBody>
      </p:sp>
      <p:graphicFrame>
        <p:nvGraphicFramePr>
          <p:cNvPr id="2" name="表 1"/>
          <p:cNvGraphicFramePr>
            <a:graphicFrameLocks noGrp="1"/>
          </p:cNvGraphicFramePr>
          <p:nvPr/>
        </p:nvGraphicFramePr>
        <p:xfrm>
          <a:off x="198438" y="1303338"/>
          <a:ext cx="9505950" cy="901700"/>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317520">
                <a:tc>
                  <a:txBody>
                    <a:bodyPr/>
                    <a:lstStyle/>
                    <a:p>
                      <a:pPr marL="72000" algn="l" fontAlgn="ctr"/>
                      <a:r>
                        <a:rPr lang="ja-JP" altLang="en-US" sz="1400" u="none" strike="noStrike" dirty="0">
                          <a:effectLst/>
                        </a:rPr>
                        <a:t>本研究に取組むにあたって解決を目指す課題を具体的に記載して下さい。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584180">
                <a:tc>
                  <a:txBody>
                    <a:bodyPr/>
                    <a:lstStyle/>
                    <a:p>
                      <a:pPr algn="l" fontAlgn="t"/>
                      <a:r>
                        <a:rPr lang="ja-JP" altLang="en-US" sz="1400" u="none" strike="noStrike" dirty="0">
                          <a:effectLst/>
                        </a:rPr>
                        <a:t>　</a:t>
                      </a:r>
                      <a:endParaRPr lang="ja-JP" altLang="en-US" sz="1400" b="0" i="1" u="none" strike="noStrike" dirty="0">
                        <a:solidFill>
                          <a:srgbClr val="000000"/>
                        </a:solidFill>
                        <a:effectLst/>
                        <a:latin typeface="ＭＳ Ｐゴシック"/>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4124325" cy="338138"/>
          </a:xfrm>
          <a:prstGeom prst="rect">
            <a:avLst/>
          </a:prstGeom>
        </p:spPr>
        <p:txBody>
          <a:bodyPr wrap="none">
            <a:spAutoFit/>
          </a:bodyPr>
          <a:lstStyle/>
          <a:p>
            <a:pPr eaLnBrk="1" fontAlgn="b" hangingPunct="1">
              <a:defRPr/>
            </a:pPr>
            <a:r>
              <a:rPr lang="ja-JP" altLang="en-US" sz="1600" dirty="0">
                <a:latin typeface="+mn-ea"/>
                <a:ea typeface="+mn-ea"/>
              </a:rPr>
              <a:t>１．本研究によって解決を目指す課題、ニーズ</a:t>
            </a:r>
            <a:endParaRPr lang="ja-JP" altLang="en-US" sz="1600" b="1" dirty="0">
              <a:solidFill>
                <a:srgbClr val="000000"/>
              </a:solidFill>
              <a:latin typeface="+mn-ea"/>
              <a:ea typeface="+mn-ea"/>
            </a:endParaRPr>
          </a:p>
        </p:txBody>
      </p:sp>
      <p:sp>
        <p:nvSpPr>
          <p:cNvPr id="9" name="正方形/長方形 8"/>
          <p:cNvSpPr/>
          <p:nvPr/>
        </p:nvSpPr>
        <p:spPr>
          <a:xfrm>
            <a:off x="55563" y="2276475"/>
            <a:ext cx="3041650" cy="338138"/>
          </a:xfrm>
          <a:prstGeom prst="rect">
            <a:avLst/>
          </a:prstGeom>
        </p:spPr>
        <p:txBody>
          <a:bodyPr wrap="none">
            <a:spAutoFit/>
          </a:bodyPr>
          <a:lstStyle/>
          <a:p>
            <a:pPr eaLnBrk="1" fontAlgn="b" hangingPunct="1">
              <a:defRPr/>
            </a:pPr>
            <a:r>
              <a:rPr lang="ja-JP" altLang="en-US" sz="1600" dirty="0">
                <a:latin typeface="+mn-ea"/>
                <a:ea typeface="+mn-ea"/>
              </a:rPr>
              <a:t>２．本研究において検証する仮説</a:t>
            </a:r>
            <a:endParaRPr lang="ja-JP" altLang="en-US" sz="1600" b="1" dirty="0">
              <a:solidFill>
                <a:srgbClr val="000000"/>
              </a:solidFill>
              <a:latin typeface="+mn-ea"/>
              <a:ea typeface="+mn-ea"/>
            </a:endParaRPr>
          </a:p>
        </p:txBody>
      </p:sp>
      <p:graphicFrame>
        <p:nvGraphicFramePr>
          <p:cNvPr id="10" name="表 9"/>
          <p:cNvGraphicFramePr>
            <a:graphicFrameLocks noGrp="1"/>
          </p:cNvGraphicFramePr>
          <p:nvPr/>
        </p:nvGraphicFramePr>
        <p:xfrm>
          <a:off x="198438" y="2616200"/>
          <a:ext cx="9505950" cy="1100138"/>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317077">
                <a:tc>
                  <a:txBody>
                    <a:bodyPr/>
                    <a:lstStyle/>
                    <a:p>
                      <a:pPr marL="72000" algn="l" fontAlgn="ctr"/>
                      <a:r>
                        <a:rPr lang="ja-JP" altLang="en-US" sz="1400" u="none" strike="noStrike" dirty="0">
                          <a:effectLst/>
                        </a:rPr>
                        <a:t>設定する仮説について簡潔に記載して下さい。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783061">
                <a:tc>
                  <a:txBody>
                    <a:bodyPr/>
                    <a:lstStyle/>
                    <a:p>
                      <a:pPr algn="l" fontAlgn="t"/>
                      <a:r>
                        <a:rPr lang="ja-JP" altLang="en-US" sz="1400" u="none" strike="noStrike" dirty="0">
                          <a:effectLst/>
                        </a:rPr>
                        <a:t>　</a:t>
                      </a:r>
                      <a:endParaRPr lang="ja-JP" altLang="en-US" sz="1200" b="0" i="1" u="none" strike="noStrike" dirty="0">
                        <a:solidFill>
                          <a:srgbClr val="000000"/>
                        </a:solidFill>
                        <a:effectLst/>
                        <a:latin typeface="ＭＳ Ｐゴシック"/>
                      </a:endParaRPr>
                    </a:p>
                  </a:txBody>
                  <a:tcPr marL="0" marR="0" marT="0" marB="0"/>
                </a:tc>
                <a:extLst>
                  <a:ext uri="{0D108BD9-81ED-4DB2-BD59-A6C34878D82A}">
                    <a16:rowId xmlns:a16="http://schemas.microsoft.com/office/drawing/2014/main" val="10001"/>
                  </a:ext>
                </a:extLst>
              </a:tr>
            </a:tbl>
          </a:graphicData>
        </a:graphic>
      </p:graphicFrame>
      <p:sp>
        <p:nvSpPr>
          <p:cNvPr id="11" name="正方形/長方形 10"/>
          <p:cNvSpPr/>
          <p:nvPr/>
        </p:nvSpPr>
        <p:spPr>
          <a:xfrm>
            <a:off x="55563" y="3789363"/>
            <a:ext cx="1487487" cy="338137"/>
          </a:xfrm>
          <a:prstGeom prst="rect">
            <a:avLst/>
          </a:prstGeom>
        </p:spPr>
        <p:txBody>
          <a:bodyPr wrap="none">
            <a:spAutoFit/>
          </a:bodyPr>
          <a:lstStyle/>
          <a:p>
            <a:pPr eaLnBrk="1" fontAlgn="b" hangingPunct="1">
              <a:defRPr/>
            </a:pPr>
            <a:r>
              <a:rPr lang="ja-JP" altLang="en-US" sz="1600" dirty="0">
                <a:latin typeface="+mn-ea"/>
                <a:ea typeface="+mn-ea"/>
              </a:rPr>
              <a:t>３．今後の展開</a:t>
            </a:r>
            <a:endParaRPr lang="ja-JP" altLang="en-US" sz="1600" b="1" dirty="0">
              <a:solidFill>
                <a:srgbClr val="000000"/>
              </a:solidFill>
              <a:latin typeface="+mn-ea"/>
              <a:ea typeface="+mn-ea"/>
            </a:endParaRPr>
          </a:p>
        </p:txBody>
      </p:sp>
      <p:graphicFrame>
        <p:nvGraphicFramePr>
          <p:cNvPr id="12" name="表 11"/>
          <p:cNvGraphicFramePr>
            <a:graphicFrameLocks noGrp="1"/>
          </p:cNvGraphicFramePr>
          <p:nvPr/>
        </p:nvGraphicFramePr>
        <p:xfrm>
          <a:off x="198438" y="4127500"/>
          <a:ext cx="9505950" cy="2430463"/>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813742">
                <a:tc>
                  <a:txBody>
                    <a:bodyPr/>
                    <a:lstStyle/>
                    <a:p>
                      <a:pPr marL="72000" algn="l" fontAlgn="ctr"/>
                      <a:r>
                        <a:rPr lang="ja-JP" altLang="en-US" sz="1400" u="none" strike="noStrike" dirty="0">
                          <a:effectLst/>
                        </a:rPr>
                        <a:t>本研究において想定される成果を踏まえて、今後の展開を記載して下さい。</a:t>
                      </a:r>
                    </a:p>
                    <a:p>
                      <a:pPr marL="72000" algn="l" fontAlgn="ctr"/>
                      <a:r>
                        <a:rPr lang="ja-JP" altLang="en-US" sz="1400" u="none" strike="noStrike" dirty="0">
                          <a:effectLst/>
                        </a:rPr>
                        <a:t>どのように</a:t>
                      </a:r>
                      <a:r>
                        <a:rPr lang="ja-JP" altLang="en-US" sz="1400" u="none" strike="noStrike" dirty="0">
                          <a:solidFill>
                            <a:schemeClr val="bg1"/>
                          </a:solidFill>
                          <a:effectLst/>
                        </a:rPr>
                        <a:t>事業継続するか、事業化</a:t>
                      </a:r>
                      <a:r>
                        <a:rPr lang="ja-JP" altLang="en-US" sz="1400" u="none" strike="noStrike" dirty="0">
                          <a:effectLst/>
                        </a:rPr>
                        <a:t>に向けた具体的なアクションプランや収支計画、ビジネスモデルを記載して下さい。事業主体となる企業・団体名、連携先の企業・団体名等とその役割も可能な範囲で記載して下さい。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1616721">
                <a:tc>
                  <a:txBody>
                    <a:bodyPr/>
                    <a:lstStyle/>
                    <a:p>
                      <a:pPr algn="l" fontAlgn="t"/>
                      <a:r>
                        <a:rPr lang="ja-JP" altLang="en-US" sz="1400" u="none" strike="noStrike" dirty="0">
                          <a:effectLst/>
                        </a:rPr>
                        <a:t>　</a:t>
                      </a:r>
                      <a:endParaRPr lang="ja-JP" altLang="en-US" sz="1400" b="0" i="1" u="none" strike="noStrike" dirty="0">
                        <a:solidFill>
                          <a:srgbClr val="000000"/>
                        </a:solidFill>
                        <a:effectLst/>
                        <a:latin typeface="ＭＳ Ｐゴシック"/>
                      </a:endParaRPr>
                    </a:p>
                  </a:txBody>
                  <a:tcPr marL="0" marR="0" marT="0" marB="0"/>
                </a:tc>
                <a:extLst>
                  <a:ext uri="{0D108BD9-81ED-4DB2-BD59-A6C34878D82A}">
                    <a16:rowId xmlns:a16="http://schemas.microsoft.com/office/drawing/2014/main" val="10001"/>
                  </a:ext>
                </a:extLst>
              </a:tr>
            </a:tbl>
          </a:graphicData>
        </a:graphic>
      </p:graphicFrame>
      <p:sp>
        <p:nvSpPr>
          <p:cNvPr id="4102" name="AutoShape 10"/>
          <p:cNvSpPr>
            <a:spLocks noChangeArrowheads="1"/>
          </p:cNvSpPr>
          <p:nvPr/>
        </p:nvSpPr>
        <p:spPr bwMode="auto">
          <a:xfrm>
            <a:off x="6103938" y="168275"/>
            <a:ext cx="3313112" cy="1028700"/>
          </a:xfrm>
          <a:prstGeom prst="roundRect">
            <a:avLst>
              <a:gd name="adj" fmla="val 16667"/>
            </a:avLst>
          </a:prstGeom>
          <a:solidFill>
            <a:srgbClr val="FFFF99"/>
          </a:solidFill>
          <a:ln w="19050">
            <a:solidFill>
              <a:schemeClr val="tx1"/>
            </a:solidFill>
            <a:round/>
            <a:headEnd/>
            <a:tailEnd/>
          </a:ln>
          <a:effectLst>
            <a:outerShdw dist="107763" dir="2700000" algn="ctr" rotWithShape="0">
              <a:schemeClr val="bg2">
                <a:alpha val="50000"/>
              </a:schemeClr>
            </a:outerShdw>
          </a:effectLst>
        </p:spPr>
        <p:txBody>
          <a:bodyPr anchor="ctr"/>
          <a:lstStyle>
            <a:lvl1pPr marL="342900" indent="-342900" eaLnBrk="0" hangingPunct="0">
              <a:defRPr sz="1000">
                <a:solidFill>
                  <a:schemeClr val="tx1"/>
                </a:solidFill>
                <a:latin typeface="ＭＳ Ｐゴシック" charset="-128"/>
                <a:ea typeface="ＭＳ Ｐゴシック" charset="-128"/>
              </a:defRPr>
            </a:lvl1pPr>
            <a:lvl2pPr marL="742950" indent="-285750" eaLnBrk="0" hangingPunct="0">
              <a:defRPr sz="1000">
                <a:solidFill>
                  <a:schemeClr val="tx1"/>
                </a:solidFill>
                <a:latin typeface="ＭＳ Ｐゴシック" charset="-128"/>
                <a:ea typeface="ＭＳ Ｐゴシック" charset="-128"/>
              </a:defRPr>
            </a:lvl2pPr>
            <a:lvl3pPr eaLnBrk="0" hangingPunct="0">
              <a:defRPr sz="1000">
                <a:solidFill>
                  <a:schemeClr val="tx1"/>
                </a:solidFill>
                <a:latin typeface="ＭＳ Ｐゴシック" charset="-128"/>
                <a:ea typeface="ＭＳ Ｐゴシック" charset="-128"/>
              </a:defRPr>
            </a:lvl3pPr>
            <a:lvl4pPr marL="1600200" indent="-228600" eaLnBrk="0" hangingPunct="0">
              <a:defRPr sz="1000">
                <a:solidFill>
                  <a:schemeClr val="tx1"/>
                </a:solidFill>
                <a:latin typeface="ＭＳ Ｐゴシック" charset="-128"/>
                <a:ea typeface="ＭＳ Ｐゴシック" charset="-128"/>
              </a:defRPr>
            </a:lvl4pPr>
            <a:lvl5pPr marL="2057400" indent="-228600" eaLnBrk="0" hangingPunct="0">
              <a:defRPr sz="10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9pPr>
          </a:lstStyle>
          <a:p>
            <a:pPr eaLnBrk="1" hangingPunct="1">
              <a:spcBef>
                <a:spcPct val="30000"/>
              </a:spcBef>
              <a:buFont typeface="Wingdings" pitchFamily="2" charset="2"/>
              <a:buNone/>
              <a:defRPr/>
            </a:pPr>
            <a:r>
              <a:rPr lang="en-US" altLang="ja-JP" sz="1200" dirty="0"/>
              <a:t>【</a:t>
            </a:r>
            <a:r>
              <a:rPr lang="ja-JP" altLang="en-US" sz="1200" dirty="0"/>
              <a:t>記載上の留意点</a:t>
            </a:r>
            <a:r>
              <a:rPr lang="en-US" altLang="ja-JP" sz="1200" dirty="0"/>
              <a:t>】</a:t>
            </a:r>
          </a:p>
          <a:p>
            <a:pPr marL="171450" lvl="2" indent="-171450" eaLnBrk="1" hangingPunct="1">
              <a:buFont typeface="Arial" panose="020B0604020202020204" pitchFamily="34" charset="0"/>
              <a:buChar char="•"/>
              <a:defRPr/>
            </a:pPr>
            <a:r>
              <a:rPr lang="ja-JP" altLang="en-US" sz="1200" dirty="0">
                <a:latin typeface="+mn-ea"/>
              </a:rPr>
              <a:t>解決を目指す課題・ニーズ、検証する仮説、それを踏まえた今後の展開の内容について、それぞれの関係性が分かるよう記載すること</a:t>
            </a:r>
            <a:endParaRPr lang="ja-JP" altLang="ja-JP"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98438" y="1268413"/>
          <a:ext cx="9505950" cy="5514975"/>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576046">
                <a:tc>
                  <a:txBody>
                    <a:bodyPr/>
                    <a:lstStyle/>
                    <a:p>
                      <a:pPr marL="72000" algn="l" fontAlgn="ctr"/>
                      <a:r>
                        <a:rPr lang="ja-JP" altLang="en-US" sz="1400" u="none" strike="noStrike" dirty="0">
                          <a:effectLst/>
                        </a:rPr>
                        <a:t>本研究で実施するプログラムの体制および各参加者の役割分担、協力団体の協業の確度（調整済み、調整中、今後調整予定</a:t>
                      </a:r>
                      <a:endParaRPr lang="en-US" altLang="ja-JP" sz="1400" u="none" strike="noStrike" dirty="0">
                        <a:effectLst/>
                      </a:endParaRPr>
                    </a:p>
                    <a:p>
                      <a:pPr marL="72000" algn="l" fontAlgn="ctr"/>
                      <a:r>
                        <a:rPr lang="ja-JP" altLang="en-US" sz="1400" u="none" strike="noStrike" dirty="0">
                          <a:effectLst/>
                        </a:rPr>
                        <a:t>など）を記載して下さい。（様式１の４．実施体制の記述例を参考にして下さい）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938929">
                <a:tc>
                  <a:txBody>
                    <a:bodyPr/>
                    <a:lstStyle/>
                    <a:p>
                      <a:pPr algn="l" fontAlgn="t"/>
                      <a:r>
                        <a:rPr lang="ja-JP" altLang="en-US" sz="1400" u="none" strike="noStrike" dirty="0">
                          <a:effectLst/>
                        </a:rPr>
                        <a:t>　</a:t>
                      </a:r>
                      <a:endParaRPr lang="ja-JP" altLang="en-US" sz="1400" b="0" i="1" u="none" strike="noStrike" dirty="0">
                        <a:solidFill>
                          <a:srgbClr val="000000"/>
                        </a:solidFill>
                        <a:effectLst/>
                        <a:latin typeface="ＭＳ Ｐゴシック"/>
                      </a:endParaRPr>
                    </a:p>
                  </a:txBody>
                  <a:tcPr marL="0" marR="0" marT="0" marB="0"/>
                </a:tc>
                <a:extLst>
                  <a:ext uri="{0D108BD9-81ED-4DB2-BD59-A6C34878D82A}">
                    <a16:rowId xmlns:a16="http://schemas.microsoft.com/office/drawing/2014/main" val="10001"/>
                  </a:ext>
                </a:extLst>
              </a:tr>
            </a:tbl>
          </a:graphicData>
        </a:graphic>
      </p:graphicFrame>
      <p:sp>
        <p:nvSpPr>
          <p:cNvPr id="9226"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a:p>
            <a:r>
              <a:rPr kumimoji="1" lang="ja-JP" altLang="en-US" sz="2000">
                <a:solidFill>
                  <a:srgbClr val="000099"/>
                </a:solidFill>
                <a:latin typeface="HGPｺﾞｼｯｸE" panose="020B0900000000000000" pitchFamily="50" charset="-128"/>
                <a:ea typeface="HGPｺﾞｼｯｸE" panose="020B0900000000000000" pitchFamily="50" charset="-128"/>
              </a:rPr>
              <a:t>　２．１　計画</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sp>
        <p:nvSpPr>
          <p:cNvPr id="3" name="正方形/長方形 2"/>
          <p:cNvSpPr/>
          <p:nvPr/>
        </p:nvSpPr>
        <p:spPr>
          <a:xfrm>
            <a:off x="19050" y="908050"/>
            <a:ext cx="2698750"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（１）プログラム実施体制構築</a:t>
            </a:r>
            <a:endParaRPr lang="en-US" altLang="ja-JP" sz="1600" dirty="0">
              <a:latin typeface="+mn-ea"/>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２．１　計画</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graphicFrame>
        <p:nvGraphicFramePr>
          <p:cNvPr id="2" name="表 1"/>
          <p:cNvGraphicFramePr>
            <a:graphicFrameLocks noGrp="1"/>
          </p:cNvGraphicFramePr>
          <p:nvPr/>
        </p:nvGraphicFramePr>
        <p:xfrm>
          <a:off x="198438" y="1268413"/>
          <a:ext cx="9505950" cy="5580062"/>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640142">
                <a:tc>
                  <a:txBody>
                    <a:bodyPr/>
                    <a:lstStyle/>
                    <a:p>
                      <a:pPr marL="72000" algn="l" fontAlgn="ctr"/>
                      <a:r>
                        <a:rPr lang="ja-JP" altLang="en-US" sz="1400" u="none" strike="noStrike" dirty="0">
                          <a:solidFill>
                            <a:schemeClr val="bg1"/>
                          </a:solidFill>
                          <a:effectLst/>
                        </a:rPr>
                        <a:t>本研究の全体像について、実施手順に沿って記載して下さい。</a:t>
                      </a:r>
                      <a:endParaRPr lang="en-US" altLang="ja-JP" sz="1400" u="none" strike="noStrike" dirty="0">
                        <a:solidFill>
                          <a:schemeClr val="bg1"/>
                        </a:solidFill>
                        <a:effectLst/>
                      </a:endParaRPr>
                    </a:p>
                    <a:p>
                      <a:pPr marL="72000" algn="l" fontAlgn="ctr"/>
                      <a:r>
                        <a:rPr lang="ja-JP" altLang="en-US" sz="1400" u="none" strike="noStrike" dirty="0">
                          <a:solidFill>
                            <a:schemeClr val="bg1"/>
                          </a:solidFill>
                          <a:effectLst/>
                        </a:rPr>
                        <a:t>また、本研究におけるプレイヤー（代表団体、参加団体、対象者、プログラム実施者等）の間でデータをどのようにやり取りし、共有・利活用するのか、わかりやすく図示して下さい。</a:t>
                      </a:r>
                      <a:endParaRPr lang="ja-JP" altLang="en-US" sz="1400" b="0" i="0" u="none" strike="noStrike" dirty="0">
                        <a:solidFill>
                          <a:schemeClr val="bg1"/>
                        </a:solidFill>
                        <a:effectLst/>
                        <a:latin typeface="ＭＳ Ｐゴシック"/>
                      </a:endParaRPr>
                    </a:p>
                  </a:txBody>
                  <a:tcPr marL="0" marR="0" marT="0" marB="0" anchor="ctr"/>
                </a:tc>
                <a:extLst>
                  <a:ext uri="{0D108BD9-81ED-4DB2-BD59-A6C34878D82A}">
                    <a16:rowId xmlns:a16="http://schemas.microsoft.com/office/drawing/2014/main" val="10000"/>
                  </a:ext>
                </a:extLst>
              </a:tr>
              <a:tr h="4939920">
                <a:tc>
                  <a:txBody>
                    <a:bodyPr/>
                    <a:lstStyle/>
                    <a:p>
                      <a:pPr algn="l" fontAlgn="t"/>
                      <a:r>
                        <a:rPr lang="ja-JP" altLang="en-US" sz="1400" u="none" strike="noStrike" dirty="0">
                          <a:solidFill>
                            <a:srgbClr val="FF0000"/>
                          </a:solidFill>
                          <a:effectLst/>
                        </a:rPr>
                        <a:t>　</a:t>
                      </a:r>
                      <a:endParaRPr lang="en-US" altLang="ja-JP" sz="1400" u="none" strike="noStrike" dirty="0">
                        <a:solidFill>
                          <a:srgbClr val="FF0000"/>
                        </a:solidFill>
                        <a:effectLst/>
                      </a:endParaRPr>
                    </a:p>
                    <a:p>
                      <a:pPr algn="l" fontAlgn="t"/>
                      <a:r>
                        <a:rPr lang="ja-JP" altLang="en-US" sz="1400" u="none" strike="noStrike" dirty="0">
                          <a:solidFill>
                            <a:srgbClr val="FF0000"/>
                          </a:solidFill>
                          <a:effectLst/>
                        </a:rPr>
                        <a:t>　</a:t>
                      </a:r>
                      <a:r>
                        <a:rPr lang="ja-JP" altLang="en-US" sz="1400" u="none" strike="noStrike" dirty="0">
                          <a:solidFill>
                            <a:schemeClr val="tx1"/>
                          </a:solidFill>
                          <a:effectLst/>
                        </a:rPr>
                        <a:t>（研究の全体像）　</a:t>
                      </a:r>
                      <a:r>
                        <a:rPr lang="ja-JP" altLang="en-US" sz="1400" u="none" strike="noStrike" dirty="0">
                          <a:solidFill>
                            <a:srgbClr val="FF0000"/>
                          </a:solidFill>
                          <a:effectLst/>
                        </a:rPr>
                        <a:t>　　　　　　　　　　　　　　　　　　　　　　　</a:t>
                      </a:r>
                      <a:r>
                        <a:rPr lang="ja-JP" altLang="en-US" sz="1400" u="none" strike="noStrike" dirty="0">
                          <a:solidFill>
                            <a:schemeClr val="tx1"/>
                          </a:solidFill>
                          <a:effectLst/>
                        </a:rPr>
                        <a:t>（データの流れと共有・利活用の図）</a:t>
                      </a:r>
                      <a:endParaRPr lang="ja-JP" altLang="en-US" sz="1400" b="0" i="1" u="none" strike="noStrike" dirty="0">
                        <a:solidFill>
                          <a:schemeClr val="tx1"/>
                        </a:solidFill>
                        <a:effectLst/>
                        <a:latin typeface="ＭＳ Ｐゴシック"/>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1967205" cy="338554"/>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（２）検証計画の検討</a:t>
            </a:r>
            <a:endParaRPr lang="en-US" altLang="ja-JP" sz="1600" dirty="0">
              <a:latin typeface="+mn-ea"/>
              <a:ea typeface="+mn-ea"/>
            </a:endParaRPr>
          </a:p>
        </p:txBody>
      </p:sp>
      <p:sp>
        <p:nvSpPr>
          <p:cNvPr id="11276" name="テキスト ボックス 3"/>
          <p:cNvSpPr txBox="1">
            <a:spLocks noChangeArrowheads="1"/>
          </p:cNvSpPr>
          <p:nvPr/>
        </p:nvSpPr>
        <p:spPr bwMode="auto">
          <a:xfrm>
            <a:off x="485775" y="2390775"/>
            <a:ext cx="5762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r>
              <a:rPr kumimoji="1" lang="ja-JP" altLang="en-US" sz="1100"/>
              <a:t>（例）</a:t>
            </a:r>
          </a:p>
        </p:txBody>
      </p:sp>
      <p:sp>
        <p:nvSpPr>
          <p:cNvPr id="11277" name="テキスト ボックス 7"/>
          <p:cNvSpPr txBox="1">
            <a:spLocks noChangeArrowheads="1"/>
          </p:cNvSpPr>
          <p:nvPr/>
        </p:nvSpPr>
        <p:spPr bwMode="auto">
          <a:xfrm>
            <a:off x="4403725" y="2411413"/>
            <a:ext cx="5762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r>
              <a:rPr kumimoji="1" lang="ja-JP" altLang="en-US" sz="1100"/>
              <a:t>（例）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２．２　準備</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graphicFrame>
        <p:nvGraphicFramePr>
          <p:cNvPr id="2" name="表 1"/>
          <p:cNvGraphicFramePr>
            <a:graphicFrameLocks noGrp="1"/>
          </p:cNvGraphicFramePr>
          <p:nvPr/>
        </p:nvGraphicFramePr>
        <p:xfrm>
          <a:off x="198438" y="1268413"/>
          <a:ext cx="9505950" cy="4897437"/>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738898">
                <a:tc>
                  <a:txBody>
                    <a:bodyPr/>
                    <a:lstStyle/>
                    <a:p>
                      <a:pPr marL="72000" algn="l" fontAlgn="ctr"/>
                      <a:r>
                        <a:rPr lang="ja-JP" altLang="en-US" sz="1400" u="none" strike="noStrike" dirty="0">
                          <a:effectLst/>
                        </a:rPr>
                        <a:t>対象者の抽出、選定方法について具体的に記載して下さい。</a:t>
                      </a:r>
                    </a:p>
                    <a:p>
                      <a:pPr marL="72000" algn="l" fontAlgn="ctr"/>
                      <a:r>
                        <a:rPr lang="ja-JP" altLang="en-US" sz="1400" u="none" strike="noStrike" dirty="0">
                          <a:effectLst/>
                        </a:rPr>
                        <a:t>なお、対象者の抽出に用いるデータの入手方法、入手可能性、抽出条件および抽出手段については、明確に記載して下さい。</a:t>
                      </a:r>
                      <a:endParaRPr lang="en-US" altLang="ja-JP" sz="1400" u="none" strike="noStrike" dirty="0">
                        <a:effectLst/>
                      </a:endParaRPr>
                    </a:p>
                  </a:txBody>
                  <a:tcPr marL="0" marR="0" marT="0" marB="0" anchor="ctr"/>
                </a:tc>
                <a:extLst>
                  <a:ext uri="{0D108BD9-81ED-4DB2-BD59-A6C34878D82A}">
                    <a16:rowId xmlns:a16="http://schemas.microsoft.com/office/drawing/2014/main" val="10000"/>
                  </a:ext>
                </a:extLst>
              </a:tr>
              <a:tr h="4158539">
                <a:tc>
                  <a:txBody>
                    <a:bodyPr/>
                    <a:lstStyle/>
                    <a:p>
                      <a:pPr algn="l" fontAlgn="t"/>
                      <a:endParaRPr lang="en-US" altLang="ja-JP" sz="1400"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2308225"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（１）対象者の抽出、選定</a:t>
            </a:r>
            <a:endParaRPr lang="en-US" altLang="ja-JP" sz="1600" dirty="0">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98438" y="1268413"/>
          <a:ext cx="9505950" cy="5256212"/>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720029">
                <a:tc>
                  <a:txBody>
                    <a:bodyPr/>
                    <a:lstStyle/>
                    <a:p>
                      <a:pPr marL="72000" lvl="0" algn="l" fontAlgn="ctr"/>
                      <a:r>
                        <a:rPr lang="ja-JP" altLang="en-US" sz="1400" u="none" strike="noStrike" dirty="0">
                          <a:effectLst/>
                        </a:rPr>
                        <a:t>参加者からの同意取得方法について記載して下さい。</a:t>
                      </a:r>
                    </a:p>
                    <a:p>
                      <a:pPr marL="72000" lvl="0" algn="l" fontAlgn="ctr"/>
                      <a:r>
                        <a:rPr lang="ja-JP" altLang="en-US" sz="1400" u="none" strike="noStrike" dirty="0">
                          <a:effectLst/>
                        </a:rPr>
                        <a:t>倫理的な配慮を行う場合は、その内容についても記載して下さい。</a:t>
                      </a:r>
                    </a:p>
                    <a:p>
                      <a:pPr marL="72000" lvl="0" algn="l" fontAlgn="ctr"/>
                      <a:r>
                        <a:rPr lang="ja-JP" altLang="en-US" sz="1400" u="none" strike="noStrike" dirty="0">
                          <a:effectLst/>
                        </a:rPr>
                        <a:t>同意取得方法、同意取得のタイミング、同意書に記載する項目については明確に記載して下さい。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536183">
                <a:tc>
                  <a:txBody>
                    <a:bodyPr/>
                    <a:lstStyle/>
                    <a:p>
                      <a:pPr algn="l" fontAlgn="t"/>
                      <a:endParaRPr lang="ja-JP" altLang="en-US" sz="1200" b="0" i="1" u="none" strike="noStrike" dirty="0">
                        <a:solidFill>
                          <a:srgbClr val="000000"/>
                        </a:solidFill>
                        <a:effectLst/>
                        <a:latin typeface="ＭＳ Ｐゴシック"/>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2543175"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（２）</a:t>
            </a:r>
            <a:r>
              <a:rPr lang="ja-JP" altLang="en-US" sz="1600" dirty="0">
                <a:solidFill>
                  <a:srgbClr val="000000"/>
                </a:solidFill>
                <a:latin typeface="+mn-ea"/>
                <a:ea typeface="ＭＳ Ｐゴシック" charset="-128"/>
              </a:rPr>
              <a:t>参加者からの同意取得</a:t>
            </a:r>
            <a:endParaRPr lang="en-US" altLang="ja-JP" sz="1600" dirty="0">
              <a:latin typeface="+mn-ea"/>
              <a:ea typeface="ＭＳ Ｐゴシック" charset="-128"/>
            </a:endParaRPr>
          </a:p>
        </p:txBody>
      </p:sp>
      <p:sp>
        <p:nvSpPr>
          <p:cNvPr id="15371"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２．２　準備</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98438" y="1268413"/>
          <a:ext cx="9505950" cy="5256212"/>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720029">
                <a:tc>
                  <a:txBody>
                    <a:bodyPr/>
                    <a:lstStyle/>
                    <a:p>
                      <a:pPr marL="72000" lvl="0" algn="l" fontAlgn="ctr"/>
                      <a:r>
                        <a:rPr lang="ja-JP" altLang="en-US" sz="1400" u="none" strike="noStrike" dirty="0">
                          <a:effectLst/>
                        </a:rPr>
                        <a:t>測定した健康関連データの収集・管理システム、プログラム実施支援、分析・評価のために必要なシステムについて記載して</a:t>
                      </a:r>
                      <a:endParaRPr lang="en-US" altLang="ja-JP" sz="1400" u="none" strike="noStrike" dirty="0">
                        <a:effectLst/>
                      </a:endParaRPr>
                    </a:p>
                    <a:p>
                      <a:pPr marL="72000" lvl="0" algn="l" fontAlgn="ctr"/>
                      <a:r>
                        <a:rPr lang="ja-JP" altLang="en-US" sz="1400" u="none" strike="noStrike" dirty="0">
                          <a:effectLst/>
                        </a:rPr>
                        <a:t>下さい。システムについては、開発済みであることを前提とします。</a:t>
                      </a:r>
                      <a:endParaRPr lang="en-US" altLang="ja-JP" sz="1400" u="none" strike="noStrike" dirty="0">
                        <a:solidFill>
                          <a:schemeClr val="bg1"/>
                        </a:solidFill>
                        <a:effectLst/>
                      </a:endParaRPr>
                    </a:p>
                  </a:txBody>
                  <a:tcPr marL="0" marR="0" marT="0" marB="0" anchor="ctr"/>
                </a:tc>
                <a:extLst>
                  <a:ext uri="{0D108BD9-81ED-4DB2-BD59-A6C34878D82A}">
                    <a16:rowId xmlns:a16="http://schemas.microsoft.com/office/drawing/2014/main" val="10000"/>
                  </a:ext>
                </a:extLst>
              </a:tr>
              <a:tr h="4536183">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1695450"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（３）システム構築</a:t>
            </a:r>
            <a:endParaRPr lang="en-US" altLang="ja-JP" sz="1600" dirty="0">
              <a:latin typeface="+mn-ea"/>
              <a:ea typeface="ＭＳ Ｐゴシック" charset="-128"/>
            </a:endParaRPr>
          </a:p>
        </p:txBody>
      </p:sp>
      <p:sp>
        <p:nvSpPr>
          <p:cNvPr id="17419"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２．２　準備</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98438" y="1268413"/>
          <a:ext cx="9505950" cy="5256212"/>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853440">
                <a:tc>
                  <a:txBody>
                    <a:bodyPr/>
                    <a:lstStyle/>
                    <a:p>
                      <a:pPr marL="72000" lvl="0" algn="l" fontAlgn="ctr"/>
                      <a:r>
                        <a:rPr lang="ja-JP" altLang="en-US" sz="1400" u="none" strike="noStrike" dirty="0">
                          <a:effectLst/>
                        </a:rPr>
                        <a:t>プログラムの準備方法について記載して下さい。実施するプログラムの手順を明確に記載して下さい。</a:t>
                      </a:r>
                    </a:p>
                    <a:p>
                      <a:pPr marL="72000" lvl="0" algn="l" fontAlgn="ctr"/>
                      <a:r>
                        <a:rPr lang="ja-JP" altLang="en-US" sz="1400" u="none" strike="noStrike" dirty="0">
                          <a:effectLst/>
                        </a:rPr>
                        <a:t>プログラムを実施する介入者によるバラつきが介入効果に与える影響を最小限とするため、プログラム内容の標準化・均質化に向けた工夫も記載して下さい。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402772">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1862138"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（４）プログラム準備</a:t>
            </a:r>
            <a:endParaRPr lang="en-US" altLang="ja-JP" sz="1600" dirty="0">
              <a:latin typeface="+mn-ea"/>
              <a:ea typeface="ＭＳ Ｐゴシック" charset="-128"/>
            </a:endParaRPr>
          </a:p>
        </p:txBody>
      </p:sp>
      <p:sp>
        <p:nvSpPr>
          <p:cNvPr id="19467"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２．２　準備</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98438" y="1268413"/>
          <a:ext cx="9505950" cy="5122862"/>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720029">
                <a:tc>
                  <a:txBody>
                    <a:bodyPr/>
                    <a:lstStyle/>
                    <a:p>
                      <a:pPr marL="72000" lvl="0" algn="l" fontAlgn="ctr"/>
                      <a:r>
                        <a:rPr lang="ja-JP" altLang="en-US" sz="1400" u="none" strike="noStrike" dirty="0">
                          <a:effectLst/>
                        </a:rPr>
                        <a:t>収集する項目とデータ収集方法について記載して下さい。</a:t>
                      </a:r>
                    </a:p>
                    <a:p>
                      <a:pPr marL="72000" lvl="0" algn="l" fontAlgn="ctr"/>
                      <a:r>
                        <a:rPr lang="ja-JP" altLang="en-US" sz="1400" u="none" strike="noStrike" dirty="0">
                          <a:effectLst/>
                        </a:rPr>
                        <a:t>なお、効果的な検証を行えるよう、一定の時間や場所など同一条件下でデータを収集するための工夫についても明確に記載</a:t>
                      </a:r>
                      <a:endParaRPr lang="en-US" altLang="ja-JP" sz="1400" u="none" strike="noStrike" dirty="0">
                        <a:effectLst/>
                      </a:endParaRPr>
                    </a:p>
                    <a:p>
                      <a:pPr marL="72000" lvl="0" algn="l" fontAlgn="ctr"/>
                      <a:r>
                        <a:rPr lang="ja-JP" altLang="en-US" sz="1400" u="none" strike="noStrike" dirty="0">
                          <a:effectLst/>
                        </a:rPr>
                        <a:t>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402833">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1698625"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（１）データの収集</a:t>
            </a:r>
            <a:endParaRPr lang="en-US" altLang="ja-JP" sz="1600" dirty="0">
              <a:latin typeface="+mn-ea"/>
              <a:ea typeface="ＭＳ Ｐゴシック" charset="-128"/>
            </a:endParaRPr>
          </a:p>
        </p:txBody>
      </p:sp>
      <p:sp>
        <p:nvSpPr>
          <p:cNvPr id="21515"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２．３　プログラム実施</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98438" y="1268413"/>
          <a:ext cx="9505950" cy="5122862"/>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720029">
                <a:tc>
                  <a:txBody>
                    <a:bodyPr/>
                    <a:lstStyle/>
                    <a:p>
                      <a:pPr marL="72000" lvl="0" algn="l" fontAlgn="ctr"/>
                      <a:r>
                        <a:rPr lang="ja-JP" altLang="en-US" sz="1400" u="none" strike="noStrike" dirty="0">
                          <a:effectLst/>
                        </a:rPr>
                        <a:t>収集した健康関連データを活用し、プログラム参加者へ収集データを提供するとともにプログラム実施者へ収集したデータの</a:t>
                      </a:r>
                      <a:endParaRPr lang="en-US" altLang="ja-JP" sz="1400" u="none" strike="noStrike" dirty="0">
                        <a:effectLst/>
                      </a:endParaRPr>
                    </a:p>
                    <a:p>
                      <a:pPr marL="72000" lvl="0" algn="l" fontAlgn="ctr"/>
                      <a:r>
                        <a:rPr lang="ja-JP" altLang="en-US" sz="1400" u="none" strike="noStrike" dirty="0">
                          <a:effectLst/>
                        </a:rPr>
                        <a:t>提供やアラート等の発信を行う方法等について記載して下さい。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402833">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4667250"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（２）プログラム実施者へのデータ、アラート等の発信</a:t>
            </a:r>
            <a:endParaRPr lang="en-US" altLang="ja-JP" sz="1600" dirty="0">
              <a:latin typeface="+mn-ea"/>
              <a:ea typeface="ＭＳ Ｐゴシック" charset="-128"/>
            </a:endParaRPr>
          </a:p>
        </p:txBody>
      </p:sp>
      <p:sp>
        <p:nvSpPr>
          <p:cNvPr id="23563"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２．３　プログラム実施</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98438" y="1268413"/>
          <a:ext cx="9505950" cy="5122862"/>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720029">
                <a:tc>
                  <a:txBody>
                    <a:bodyPr/>
                    <a:lstStyle/>
                    <a:p>
                      <a:pPr marL="72000" lvl="0" algn="l" fontAlgn="ctr"/>
                      <a:r>
                        <a:rPr lang="ja-JP" altLang="en-US" sz="1400" u="none" strike="noStrike" dirty="0">
                          <a:effectLst/>
                        </a:rPr>
                        <a:t>参加者が行動変容を促すよう、作成したプログラムに基づいて、適切な指導を行う方法を記載して下さい。</a:t>
                      </a:r>
                    </a:p>
                    <a:p>
                      <a:pPr marL="72000" lvl="0" algn="l" fontAlgn="ctr"/>
                      <a:r>
                        <a:rPr lang="ja-JP" altLang="en-US" sz="1400" u="none" strike="noStrike" dirty="0">
                          <a:effectLst/>
                        </a:rPr>
                        <a:t>効果的に個人の行動変容を促すための工夫についても記載して下さい。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402833">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3" name="正方形/長方形 2"/>
          <p:cNvSpPr/>
          <p:nvPr/>
        </p:nvSpPr>
        <p:spPr>
          <a:xfrm>
            <a:off x="19050" y="908050"/>
            <a:ext cx="3251200" cy="339725"/>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（３）参加者に対するプログラム実施</a:t>
            </a:r>
            <a:endParaRPr lang="en-US" altLang="ja-JP" sz="1600" dirty="0">
              <a:latin typeface="+mn-ea"/>
              <a:ea typeface="ＭＳ Ｐゴシック" charset="-128"/>
            </a:endParaRPr>
          </a:p>
        </p:txBody>
      </p:sp>
      <p:sp>
        <p:nvSpPr>
          <p:cNvPr id="25611"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　</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a:p>
            <a:r>
              <a:rPr kumimoji="1" lang="ja-JP" altLang="en-US" sz="2000">
                <a:solidFill>
                  <a:srgbClr val="000099"/>
                </a:solidFill>
                <a:latin typeface="HGPｺﾞｼｯｸE" panose="020B0900000000000000" pitchFamily="50" charset="-128"/>
                <a:ea typeface="HGPｺﾞｼｯｸE" panose="020B0900000000000000" pitchFamily="50" charset="-128"/>
              </a:rPr>
              <a:t>　２．３　プログラム実施</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a:p>
            <a:r>
              <a:rPr kumimoji="1" lang="ja-JP" altLang="en-US" sz="2000">
                <a:solidFill>
                  <a:srgbClr val="000099"/>
                </a:solidFill>
                <a:latin typeface="HGPｺﾞｼｯｸE" panose="020B0900000000000000" pitchFamily="50" charset="-128"/>
                <a:ea typeface="HGPｺﾞｼｯｸE" panose="020B0900000000000000" pitchFamily="50" charset="-128"/>
              </a:rPr>
              <a:t>　２．４　分析・評価</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1550017936"/>
              </p:ext>
            </p:extLst>
          </p:nvPr>
        </p:nvGraphicFramePr>
        <p:xfrm>
          <a:off x="198438" y="981075"/>
          <a:ext cx="9505950" cy="4905375"/>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503645">
                <a:tc>
                  <a:txBody>
                    <a:bodyPr/>
                    <a:lstStyle/>
                    <a:p>
                      <a:pPr marL="72000" lvl="0" algn="l" fontAlgn="ctr"/>
                      <a:r>
                        <a:rPr lang="ja-JP" altLang="en-US" sz="1400" u="none" strike="noStrike" dirty="0">
                          <a:effectLst/>
                        </a:rPr>
                        <a:t>検証計画で設定した評価項目を列挙して下さい。また列挙した評価項目に従って、収集したデータを分析・評価する方法を</a:t>
                      </a:r>
                      <a:endParaRPr lang="en-US" altLang="ja-JP" sz="1400" u="none" strike="noStrike" dirty="0">
                        <a:effectLst/>
                      </a:endParaRPr>
                    </a:p>
                    <a:p>
                      <a:pPr marL="72000" lvl="0" algn="l" fontAlgn="ctr"/>
                      <a:r>
                        <a:rPr lang="ja-JP" altLang="en-US" sz="1400" u="none" strike="noStrike" dirty="0">
                          <a:effectLst/>
                        </a:rPr>
                        <a:t>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401730">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a:p>
            <a:r>
              <a:rPr kumimoji="1" lang="ja-JP" altLang="en-US" sz="2000">
                <a:solidFill>
                  <a:srgbClr val="000099"/>
                </a:solidFill>
                <a:latin typeface="HGPｺﾞｼｯｸE" panose="020B0900000000000000" pitchFamily="50" charset="-128"/>
                <a:ea typeface="HGPｺﾞｼｯｸE" panose="020B0900000000000000" pitchFamily="50" charset="-128"/>
              </a:rPr>
              <a:t>　２．５　データ共有・管理</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graphicFrame>
        <p:nvGraphicFramePr>
          <p:cNvPr id="2" name="表 1"/>
          <p:cNvGraphicFramePr>
            <a:graphicFrameLocks noGrp="1"/>
          </p:cNvGraphicFramePr>
          <p:nvPr/>
        </p:nvGraphicFramePr>
        <p:xfrm>
          <a:off x="198438" y="1270000"/>
          <a:ext cx="9505950" cy="5254625"/>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783155">
                <a:tc>
                  <a:txBody>
                    <a:bodyPr/>
                    <a:lstStyle/>
                    <a:p>
                      <a:pPr marL="72000" lvl="0" algn="l" fontAlgn="ctr"/>
                      <a:r>
                        <a:rPr lang="ja-JP" altLang="en-US" sz="1400" u="none" strike="noStrike" dirty="0">
                          <a:effectLst/>
                        </a:rPr>
                        <a:t>収集したデータをコンソーシアム内で共有し、適切な行動変容が図られるようサービスに活用する方法、および収集した健康情報を、共通データベース（産総研）に提供する方法について記載して下さい。</a:t>
                      </a:r>
                      <a:endParaRPr lang="ja-JP" altLang="en-US" sz="14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r h="4471470">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5" name="正方形/長方形 4"/>
          <p:cNvSpPr/>
          <p:nvPr/>
        </p:nvSpPr>
        <p:spPr>
          <a:xfrm>
            <a:off x="19050" y="908050"/>
            <a:ext cx="2620963" cy="338138"/>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（１）データの共有・提供方法</a:t>
            </a:r>
            <a:endParaRPr lang="en-US" altLang="ja-JP" sz="1600" dirty="0">
              <a:latin typeface="+mn-ea"/>
              <a:ea typeface="ＭＳ Ｐゴシック"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588" y="44450"/>
            <a:ext cx="9906001"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２．実施する研究の詳細</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a:p>
            <a:r>
              <a:rPr kumimoji="1" lang="ja-JP" altLang="en-US" sz="2000">
                <a:solidFill>
                  <a:srgbClr val="000099"/>
                </a:solidFill>
                <a:latin typeface="HGPｺﾞｼｯｸE" panose="020B0900000000000000" pitchFamily="50" charset="-128"/>
                <a:ea typeface="HGPｺﾞｼｯｸE" panose="020B0900000000000000" pitchFamily="50" charset="-128"/>
              </a:rPr>
              <a:t>　２．５　データ共有・管理</a:t>
            </a:r>
            <a:endParaRPr kumimoji="1" lang="en-US" altLang="ja-JP" sz="2000">
              <a:solidFill>
                <a:srgbClr val="000099"/>
              </a:solidFill>
              <a:latin typeface="HGPｺﾞｼｯｸE" panose="020B0900000000000000" pitchFamily="50" charset="-128"/>
              <a:ea typeface="HGPｺﾞｼｯｸE" panose="020B0900000000000000" pitchFamily="50" charset="-128"/>
            </a:endParaRPr>
          </a:p>
        </p:txBody>
      </p:sp>
      <p:graphicFrame>
        <p:nvGraphicFramePr>
          <p:cNvPr id="4" name="表 3"/>
          <p:cNvGraphicFramePr>
            <a:graphicFrameLocks noGrp="1"/>
          </p:cNvGraphicFramePr>
          <p:nvPr/>
        </p:nvGraphicFramePr>
        <p:xfrm>
          <a:off x="198438" y="1238250"/>
          <a:ext cx="9505950" cy="5214938"/>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853440">
                <a:tc>
                  <a:txBody>
                    <a:bodyPr/>
                    <a:lstStyle/>
                    <a:p>
                      <a:pPr marL="72000" lvl="0" algn="l" fontAlgn="ctr"/>
                      <a:r>
                        <a:rPr lang="ja-JP" altLang="en-US" sz="1400" u="none" strike="noStrike" dirty="0">
                          <a:effectLst/>
                        </a:rPr>
                        <a:t>個人情報に関する管理方法、管理体制について記載して下さい。</a:t>
                      </a:r>
                      <a:endParaRPr lang="en-US" altLang="ja-JP" sz="1400" u="none" strike="noStrike" dirty="0">
                        <a:effectLst/>
                      </a:endParaRPr>
                    </a:p>
                    <a:p>
                      <a:pPr marL="72000" lvl="0" algn="l" fontAlgn="ctr"/>
                      <a:r>
                        <a:rPr lang="ja-JP" altLang="en-US" sz="1400" u="none" strike="noStrike" dirty="0">
                          <a:effectLst/>
                        </a:rPr>
                        <a:t>システムを管理する事業者については、プライバシーマークまたは情報セキュリティマネジメントシステム（</a:t>
                      </a:r>
                      <a:r>
                        <a:rPr lang="en-US" altLang="ja-JP" sz="1400" u="none" strike="noStrike" dirty="0">
                          <a:effectLst/>
                        </a:rPr>
                        <a:t>ISMS</a:t>
                      </a:r>
                      <a:r>
                        <a:rPr lang="ja-JP" altLang="en-US" sz="1400" u="none" strike="noStrike" dirty="0">
                          <a:effectLst/>
                        </a:rPr>
                        <a:t>）を取得していることを証明した者であること、または事業者内で「個人情報保護規定」等を有しているなど、事業者の組織として個人情報保護体制が整備されていることも示して下さい。</a:t>
                      </a:r>
                    </a:p>
                  </a:txBody>
                  <a:tcPr marL="0" marR="0" marT="0" marB="0" anchor="ctr"/>
                </a:tc>
                <a:extLst>
                  <a:ext uri="{0D108BD9-81ED-4DB2-BD59-A6C34878D82A}">
                    <a16:rowId xmlns:a16="http://schemas.microsoft.com/office/drawing/2014/main" val="10000"/>
                  </a:ext>
                </a:extLst>
              </a:tr>
              <a:tr h="4361498">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5" name="正方形/長方形 4"/>
          <p:cNvSpPr/>
          <p:nvPr/>
        </p:nvSpPr>
        <p:spPr>
          <a:xfrm>
            <a:off x="19050" y="908050"/>
            <a:ext cx="2928938" cy="338138"/>
          </a:xfrm>
          <a:prstGeom prst="rect">
            <a:avLst/>
          </a:prstGeom>
        </p:spPr>
        <p:txBody>
          <a:bodyPr wrap="none">
            <a:spAutoFit/>
          </a:bodyPr>
          <a:lstStyle/>
          <a:p>
            <a:pPr eaLnBrk="1" fontAlgn="b" hangingPunct="1">
              <a:defRPr/>
            </a:pPr>
            <a:r>
              <a:rPr lang="ja-JP" altLang="en-US" sz="1600" dirty="0">
                <a:solidFill>
                  <a:srgbClr val="000000"/>
                </a:solidFill>
                <a:latin typeface="+mn-ea"/>
                <a:ea typeface="+mn-ea"/>
              </a:rPr>
              <a:t>（２）データ管理方法（個人情報）</a:t>
            </a:r>
            <a:endParaRPr lang="en-US" altLang="ja-JP" sz="1600" dirty="0">
              <a:latin typeface="+mn-ea"/>
              <a:ea typeface="ＭＳ Ｐゴシック"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588" y="260350"/>
            <a:ext cx="990600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３．過去の類似実績</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p:txBody>
      </p:sp>
      <p:graphicFrame>
        <p:nvGraphicFramePr>
          <p:cNvPr id="2" name="表 1"/>
          <p:cNvGraphicFramePr>
            <a:graphicFrameLocks noGrp="1"/>
          </p:cNvGraphicFramePr>
          <p:nvPr/>
        </p:nvGraphicFramePr>
        <p:xfrm>
          <a:off x="198438" y="1052513"/>
          <a:ext cx="9505950" cy="5400675"/>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576072">
                <a:tc>
                  <a:txBody>
                    <a:bodyPr/>
                    <a:lstStyle/>
                    <a:p>
                      <a:pPr marL="72000" lvl="0" algn="l" fontAlgn="ctr"/>
                      <a:r>
                        <a:rPr lang="ja-JP" altLang="en-US" sz="1400" b="1" i="0" u="none" strike="noStrike" dirty="0">
                          <a:solidFill>
                            <a:schemeClr val="bg1"/>
                          </a:solidFill>
                          <a:effectLst/>
                          <a:latin typeface="ＭＳ Ｐゴシック"/>
                        </a:rPr>
                        <a:t>代表団体、参加団体における本研究に関連する過去の類似実績を記入して下さい。</a:t>
                      </a:r>
                      <a:endParaRPr lang="en-US" altLang="ja-JP" sz="1400" b="1" i="0" u="none" strike="noStrike" dirty="0">
                        <a:solidFill>
                          <a:schemeClr val="bg1"/>
                        </a:solidFill>
                        <a:effectLst/>
                        <a:latin typeface="ＭＳ Ｐゴシック"/>
                      </a:endParaRPr>
                    </a:p>
                    <a:p>
                      <a:pPr marL="72000" lvl="0" algn="l" fontAlgn="ctr"/>
                      <a:r>
                        <a:rPr lang="ja-JP" altLang="en-US" sz="1400" b="1" i="0" u="none" strike="noStrike" dirty="0">
                          <a:solidFill>
                            <a:schemeClr val="bg1"/>
                          </a:solidFill>
                          <a:effectLst/>
                          <a:latin typeface="ＭＳ Ｐゴシック"/>
                        </a:rPr>
                        <a:t>類似調査の実績や、関連する事業実施等の実績がある場合は年度、実施主体、事業名、事業内容等を記載して下さい。</a:t>
                      </a:r>
                    </a:p>
                  </a:txBody>
                  <a:tcPr marL="0" marR="0" marT="0" marB="0" anchor="ctr"/>
                </a:tc>
                <a:extLst>
                  <a:ext uri="{0D108BD9-81ED-4DB2-BD59-A6C34878D82A}">
                    <a16:rowId xmlns:a16="http://schemas.microsoft.com/office/drawing/2014/main" val="10000"/>
                  </a:ext>
                </a:extLst>
              </a:tr>
              <a:tr h="4824603">
                <a:tc>
                  <a:txBody>
                    <a:bodyPr/>
                    <a:lstStyle/>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588" y="260350"/>
            <a:ext cx="990600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４．スケジュール</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p:txBody>
      </p:sp>
      <p:graphicFrame>
        <p:nvGraphicFramePr>
          <p:cNvPr id="2" name="表 1"/>
          <p:cNvGraphicFramePr>
            <a:graphicFrameLocks noGrp="1"/>
          </p:cNvGraphicFramePr>
          <p:nvPr/>
        </p:nvGraphicFramePr>
        <p:xfrm>
          <a:off x="198438" y="1052513"/>
          <a:ext cx="9505950" cy="5329237"/>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504117">
                <a:tc>
                  <a:txBody>
                    <a:bodyPr/>
                    <a:lstStyle/>
                    <a:p>
                      <a:pPr marL="72000" algn="l" eaLnBrk="1" hangingPunct="1"/>
                      <a:r>
                        <a:rPr kumimoji="1" lang="ja-JP" altLang="en-US" sz="1400" dirty="0"/>
                        <a:t>本研究の開始から終了（平成３１年１２月末）までの事業の実施スケジュールを記載して下さい。</a:t>
                      </a:r>
                      <a:endParaRPr kumimoji="1" lang="en-US" altLang="ja-JP" sz="1400" dirty="0"/>
                    </a:p>
                    <a:p>
                      <a:pPr marL="72000" algn="l" eaLnBrk="1" hangingPunct="1"/>
                      <a:r>
                        <a:rPr kumimoji="1" lang="ja-JP" altLang="en-US" sz="1400" dirty="0"/>
                        <a:t>事業を効率的に進めるためのスケジュール上の創意工夫等がある場合は、それも合わせて示して下さい。</a:t>
                      </a:r>
                    </a:p>
                  </a:txBody>
                  <a:tcPr marL="0" marR="0" marT="0" marB="0" anchor="ctr"/>
                </a:tc>
                <a:extLst>
                  <a:ext uri="{0D108BD9-81ED-4DB2-BD59-A6C34878D82A}">
                    <a16:rowId xmlns:a16="http://schemas.microsoft.com/office/drawing/2014/main" val="10000"/>
                  </a:ext>
                </a:extLst>
              </a:tr>
              <a:tr h="4825120">
                <a:tc>
                  <a:txBody>
                    <a:bodyPr/>
                    <a:lstStyle/>
                    <a:p>
                      <a:pPr algn="l" fontAlgn="t"/>
                      <a:endParaRPr lang="en-US" altLang="ja-JP" sz="1400" i="1" u="none" strike="noStrike" dirty="0">
                        <a:effectLst/>
                      </a:endParaRPr>
                    </a:p>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35851" name="AutoShape 10"/>
          <p:cNvSpPr>
            <a:spLocks noChangeArrowheads="1"/>
          </p:cNvSpPr>
          <p:nvPr/>
        </p:nvSpPr>
        <p:spPr bwMode="auto">
          <a:xfrm>
            <a:off x="4281488" y="1557338"/>
            <a:ext cx="5338762" cy="1439862"/>
          </a:xfrm>
          <a:prstGeom prst="roundRect">
            <a:avLst>
              <a:gd name="adj" fmla="val 16667"/>
            </a:avLst>
          </a:prstGeom>
          <a:solidFill>
            <a:srgbClr val="FFFF99"/>
          </a:solidFill>
          <a:ln w="19050">
            <a:solidFill>
              <a:schemeClr val="tx1"/>
            </a:solidFill>
            <a:round/>
            <a:headEnd/>
            <a:tailEnd/>
          </a:ln>
          <a:effectLst>
            <a:outerShdw dist="107763" dir="2700000" algn="ctr" rotWithShape="0">
              <a:schemeClr val="bg2">
                <a:alpha val="50000"/>
              </a:schemeClr>
            </a:outerShdw>
          </a:effectLst>
        </p:spPr>
        <p:txBody>
          <a:bodyPr anchor="ctr"/>
          <a:lstStyle>
            <a:lvl1pPr marL="179388" indent="-179388">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pPr eaLnBrk="1" hangingPunct="1">
              <a:spcBef>
                <a:spcPct val="30000"/>
              </a:spcBef>
              <a:buFont typeface="Wingdings" panose="05000000000000000000" pitchFamily="2" charset="2"/>
              <a:buNone/>
            </a:pPr>
            <a:r>
              <a:rPr lang="en-US" altLang="ja-JP" sz="1200" dirty="0"/>
              <a:t>【</a:t>
            </a:r>
            <a:r>
              <a:rPr lang="ja-JP" altLang="en-US" sz="1200" dirty="0"/>
              <a:t>記載上の留意点</a:t>
            </a:r>
            <a:r>
              <a:rPr lang="en-US" altLang="ja-JP" sz="1200" dirty="0"/>
              <a:t>】</a:t>
            </a:r>
          </a:p>
          <a:p>
            <a:pPr eaLnBrk="1" hangingPunct="1">
              <a:buFont typeface="Arial" panose="020B0604020202020204" pitchFamily="34" charset="0"/>
              <a:buChar char="•"/>
            </a:pPr>
            <a:r>
              <a:rPr lang="ja-JP" altLang="en-US" sz="1200" dirty="0"/>
              <a:t>「実施事項」は、「２．１計画　（２）検証計画の検討」　に記載する実施事項と整合させること </a:t>
            </a:r>
          </a:p>
          <a:p>
            <a:pPr eaLnBrk="1" hangingPunct="1">
              <a:spcBef>
                <a:spcPct val="20000"/>
              </a:spcBef>
              <a:buFont typeface="Arial" panose="020B0604020202020204" pitchFamily="34" charset="0"/>
              <a:buChar char="•"/>
            </a:pPr>
            <a:r>
              <a:rPr lang="ja-JP" altLang="en-US" sz="1200" dirty="0"/>
              <a:t>各「実施事項」は、必要に応じてさらに細分化し、内訳の項目を設定すること</a:t>
            </a:r>
            <a:endParaRPr lang="en-US" altLang="ja-JP" sz="1200" dirty="0"/>
          </a:p>
          <a:p>
            <a:pPr eaLnBrk="1" hangingPunct="1">
              <a:spcBef>
                <a:spcPct val="20000"/>
              </a:spcBef>
              <a:buFont typeface="Arial" panose="020B0604020202020204" pitchFamily="34" charset="0"/>
              <a:buChar char="•"/>
            </a:pPr>
            <a:r>
              <a:rPr lang="ja-JP" altLang="en-US" sz="1200" dirty="0"/>
              <a:t>スケジュールは１週間単位で作成すること</a:t>
            </a:r>
            <a:endParaRPr lang="en-US" altLang="ja-JP" sz="1200" dirty="0"/>
          </a:p>
          <a:p>
            <a:pPr eaLnBrk="1" hangingPunct="1">
              <a:spcBef>
                <a:spcPct val="20000"/>
              </a:spcBef>
              <a:buFont typeface="Arial" panose="020B0604020202020204" pitchFamily="34" charset="0"/>
              <a:buChar char="•"/>
            </a:pPr>
            <a:r>
              <a:rPr lang="ja-JP" altLang="en-US" sz="1200" dirty="0">
                <a:latin typeface="Arial" panose="020B0604020202020204" pitchFamily="34" charset="0"/>
              </a:rPr>
              <a:t>別紙（</a:t>
            </a:r>
            <a:r>
              <a:rPr lang="en-US" altLang="ja-JP" sz="1200" dirty="0">
                <a:latin typeface="Arial" panose="020B0604020202020204" pitchFamily="34" charset="0"/>
              </a:rPr>
              <a:t>A3</a:t>
            </a:r>
            <a:r>
              <a:rPr lang="ja-JP" altLang="en-US" sz="1200" dirty="0">
                <a:latin typeface="Arial" panose="020B0604020202020204" pitchFamily="34" charset="0"/>
              </a:rPr>
              <a:t>版）としても構いません</a:t>
            </a:r>
            <a:endParaRPr lang="ja-JP" altLang="ja-JP" sz="1200" dirty="0">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588" y="260350"/>
            <a:ext cx="990600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ＭＳ Ｐゴシック" panose="020B0600070205080204" pitchFamily="50" charset="-128"/>
                <a:ea typeface="ＭＳ Ｐゴシック" panose="020B0600070205080204" pitchFamily="50" charset="-128"/>
              </a:defRPr>
            </a:lvl1pPr>
            <a:lvl2pPr marL="742950" indent="-285750">
              <a:defRPr sz="1000">
                <a:solidFill>
                  <a:schemeClr val="tx1"/>
                </a:solidFill>
                <a:latin typeface="ＭＳ Ｐゴシック" panose="020B0600070205080204" pitchFamily="50" charset="-128"/>
                <a:ea typeface="ＭＳ Ｐゴシック" panose="020B0600070205080204" pitchFamily="50" charset="-128"/>
              </a:defRPr>
            </a:lvl2pPr>
            <a:lvl3pPr marL="1143000" indent="-228600">
              <a:defRPr sz="1000">
                <a:solidFill>
                  <a:schemeClr val="tx1"/>
                </a:solidFill>
                <a:latin typeface="ＭＳ Ｐゴシック" panose="020B0600070205080204" pitchFamily="50" charset="-128"/>
                <a:ea typeface="ＭＳ Ｐゴシック" panose="020B0600070205080204" pitchFamily="50" charset="-128"/>
              </a:defRPr>
            </a:lvl3pPr>
            <a:lvl4pPr marL="1600200" indent="-228600">
              <a:defRPr sz="1000">
                <a:solidFill>
                  <a:schemeClr val="tx1"/>
                </a:solidFill>
                <a:latin typeface="ＭＳ Ｐゴシック" panose="020B0600070205080204" pitchFamily="50" charset="-128"/>
                <a:ea typeface="ＭＳ Ｐゴシック" panose="020B0600070205080204" pitchFamily="50" charset="-128"/>
              </a:defRPr>
            </a:lvl4pPr>
            <a:lvl5pPr marL="2057400" indent="-228600">
              <a:defRPr sz="1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0"/>
              </a:spcBef>
              <a:spcAft>
                <a:spcPct val="0"/>
              </a:spcAft>
              <a:defRPr sz="1000">
                <a:solidFill>
                  <a:schemeClr val="tx1"/>
                </a:solidFill>
                <a:latin typeface="ＭＳ Ｐゴシック" panose="020B0600070205080204" pitchFamily="50" charset="-128"/>
                <a:ea typeface="ＭＳ Ｐゴシック" panose="020B0600070205080204" pitchFamily="50" charset="-128"/>
              </a:defRPr>
            </a:lvl9pPr>
          </a:lstStyle>
          <a:p>
            <a:r>
              <a:rPr kumimoji="1" lang="en-US" altLang="ja-JP" sz="2000">
                <a:solidFill>
                  <a:srgbClr val="000099"/>
                </a:solidFill>
                <a:latin typeface="HGPｺﾞｼｯｸE" panose="020B0900000000000000" pitchFamily="50" charset="-128"/>
                <a:ea typeface="HGPｺﾞｼｯｸE" panose="020B0900000000000000" pitchFamily="50" charset="-128"/>
              </a:rPr>
              <a:t>【</a:t>
            </a:r>
            <a:r>
              <a:rPr kumimoji="1" lang="ja-JP" altLang="en-US" sz="2000">
                <a:solidFill>
                  <a:srgbClr val="000099"/>
                </a:solidFill>
                <a:latin typeface="HGPｺﾞｼｯｸE" panose="020B0900000000000000" pitchFamily="50" charset="-128"/>
                <a:ea typeface="HGPｺﾞｼｯｸE" panose="020B0900000000000000" pitchFamily="50" charset="-128"/>
              </a:rPr>
              <a:t>５．研究の予算見積</a:t>
            </a:r>
            <a:r>
              <a:rPr kumimoji="1" lang="en-US" altLang="ja-JP" sz="2000">
                <a:solidFill>
                  <a:srgbClr val="000099"/>
                </a:solidFill>
                <a:latin typeface="HGPｺﾞｼｯｸE" panose="020B0900000000000000" pitchFamily="50" charset="-128"/>
                <a:ea typeface="HGPｺﾞｼｯｸE" panose="020B0900000000000000" pitchFamily="50" charset="-128"/>
              </a:rPr>
              <a:t>】</a:t>
            </a:r>
          </a:p>
        </p:txBody>
      </p:sp>
      <p:graphicFrame>
        <p:nvGraphicFramePr>
          <p:cNvPr id="2" name="表 1"/>
          <p:cNvGraphicFramePr>
            <a:graphicFrameLocks noGrp="1"/>
          </p:cNvGraphicFramePr>
          <p:nvPr/>
        </p:nvGraphicFramePr>
        <p:xfrm>
          <a:off x="198438" y="1052513"/>
          <a:ext cx="9505950" cy="5329237"/>
        </p:xfrm>
        <a:graphic>
          <a:graphicData uri="http://schemas.openxmlformats.org/drawingml/2006/table">
            <a:tbl>
              <a:tblPr firstRow="1">
                <a:tableStyleId>{10A1B5D5-9B99-4C35-A422-299274C87663}</a:tableStyleId>
              </a:tblPr>
              <a:tblGrid>
                <a:gridCol w="9505950">
                  <a:extLst>
                    <a:ext uri="{9D8B030D-6E8A-4147-A177-3AD203B41FA5}">
                      <a16:colId xmlns:a16="http://schemas.microsoft.com/office/drawing/2014/main" val="20000"/>
                    </a:ext>
                  </a:extLst>
                </a:gridCol>
              </a:tblGrid>
              <a:tr h="504117">
                <a:tc>
                  <a:txBody>
                    <a:bodyPr/>
                    <a:lstStyle/>
                    <a:p>
                      <a:pPr marL="7200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本研究の予算見積（概算）を記載して下さい。</a:t>
                      </a:r>
                      <a:endParaRPr kumimoji="1" lang="en-US" altLang="ja-JP" sz="1400" dirty="0"/>
                    </a:p>
                    <a:p>
                      <a:pPr marL="7200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代表団体、参加団体それぞれについて記載して下さい。</a:t>
                      </a:r>
                      <a:endParaRPr kumimoji="1" lang="en-US" altLang="ja-JP" sz="1400" dirty="0"/>
                    </a:p>
                  </a:txBody>
                  <a:tcPr marL="0" marR="0" marT="0" marB="0" anchor="ctr"/>
                </a:tc>
                <a:extLst>
                  <a:ext uri="{0D108BD9-81ED-4DB2-BD59-A6C34878D82A}">
                    <a16:rowId xmlns:a16="http://schemas.microsoft.com/office/drawing/2014/main" val="10000"/>
                  </a:ext>
                </a:extLst>
              </a:tr>
              <a:tr h="4825120">
                <a:tc>
                  <a:txBody>
                    <a:bodyPr/>
                    <a:lstStyle/>
                    <a:p>
                      <a:pPr algn="l" fontAlgn="t"/>
                      <a:endParaRPr lang="en-US" altLang="ja-JP" sz="1400" i="1" u="none" strike="noStrike" dirty="0">
                        <a:effectLst/>
                      </a:endParaRPr>
                    </a:p>
                    <a:p>
                      <a:pPr algn="l" fontAlgn="t"/>
                      <a:endParaRPr lang="en-US" altLang="ja-JP" sz="1400" i="1" u="none" strike="noStrike" dirty="0">
                        <a:effectLst/>
                      </a:endParaRPr>
                    </a:p>
                  </a:txBody>
                  <a:tcPr marL="0" marR="0" marT="0" marB="0"/>
                </a:tc>
                <a:extLst>
                  <a:ext uri="{0D108BD9-81ED-4DB2-BD59-A6C34878D82A}">
                    <a16:rowId xmlns:a16="http://schemas.microsoft.com/office/drawing/2014/main" val="10001"/>
                  </a:ext>
                </a:extLst>
              </a:tr>
            </a:tbl>
          </a:graphicData>
        </a:graphic>
      </p:graphicFrame>
      <p:sp>
        <p:nvSpPr>
          <p:cNvPr id="5" name="AutoShape 10"/>
          <p:cNvSpPr>
            <a:spLocks noChangeArrowheads="1"/>
          </p:cNvSpPr>
          <p:nvPr/>
        </p:nvSpPr>
        <p:spPr bwMode="auto">
          <a:xfrm>
            <a:off x="4376738" y="188913"/>
            <a:ext cx="4824412" cy="1727200"/>
          </a:xfrm>
          <a:prstGeom prst="roundRect">
            <a:avLst>
              <a:gd name="adj" fmla="val 16667"/>
            </a:avLst>
          </a:prstGeom>
          <a:solidFill>
            <a:srgbClr val="FFFF99"/>
          </a:solidFill>
          <a:ln w="19050">
            <a:solidFill>
              <a:schemeClr val="tx1"/>
            </a:solidFill>
            <a:round/>
            <a:headEnd/>
            <a:tailEnd/>
          </a:ln>
          <a:effectLst>
            <a:outerShdw dist="107763" dir="2700000" algn="ctr" rotWithShape="0">
              <a:schemeClr val="bg2">
                <a:alpha val="50000"/>
              </a:schemeClr>
            </a:outerShdw>
          </a:effectLst>
        </p:spPr>
        <p:txBody>
          <a:bodyPr anchor="ctr"/>
          <a:lstStyle>
            <a:lvl1pPr eaLnBrk="0" hangingPunct="0">
              <a:defRPr sz="1000">
                <a:solidFill>
                  <a:schemeClr val="tx1"/>
                </a:solidFill>
                <a:latin typeface="ＭＳ Ｐゴシック" charset="-128"/>
                <a:ea typeface="ＭＳ Ｐゴシック" charset="-128"/>
              </a:defRPr>
            </a:lvl1pPr>
            <a:lvl2pPr marL="742950" indent="-285750" eaLnBrk="0" hangingPunct="0">
              <a:defRPr sz="1000">
                <a:solidFill>
                  <a:schemeClr val="tx1"/>
                </a:solidFill>
                <a:latin typeface="ＭＳ Ｐゴシック" charset="-128"/>
                <a:ea typeface="ＭＳ Ｐゴシック" charset="-128"/>
              </a:defRPr>
            </a:lvl2pPr>
            <a:lvl3pPr marL="1143000" indent="-228600" eaLnBrk="0" hangingPunct="0">
              <a:defRPr sz="1000">
                <a:solidFill>
                  <a:schemeClr val="tx1"/>
                </a:solidFill>
                <a:latin typeface="ＭＳ Ｐゴシック" charset="-128"/>
                <a:ea typeface="ＭＳ Ｐゴシック" charset="-128"/>
              </a:defRPr>
            </a:lvl3pPr>
            <a:lvl4pPr marL="1600200" indent="-228600" eaLnBrk="0" hangingPunct="0">
              <a:defRPr sz="1000">
                <a:solidFill>
                  <a:schemeClr val="tx1"/>
                </a:solidFill>
                <a:latin typeface="ＭＳ Ｐゴシック" charset="-128"/>
                <a:ea typeface="ＭＳ Ｐゴシック" charset="-128"/>
              </a:defRPr>
            </a:lvl4pPr>
            <a:lvl5pPr marL="2057400" indent="-228600" eaLnBrk="0" hangingPunct="0">
              <a:defRPr sz="10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9pPr>
          </a:lstStyle>
          <a:p>
            <a:pPr eaLnBrk="1" hangingPunct="1">
              <a:spcBef>
                <a:spcPct val="30000"/>
              </a:spcBef>
              <a:buFont typeface="Wingdings" pitchFamily="2" charset="2"/>
              <a:buNone/>
              <a:defRPr/>
            </a:pPr>
            <a:r>
              <a:rPr lang="en-US" altLang="ja-JP" sz="1200" dirty="0"/>
              <a:t>【</a:t>
            </a:r>
            <a:r>
              <a:rPr lang="ja-JP" altLang="en-US" sz="1200" dirty="0"/>
              <a:t>記載上の留意点</a:t>
            </a:r>
            <a:r>
              <a:rPr lang="en-US" altLang="ja-JP" sz="1200" dirty="0"/>
              <a:t>】</a:t>
            </a:r>
          </a:p>
          <a:p>
            <a:pPr marL="171450" indent="-171450" eaLnBrk="1" hangingPunct="1">
              <a:spcBef>
                <a:spcPct val="30000"/>
              </a:spcBef>
              <a:buFont typeface="Arial" panose="020B0604020202020204" pitchFamily="34" charset="0"/>
              <a:buChar char="•"/>
              <a:defRPr/>
            </a:pPr>
            <a:r>
              <a:rPr kumimoji="1" lang="ja-JP" altLang="en-US" sz="1200" dirty="0"/>
              <a:t>費用内訳を記載すること（様式自由）</a:t>
            </a:r>
            <a:endParaRPr kumimoji="1" lang="en-US" altLang="ja-JP" sz="1200" dirty="0"/>
          </a:p>
          <a:p>
            <a:pPr marL="171450" indent="-171450" eaLnBrk="1" hangingPunct="1">
              <a:spcBef>
                <a:spcPct val="30000"/>
              </a:spcBef>
              <a:buFont typeface="Arial" panose="020B0604020202020204" pitchFamily="34" charset="0"/>
              <a:buChar char="•"/>
              <a:defRPr/>
            </a:pPr>
            <a:r>
              <a:rPr lang="ja-JP" altLang="en-US" sz="1200" dirty="0"/>
              <a:t>課題採択にあたっては、コスト面での効率性を重視し、想定される成果に対して費用が適切であるかを評価に加味する。そのため、費用見積もり等の詳細な費用内訳を提出すること。</a:t>
            </a:r>
            <a:endParaRPr lang="en-US" altLang="ja-JP" sz="1200" dirty="0"/>
          </a:p>
        </p:txBody>
      </p:sp>
    </p:spTree>
  </p:cSld>
  <p:clrMapOvr>
    <a:masterClrMapping/>
  </p:clrMapOvr>
</p:sld>
</file>

<file path=ppt/theme/theme1.xml><?xml version="1.0" encoding="utf-8"?>
<a:theme xmlns:a="http://schemas.openxmlformats.org/drawingml/2006/main" name="template1">
  <a:themeElements>
    <a:clrScheme name="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lnDef>
  </a:objectDefaults>
  <a:extraClrSchemeLst>
    <a:extraClrScheme>
      <a:clrScheme name="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template1</Template>
  <TotalTime>0</TotalTime>
  <Pages>0</Pages>
  <Words>1257</Words>
  <Characters>0</Characters>
  <Application>Microsoft Office PowerPoint</Application>
  <DocSecurity>0</DocSecurity>
  <PresentationFormat>ユーザー設定</PresentationFormat>
  <Lines>0</Lines>
  <Paragraphs>124</Paragraphs>
  <Slides>17</Slides>
  <Notes>17</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vt:i4>
      </vt:variant>
    </vt:vector>
  </HeadingPairs>
  <TitlesOfParts>
    <vt:vector size="24" baseType="lpstr">
      <vt:lpstr>HGPｺﾞｼｯｸE</vt:lpstr>
      <vt:lpstr>ＭＳ Ｐゴシック</vt:lpstr>
      <vt:lpstr>ＭＳ Ｐ明朝</vt:lpstr>
      <vt:lpstr>Arial</vt:lpstr>
      <vt:lpstr>Arial Black</vt:lpstr>
      <vt:lpstr>Wingdings</vt:lpstr>
      <vt:lpstr>template1</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2016-04-25T06:08:55Z</dcterms:created>
  <dcterms:modified xsi:type="dcterms:W3CDTF">2017-09-13T11:34:40Z</dcterms:modified>
</cp:coreProperties>
</file>