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61" r:id="rId5"/>
    <p:sldId id="262" r:id="rId6"/>
    <p:sldId id="264" r:id="rId7"/>
    <p:sldId id="263" r:id="rId8"/>
  </p:sldIdLst>
  <p:sldSz cx="6858000" cy="9906000" type="A4"/>
  <p:notesSz cx="6805613" cy="9939338"/>
  <p:defaultTextStyle>
    <a:defPPr rtl="0">
      <a:defRPr lang="vi-V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作成者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8"/>
    <p:restoredTop sz="93447"/>
  </p:normalViewPr>
  <p:slideViewPr>
    <p:cSldViewPr>
      <p:cViewPr>
        <p:scale>
          <a:sx n="112" d="100"/>
          <a:sy n="112" d="100"/>
        </p:scale>
        <p:origin x="-88" y="-8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48F319F8-D602-FA43-BB55-0AA88D45A9B3}"/>
    <pc:docChg chg="undo custSel modSld modMainMaster modNotesMaster">
      <pc:chgData name="稲垣 典子" userId="75e47cb5-aee2-4599-8dc9-4d0088e0ed8e" providerId="ADAL" clId="{48F319F8-D602-FA43-BB55-0AA88D45A9B3}" dt="2023-07-26T08:51:59.860" v="1564" actId="1036"/>
      <pc:docMkLst>
        <pc:docMk/>
      </pc:docMkLst>
      <pc:sldChg chg="addSp delSp modSp mod delCm modNotes">
        <pc:chgData name="稲垣 典子" userId="75e47cb5-aee2-4599-8dc9-4d0088e0ed8e" providerId="ADAL" clId="{48F319F8-D602-FA43-BB55-0AA88D45A9B3}" dt="2023-07-26T08:47:17.628" v="1494" actId="1038"/>
        <pc:sldMkLst>
          <pc:docMk/>
          <pc:sldMk cId="3777779434" sldId="261"/>
        </pc:sldMkLst>
        <pc:spChg chg="del">
          <ac:chgData name="稲垣 典子" userId="75e47cb5-aee2-4599-8dc9-4d0088e0ed8e" providerId="ADAL" clId="{48F319F8-D602-FA43-BB55-0AA88D45A9B3}" dt="2023-07-14T02:36:37.049" v="135" actId="478"/>
          <ac:spMkLst>
            <pc:docMk/>
            <pc:sldMk cId="3777779434" sldId="261"/>
            <ac:spMk id="2" creationId="{00000000-0000-0000-0000-000000000000}"/>
          </ac:spMkLst>
        </pc:spChg>
        <pc:spChg chg="add del mod">
          <ac:chgData name="稲垣 典子" userId="75e47cb5-aee2-4599-8dc9-4d0088e0ed8e" providerId="ADAL" clId="{48F319F8-D602-FA43-BB55-0AA88D45A9B3}" dt="2023-07-26T08:42:19.393" v="1359"/>
          <ac:spMkLst>
            <pc:docMk/>
            <pc:sldMk cId="3777779434" sldId="261"/>
            <ac:spMk id="2" creationId="{257163FE-B3F1-7A6C-FB50-D108B4EC55EB}"/>
          </ac:spMkLst>
        </pc:spChg>
        <pc:spChg chg="mod">
          <ac:chgData name="稲垣 典子" userId="75e47cb5-aee2-4599-8dc9-4d0088e0ed8e" providerId="ADAL" clId="{48F319F8-D602-FA43-BB55-0AA88D45A9B3}" dt="2023-07-26T08:47:17.628" v="1494" actId="1038"/>
          <ac:spMkLst>
            <pc:docMk/>
            <pc:sldMk cId="3777779434" sldId="261"/>
            <ac:spMk id="3" creationId="{EDCD71B7-C679-AC4F-A097-EEA61249D4C7}"/>
          </ac:spMkLst>
        </pc:spChg>
        <pc:spChg chg="mod">
          <ac:chgData name="稲垣 典子" userId="75e47cb5-aee2-4599-8dc9-4d0088e0ed8e" providerId="ADAL" clId="{48F319F8-D602-FA43-BB55-0AA88D45A9B3}" dt="2023-07-26T08:45:43.837" v="1439" actId="1035"/>
          <ac:spMkLst>
            <pc:docMk/>
            <pc:sldMk cId="3777779434" sldId="261"/>
            <ac:spMk id="4" creationId="{00000000-0000-0000-0000-000000000000}"/>
          </ac:spMkLst>
        </pc:spChg>
        <pc:spChg chg="add del mod">
          <ac:chgData name="稲垣 典子" userId="75e47cb5-aee2-4599-8dc9-4d0088e0ed8e" providerId="ADAL" clId="{48F319F8-D602-FA43-BB55-0AA88D45A9B3}" dt="2023-07-26T08:43:53.572" v="1380" actId="478"/>
          <ac:spMkLst>
            <pc:docMk/>
            <pc:sldMk cId="3777779434" sldId="261"/>
            <ac:spMk id="5" creationId="{EC616889-1765-AAC4-0C15-8E92AF29301A}"/>
          </ac:spMkLst>
        </pc:spChg>
        <pc:spChg chg="mod">
          <ac:chgData name="稲垣 典子" userId="75e47cb5-aee2-4599-8dc9-4d0088e0ed8e" providerId="ADAL" clId="{48F319F8-D602-FA43-BB55-0AA88D45A9B3}" dt="2023-07-26T08:44:30.654" v="1409" actId="1035"/>
          <ac:spMkLst>
            <pc:docMk/>
            <pc:sldMk cId="3777779434" sldId="261"/>
            <ac:spMk id="6" creationId="{FE8593A0-7AEE-44D0-3DFC-513B3C40DABF}"/>
          </ac:spMkLst>
        </pc:spChg>
        <pc:spChg chg="mod">
          <ac:chgData name="稲垣 典子" userId="75e47cb5-aee2-4599-8dc9-4d0088e0ed8e" providerId="ADAL" clId="{48F319F8-D602-FA43-BB55-0AA88D45A9B3}" dt="2023-07-26T08:46:05.977" v="1470" actId="1038"/>
          <ac:spMkLst>
            <pc:docMk/>
            <pc:sldMk cId="3777779434" sldId="261"/>
            <ac:spMk id="7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6:28.449" v="1479" actId="14100"/>
          <ac:spMkLst>
            <pc:docMk/>
            <pc:sldMk cId="3777779434" sldId="261"/>
            <ac:spMk id="8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4:26.476" v="1403" actId="1035"/>
          <ac:spMkLst>
            <pc:docMk/>
            <pc:sldMk cId="3777779434" sldId="261"/>
            <ac:spMk id="11" creationId="{00000000-0000-0000-0000-000000000000}"/>
          </ac:spMkLst>
        </pc:spChg>
        <pc:spChg chg="del mod">
          <ac:chgData name="稲垣 典子" userId="75e47cb5-aee2-4599-8dc9-4d0088e0ed8e" providerId="ADAL" clId="{48F319F8-D602-FA43-BB55-0AA88D45A9B3}" dt="2023-07-26T08:43:24.751" v="1374" actId="478"/>
          <ac:spMkLst>
            <pc:docMk/>
            <pc:sldMk cId="3777779434" sldId="261"/>
            <ac:spMk id="12" creationId="{579107ED-29AB-99EE-2260-888BEFE166D8}"/>
          </ac:spMkLst>
        </pc:spChg>
        <pc:spChg chg="del mod">
          <ac:chgData name="稲垣 典子" userId="75e47cb5-aee2-4599-8dc9-4d0088e0ed8e" providerId="ADAL" clId="{48F319F8-D602-FA43-BB55-0AA88D45A9B3}" dt="2023-07-26T08:43:47.042" v="1379" actId="478"/>
          <ac:spMkLst>
            <pc:docMk/>
            <pc:sldMk cId="3777779434" sldId="261"/>
            <ac:spMk id="14" creationId="{8C9A7D55-54A6-948B-E129-E97E4DDF6DF7}"/>
          </ac:spMkLst>
        </pc:spChg>
        <pc:spChg chg="add mod">
          <ac:chgData name="稲垣 典子" userId="75e47cb5-aee2-4599-8dc9-4d0088e0ed8e" providerId="ADAL" clId="{48F319F8-D602-FA43-BB55-0AA88D45A9B3}" dt="2023-07-26T08:43:01.223" v="1365"/>
          <ac:spMkLst>
            <pc:docMk/>
            <pc:sldMk cId="3777779434" sldId="261"/>
            <ac:spMk id="15" creationId="{A706482D-D509-A5A1-12A1-F6A90949E581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777779434" sldId="261"/>
            <ac:spMk id="19" creationId="{F967B3D1-4010-AC40-8B97-D4209BAC0481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777779434" sldId="261"/>
            <ac:spMk id="20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777779434" sldId="261"/>
            <ac:spMk id="21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777779434" sldId="261"/>
            <ac:spMk id="22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777779434" sldId="261"/>
            <ac:spMk id="24" creationId="{00000000-0000-0000-0000-000000000000}"/>
          </ac:spMkLst>
        </pc:spChg>
        <pc:spChg chg="add mod">
          <ac:chgData name="稲垣 典子" userId="75e47cb5-aee2-4599-8dc9-4d0088e0ed8e" providerId="ADAL" clId="{48F319F8-D602-FA43-BB55-0AA88D45A9B3}" dt="2023-07-26T08:43:12.618" v="1372"/>
          <ac:spMkLst>
            <pc:docMk/>
            <pc:sldMk cId="3777779434" sldId="261"/>
            <ac:spMk id="25" creationId="{4DF19088-D0F4-3D3A-347C-D9EA1A691D74}"/>
          </ac:spMkLst>
        </pc:spChg>
        <pc:spChg chg="add mod">
          <ac:chgData name="稲垣 典子" userId="75e47cb5-aee2-4599-8dc9-4d0088e0ed8e" providerId="ADAL" clId="{48F319F8-D602-FA43-BB55-0AA88D45A9B3}" dt="2023-07-26T08:43:45.332" v="1378"/>
          <ac:spMkLst>
            <pc:docMk/>
            <pc:sldMk cId="3777779434" sldId="261"/>
            <ac:spMk id="26" creationId="{CBEA2348-267A-E8D1-1841-74116EBFF069}"/>
          </ac:spMkLst>
        </pc:spChg>
        <pc:grpChg chg="add mod">
          <ac:chgData name="稲垣 典子" userId="75e47cb5-aee2-4599-8dc9-4d0088e0ed8e" providerId="ADAL" clId="{48F319F8-D602-FA43-BB55-0AA88D45A9B3}" dt="2023-07-26T08:46:16.304" v="1476" actId="1038"/>
          <ac:grpSpMkLst>
            <pc:docMk/>
            <pc:sldMk cId="3777779434" sldId="261"/>
            <ac:grpSpMk id="27" creationId="{6B6C640E-0DFE-E39C-61F2-32EF01BA4AE7}"/>
          </ac:grpSpMkLst>
        </pc:grpChg>
        <pc:grpChg chg="add">
          <ac:chgData name="稲垣 典子" userId="75e47cb5-aee2-4599-8dc9-4d0088e0ed8e" providerId="ADAL" clId="{48F319F8-D602-FA43-BB55-0AA88D45A9B3}" dt="2023-07-26T08:46:41.369" v="1483" actId="164"/>
          <ac:grpSpMkLst>
            <pc:docMk/>
            <pc:sldMk cId="3777779434" sldId="261"/>
            <ac:grpSpMk id="28" creationId="{98DB11A5-F9BE-F3DE-0E65-BAE173F77B08}"/>
          </ac:grpSpMkLst>
        </pc:grpChg>
        <pc:picChg chg="add mod">
          <ac:chgData name="稲垣 典子" userId="75e47cb5-aee2-4599-8dc9-4d0088e0ed8e" providerId="ADAL" clId="{48F319F8-D602-FA43-BB55-0AA88D45A9B3}" dt="2023-07-26T08:42:48.380" v="1361"/>
          <ac:picMkLst>
            <pc:docMk/>
            <pc:sldMk cId="3777779434" sldId="261"/>
            <ac:picMk id="9" creationId="{9248074F-9A36-03F8-957A-48F55454A0A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3777779434" sldId="261"/>
            <ac:picMk id="10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6:31.391" v="1482" actId="1038"/>
          <ac:picMkLst>
            <pc:docMk/>
            <pc:sldMk cId="3777779434" sldId="261"/>
            <ac:picMk id="13" creationId="{00000000-0000-0000-0000-000000000000}"/>
          </ac:picMkLst>
        </pc:picChg>
        <pc:picChg chg="del mod">
          <ac:chgData name="稲垣 典子" userId="75e47cb5-aee2-4599-8dc9-4d0088e0ed8e" providerId="ADAL" clId="{48F319F8-D602-FA43-BB55-0AA88D45A9B3}" dt="2023-07-26T08:43:26.593" v="1375" actId="478"/>
          <ac:picMkLst>
            <pc:docMk/>
            <pc:sldMk cId="3777779434" sldId="261"/>
            <ac:picMk id="17" creationId="{00000000-0000-0000-0000-000000000000}"/>
          </ac:picMkLst>
        </pc:picChg>
        <pc:cxnChg chg="mod">
          <ac:chgData name="稲垣 典子" userId="75e47cb5-aee2-4599-8dc9-4d0088e0ed8e" providerId="ADAL" clId="{48F319F8-D602-FA43-BB55-0AA88D45A9B3}" dt="2023-07-26T08:42:42.380" v="1360"/>
          <ac:cxnSpMkLst>
            <pc:docMk/>
            <pc:sldMk cId="3777779434" sldId="261"/>
            <ac:cxnSpMk id="16" creationId="{00000000-0000-0000-0000-000000000000}"/>
          </ac:cxnSpMkLst>
        </pc:cxnChg>
        <pc:cxnChg chg="mod">
          <ac:chgData name="稲垣 典子" userId="75e47cb5-aee2-4599-8dc9-4d0088e0ed8e" providerId="ADAL" clId="{48F319F8-D602-FA43-BB55-0AA88D45A9B3}" dt="2023-07-26T08:42:42.380" v="1360"/>
          <ac:cxnSpMkLst>
            <pc:docMk/>
            <pc:sldMk cId="3777779434" sldId="261"/>
            <ac:cxnSpMk id="18" creationId="{4870B1F5-0AD5-BA4F-9BE2-F4AB4EC35DC0}"/>
          </ac:cxnSpMkLst>
        </pc:cxnChg>
        <pc:cxnChg chg="mod">
          <ac:chgData name="稲垣 典子" userId="75e47cb5-aee2-4599-8dc9-4d0088e0ed8e" providerId="ADAL" clId="{48F319F8-D602-FA43-BB55-0AA88D45A9B3}" dt="2023-07-26T08:42:42.380" v="1360"/>
          <ac:cxnSpMkLst>
            <pc:docMk/>
            <pc:sldMk cId="3777779434" sldId="261"/>
            <ac:cxnSpMk id="23" creationId="{00000000-0000-0000-0000-000000000000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48F319F8-D602-FA43-BB55-0AA88D45A9B3}" dt="2023-07-14T02:27:53.147" v="46"/>
              <pc2:cmMkLst xmlns:pc2="http://schemas.microsoft.com/office/powerpoint/2019/9/main/command">
                <pc:docMk/>
                <pc:sldMk cId="3777779434" sldId="261"/>
                <pc2:cmMk id="{7BA23413-0708-4BA5-98F7-471FBEEE6890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48F319F8-D602-FA43-BB55-0AA88D45A9B3}" dt="2023-07-14T02:27:53.147" v="46"/>
              <pc2:cmMkLst xmlns:pc2="http://schemas.microsoft.com/office/powerpoint/2019/9/main/command">
                <pc:docMk/>
                <pc:sldMk cId="3777779434" sldId="261"/>
                <pc2:cmMk id="{CEF9D614-6284-407B-8E64-1CAF5D9463BD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48F319F8-D602-FA43-BB55-0AA88D45A9B3}" dt="2023-07-14T02:27:53.147" v="46"/>
              <pc2:cmMkLst xmlns:pc2="http://schemas.microsoft.com/office/powerpoint/2019/9/main/command">
                <pc:docMk/>
                <pc:sldMk cId="3777779434" sldId="261"/>
                <pc2:cmMk id="{37F59680-A9A9-44AA-B6EA-D20A5182E180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48F319F8-D602-FA43-BB55-0AA88D45A9B3}" dt="2023-07-14T02:27:53.147" v="46"/>
              <pc2:cmMkLst xmlns:pc2="http://schemas.microsoft.com/office/powerpoint/2019/9/main/command">
                <pc:docMk/>
                <pc:sldMk cId="3777779434" sldId="261"/>
                <pc2:cmMk id="{19E8A0FB-F405-421B-9EAB-994C6BB6451F}"/>
              </pc2:cmMkLst>
            </pc226:cmChg>
          </p:ext>
        </pc:extLst>
      </pc:sldChg>
      <pc:sldChg chg="addSp delSp modSp mod modNotes">
        <pc:chgData name="稲垣 典子" userId="75e47cb5-aee2-4599-8dc9-4d0088e0ed8e" providerId="ADAL" clId="{48F319F8-D602-FA43-BB55-0AA88D45A9B3}" dt="2023-07-26T08:49:03.079" v="1517" actId="1036"/>
        <pc:sldMkLst>
          <pc:docMk/>
          <pc:sldMk cId="943607056" sldId="262"/>
        </pc:sldMkLst>
        <pc:spChg chg="mod topLvl">
          <ac:chgData name="稲垣 典子" userId="75e47cb5-aee2-4599-8dc9-4d0088e0ed8e" providerId="ADAL" clId="{48F319F8-D602-FA43-BB55-0AA88D45A9B3}" dt="2023-07-26T08:48:38.552" v="1510" actId="165"/>
          <ac:spMkLst>
            <pc:docMk/>
            <pc:sldMk cId="943607056" sldId="262"/>
            <ac:spMk id="3" creationId="{00000000-0000-0000-0000-000000000000}"/>
          </ac:spMkLst>
        </pc:spChg>
        <pc:spChg chg="mod topLvl">
          <ac:chgData name="稲垣 典子" userId="75e47cb5-aee2-4599-8dc9-4d0088e0ed8e" providerId="ADAL" clId="{48F319F8-D602-FA43-BB55-0AA88D45A9B3}" dt="2023-07-26T08:48:54.591" v="1514" actId="20577"/>
          <ac:spMkLst>
            <pc:docMk/>
            <pc:sldMk cId="943607056" sldId="262"/>
            <ac:spMk id="4" creationId="{00000000-0000-0000-0000-000000000000}"/>
          </ac:spMkLst>
        </pc:spChg>
        <pc:spChg chg="del">
          <ac:chgData name="稲垣 典子" userId="75e47cb5-aee2-4599-8dc9-4d0088e0ed8e" providerId="ADAL" clId="{48F319F8-D602-FA43-BB55-0AA88D45A9B3}" dt="2023-07-14T02:32:18.724" v="80" actId="478"/>
          <ac:spMkLst>
            <pc:docMk/>
            <pc:sldMk cId="943607056" sldId="262"/>
            <ac:spMk id="5" creationId="{584F5F42-332F-5977-667E-C46302D1ADE4}"/>
          </ac:spMkLst>
        </pc:spChg>
        <pc:spChg chg="del">
          <ac:chgData name="稲垣 典子" userId="75e47cb5-aee2-4599-8dc9-4d0088e0ed8e" providerId="ADAL" clId="{48F319F8-D602-FA43-BB55-0AA88D45A9B3}" dt="2023-07-14T02:48:16.606" v="149" actId="478"/>
          <ac:spMkLst>
            <pc:docMk/>
            <pc:sldMk cId="943607056" sldId="262"/>
            <ac:spMk id="6" creationId="{00000000-0000-0000-0000-000000000000}"/>
          </ac:spMkLst>
        </pc:spChg>
        <pc:spChg chg="add mod">
          <ac:chgData name="稲垣 典子" userId="75e47cb5-aee2-4599-8dc9-4d0088e0ed8e" providerId="ADAL" clId="{48F319F8-D602-FA43-BB55-0AA88D45A9B3}" dt="2023-07-26T08:43:02.378" v="1366"/>
          <ac:spMkLst>
            <pc:docMk/>
            <pc:sldMk cId="943607056" sldId="262"/>
            <ac:spMk id="6" creationId="{BFA81052-6287-4D24-2913-013823BF6A48}"/>
          </ac:spMkLst>
        </pc:spChg>
        <pc:spChg chg="add del mod">
          <ac:chgData name="稲垣 典子" userId="75e47cb5-aee2-4599-8dc9-4d0088e0ed8e" providerId="ADAL" clId="{48F319F8-D602-FA43-BB55-0AA88D45A9B3}" dt="2023-07-14T02:33:12.984" v="89" actId="478"/>
          <ac:spMkLst>
            <pc:docMk/>
            <pc:sldMk cId="943607056" sldId="262"/>
            <ac:spMk id="7" creationId="{868066CA-42E3-5B67-47DC-BD90518CAC49}"/>
          </ac:spMkLst>
        </pc:spChg>
        <pc:spChg chg="add mod">
          <ac:chgData name="稲垣 典子" userId="75e47cb5-aee2-4599-8dc9-4d0088e0ed8e" providerId="ADAL" clId="{48F319F8-D602-FA43-BB55-0AA88D45A9B3}" dt="2023-07-26T08:43:11.615" v="1371"/>
          <ac:spMkLst>
            <pc:docMk/>
            <pc:sldMk cId="943607056" sldId="262"/>
            <ac:spMk id="7" creationId="{BAD466BE-139E-1C33-EE6F-CD62E7249955}"/>
          </ac:spMkLst>
        </pc:spChg>
        <pc:spChg chg="del">
          <ac:chgData name="稲垣 典子" userId="75e47cb5-aee2-4599-8dc9-4d0088e0ed8e" providerId="ADAL" clId="{48F319F8-D602-FA43-BB55-0AA88D45A9B3}" dt="2023-07-14T02:48:13.056" v="148" actId="478"/>
          <ac:spMkLst>
            <pc:docMk/>
            <pc:sldMk cId="943607056" sldId="262"/>
            <ac:spMk id="9" creationId="{5D7CE7AE-70BE-9D2D-8EC1-C06B524980C5}"/>
          </ac:spMkLst>
        </pc:spChg>
        <pc:spChg chg="add mod">
          <ac:chgData name="稲垣 典子" userId="75e47cb5-aee2-4599-8dc9-4d0088e0ed8e" providerId="ADAL" clId="{48F319F8-D602-FA43-BB55-0AA88D45A9B3}" dt="2023-07-26T08:43:57.154" v="1381"/>
          <ac:spMkLst>
            <pc:docMk/>
            <pc:sldMk cId="943607056" sldId="262"/>
            <ac:spMk id="9" creationId="{6E8C9858-FF87-7CBE-3796-FDDBFB1FE5C1}"/>
          </ac:spMkLst>
        </pc:spChg>
        <pc:spChg chg="add del mod">
          <ac:chgData name="稲垣 典子" userId="75e47cb5-aee2-4599-8dc9-4d0088e0ed8e" providerId="ADAL" clId="{48F319F8-D602-FA43-BB55-0AA88D45A9B3}" dt="2023-07-26T08:44:07.203" v="1387" actId="478"/>
          <ac:spMkLst>
            <pc:docMk/>
            <pc:sldMk cId="943607056" sldId="262"/>
            <ac:spMk id="10" creationId="{C78761FC-9047-F900-A8CA-A957B883C5A5}"/>
          </ac:spMkLst>
        </pc:spChg>
        <pc:spChg chg="add del mod">
          <ac:chgData name="稲垣 典子" userId="75e47cb5-aee2-4599-8dc9-4d0088e0ed8e" providerId="ADAL" clId="{48F319F8-D602-FA43-BB55-0AA88D45A9B3}" dt="2023-07-14T02:52:13.654" v="186" actId="478"/>
          <ac:spMkLst>
            <pc:docMk/>
            <pc:sldMk cId="943607056" sldId="262"/>
            <ac:spMk id="11" creationId="{AD0C601A-4370-36DB-FD59-E55C559690B8}"/>
          </ac:spMkLst>
        </pc:spChg>
        <pc:spChg chg="add del mod">
          <ac:chgData name="稲垣 典子" userId="75e47cb5-aee2-4599-8dc9-4d0088e0ed8e" providerId="ADAL" clId="{48F319F8-D602-FA43-BB55-0AA88D45A9B3}" dt="2023-07-26T08:44:04.976" v="1385" actId="478"/>
          <ac:spMkLst>
            <pc:docMk/>
            <pc:sldMk cId="943607056" sldId="262"/>
            <ac:spMk id="12" creationId="{774E4D7B-0EEC-F40E-B91C-99845F32EEB6}"/>
          </ac:spMkLst>
        </pc:spChg>
        <pc:spChg chg="add del mod">
          <ac:chgData name="稲垣 典子" userId="75e47cb5-aee2-4599-8dc9-4d0088e0ed8e" providerId="ADAL" clId="{48F319F8-D602-FA43-BB55-0AA88D45A9B3}" dt="2023-07-26T08:44:03.463" v="1384" actId="478"/>
          <ac:spMkLst>
            <pc:docMk/>
            <pc:sldMk cId="943607056" sldId="262"/>
            <ac:spMk id="13" creationId="{96197D4B-7AB7-26E4-2032-CA2FB1CC27C8}"/>
          </ac:spMkLst>
        </pc:spChg>
        <pc:spChg chg="mod topLvl">
          <ac:chgData name="稲垣 典子" userId="75e47cb5-aee2-4599-8dc9-4d0088e0ed8e" providerId="ADAL" clId="{48F319F8-D602-FA43-BB55-0AA88D45A9B3}" dt="2023-07-26T08:48:38.552" v="1510" actId="165"/>
          <ac:spMkLst>
            <pc:docMk/>
            <pc:sldMk cId="943607056" sldId="262"/>
            <ac:spMk id="19" creationId="{00000000-0000-0000-0000-000000000000}"/>
          </ac:spMkLst>
        </pc:spChg>
        <pc:spChg chg="mod topLvl">
          <ac:chgData name="稲垣 典子" userId="75e47cb5-aee2-4599-8dc9-4d0088e0ed8e" providerId="ADAL" clId="{48F319F8-D602-FA43-BB55-0AA88D45A9B3}" dt="2023-07-26T08:48:38.552" v="1510" actId="165"/>
          <ac:spMkLst>
            <pc:docMk/>
            <pc:sldMk cId="943607056" sldId="262"/>
            <ac:spMk id="20" creationId="{00000000-0000-0000-0000-000000000000}"/>
          </ac:spMkLst>
        </pc:spChg>
        <pc:spChg chg="mod topLvl">
          <ac:chgData name="稲垣 典子" userId="75e47cb5-aee2-4599-8dc9-4d0088e0ed8e" providerId="ADAL" clId="{48F319F8-D602-FA43-BB55-0AA88D45A9B3}" dt="2023-07-26T08:48:38.552" v="1510" actId="165"/>
          <ac:spMkLst>
            <pc:docMk/>
            <pc:sldMk cId="943607056" sldId="262"/>
            <ac:spMk id="22" creationId="{00000000-0000-0000-0000-000000000000}"/>
          </ac:spMkLst>
        </pc:spChg>
        <pc:spChg chg="mod topLvl">
          <ac:chgData name="稲垣 典子" userId="75e47cb5-aee2-4599-8dc9-4d0088e0ed8e" providerId="ADAL" clId="{48F319F8-D602-FA43-BB55-0AA88D45A9B3}" dt="2023-07-26T08:48:38.552" v="1510" actId="165"/>
          <ac:spMkLst>
            <pc:docMk/>
            <pc:sldMk cId="943607056" sldId="262"/>
            <ac:spMk id="23" creationId="{00000000-0000-0000-0000-000000000000}"/>
          </ac:spMkLst>
        </pc:spChg>
        <pc:spChg chg="add del mod topLvl">
          <ac:chgData name="稲垣 典子" userId="75e47cb5-aee2-4599-8dc9-4d0088e0ed8e" providerId="ADAL" clId="{48F319F8-D602-FA43-BB55-0AA88D45A9B3}" dt="2023-07-26T08:48:38.552" v="1510" actId="165"/>
          <ac:spMkLst>
            <pc:docMk/>
            <pc:sldMk cId="943607056" sldId="262"/>
            <ac:spMk id="24" creationId="{00000000-0000-0000-0000-000000000000}"/>
          </ac:spMkLst>
        </pc:spChg>
        <pc:grpChg chg="del mod">
          <ac:chgData name="稲垣 典子" userId="75e47cb5-aee2-4599-8dc9-4d0088e0ed8e" providerId="ADAL" clId="{48F319F8-D602-FA43-BB55-0AA88D45A9B3}" dt="2023-07-26T08:48:38.552" v="1510" actId="165"/>
          <ac:grpSpMkLst>
            <pc:docMk/>
            <pc:sldMk cId="943607056" sldId="262"/>
            <ac:grpSpMk id="2" creationId="{00000000-0000-0000-0000-000000000000}"/>
          </ac:grpSpMkLst>
        </pc:grpChg>
        <pc:grpChg chg="add mod">
          <ac:chgData name="稲垣 典子" userId="75e47cb5-aee2-4599-8dc9-4d0088e0ed8e" providerId="ADAL" clId="{48F319F8-D602-FA43-BB55-0AA88D45A9B3}" dt="2023-07-26T08:49:03.079" v="1517" actId="1036"/>
          <ac:grpSpMkLst>
            <pc:docMk/>
            <pc:sldMk cId="943607056" sldId="262"/>
            <ac:grpSpMk id="11" creationId="{C8F98443-142F-D330-3B68-8D1BDBAF51AC}"/>
          </ac:grpSpMkLst>
        </pc:grpChg>
        <pc:picChg chg="add mod">
          <ac:chgData name="稲垣 典子" userId="75e47cb5-aee2-4599-8dc9-4d0088e0ed8e" providerId="ADAL" clId="{48F319F8-D602-FA43-BB55-0AA88D45A9B3}" dt="2023-07-26T08:42:50.866" v="1362"/>
          <ac:picMkLst>
            <pc:docMk/>
            <pc:sldMk cId="943607056" sldId="262"/>
            <ac:picMk id="5" creationId="{C1A7DF99-86E7-4BFF-28D0-E1534824DC36}"/>
          </ac:picMkLst>
        </pc:picChg>
        <pc:picChg chg="add del mod">
          <ac:chgData name="稲垣 典子" userId="75e47cb5-aee2-4599-8dc9-4d0088e0ed8e" providerId="ADAL" clId="{48F319F8-D602-FA43-BB55-0AA88D45A9B3}" dt="2023-07-26T08:44:06.440" v="1386" actId="478"/>
          <ac:picMkLst>
            <pc:docMk/>
            <pc:sldMk cId="943607056" sldId="262"/>
            <ac:picMk id="8" creationId="{2364D118-E3E2-F48E-A177-1833308B0742}"/>
          </ac:picMkLst>
        </pc:picChg>
        <pc:picChg chg="mod topLvl">
          <ac:chgData name="稲垣 典子" userId="75e47cb5-aee2-4599-8dc9-4d0088e0ed8e" providerId="ADAL" clId="{48F319F8-D602-FA43-BB55-0AA88D45A9B3}" dt="2023-07-26T08:48:38.552" v="1510" actId="165"/>
          <ac:picMkLst>
            <pc:docMk/>
            <pc:sldMk cId="943607056" sldId="262"/>
            <ac:picMk id="25" creationId="{00000000-0000-0000-0000-000000000000}"/>
          </ac:picMkLst>
        </pc:picChg>
        <pc:picChg chg="del">
          <ac:chgData name="稲垣 典子" userId="75e47cb5-aee2-4599-8dc9-4d0088e0ed8e" providerId="ADAL" clId="{48F319F8-D602-FA43-BB55-0AA88D45A9B3}" dt="2023-07-14T02:33:16.071" v="90" actId="478"/>
          <ac:picMkLst>
            <pc:docMk/>
            <pc:sldMk cId="943607056" sldId="262"/>
            <ac:picMk id="26" creationId="{00000000-0000-0000-0000-000000000000}"/>
          </ac:picMkLst>
        </pc:picChg>
      </pc:sldChg>
      <pc:sldChg chg="addSp delSp modSp mod delCm modNotes">
        <pc:chgData name="稲垣 典子" userId="75e47cb5-aee2-4599-8dc9-4d0088e0ed8e" providerId="ADAL" clId="{48F319F8-D602-FA43-BB55-0AA88D45A9B3}" dt="2023-07-26T08:51:59.860" v="1564" actId="1036"/>
        <pc:sldMkLst>
          <pc:docMk/>
          <pc:sldMk cId="3665481058" sldId="263"/>
        </pc:sldMkLst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665481058" sldId="263"/>
            <ac:spMk id="2" creationId="{00000000-0000-0000-0000-000000000000}"/>
          </ac:spMkLst>
        </pc:spChg>
        <pc:spChg chg="del">
          <ac:chgData name="稲垣 典子" userId="75e47cb5-aee2-4599-8dc9-4d0088e0ed8e" providerId="ADAL" clId="{48F319F8-D602-FA43-BB55-0AA88D45A9B3}" dt="2023-07-14T02:48:29.962" v="153" actId="478"/>
          <ac:spMkLst>
            <pc:docMk/>
            <pc:sldMk cId="3665481058" sldId="263"/>
            <ac:spMk id="3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51:52.305" v="1562" actId="255"/>
          <ac:spMkLst>
            <pc:docMk/>
            <pc:sldMk cId="3665481058" sldId="263"/>
            <ac:spMk id="4" creationId="{00000000-0000-0000-0000-000000000000}"/>
          </ac:spMkLst>
        </pc:spChg>
        <pc:spChg chg="del">
          <ac:chgData name="稲垣 典子" userId="75e47cb5-aee2-4599-8dc9-4d0088e0ed8e" providerId="ADAL" clId="{48F319F8-D602-FA43-BB55-0AA88D45A9B3}" dt="2023-07-14T02:34:11.173" v="101" actId="478"/>
          <ac:spMkLst>
            <pc:docMk/>
            <pc:sldMk cId="3665481058" sldId="263"/>
            <ac:spMk id="6" creationId="{29943B4F-CE8C-522E-17E8-78BBDB175E75}"/>
          </ac:spMkLst>
        </pc:spChg>
        <pc:spChg chg="add mod">
          <ac:chgData name="稲垣 典子" userId="75e47cb5-aee2-4599-8dc9-4d0088e0ed8e" providerId="ADAL" clId="{48F319F8-D602-FA43-BB55-0AA88D45A9B3}" dt="2023-07-26T08:43:03.764" v="1368"/>
          <ac:spMkLst>
            <pc:docMk/>
            <pc:sldMk cId="3665481058" sldId="263"/>
            <ac:spMk id="6" creationId="{7C6CC722-7C9D-A4CA-C5C4-07339F587A81}"/>
          </ac:spMkLst>
        </pc:spChg>
        <pc:spChg chg="del">
          <ac:chgData name="稲垣 典子" userId="75e47cb5-aee2-4599-8dc9-4d0088e0ed8e" providerId="ADAL" clId="{48F319F8-D602-FA43-BB55-0AA88D45A9B3}" dt="2023-07-14T02:48:27.405" v="152" actId="478"/>
          <ac:spMkLst>
            <pc:docMk/>
            <pc:sldMk cId="3665481058" sldId="263"/>
            <ac:spMk id="7" creationId="{5A8D6082-F445-B873-A28E-6994A72DFB70}"/>
          </ac:spMkLst>
        </pc:spChg>
        <pc:spChg chg="add mod">
          <ac:chgData name="稲垣 典子" userId="75e47cb5-aee2-4599-8dc9-4d0088e0ed8e" providerId="ADAL" clId="{48F319F8-D602-FA43-BB55-0AA88D45A9B3}" dt="2023-07-26T08:43:09.363" v="1369"/>
          <ac:spMkLst>
            <pc:docMk/>
            <pc:sldMk cId="3665481058" sldId="263"/>
            <ac:spMk id="7" creationId="{A9AA15F7-B2BF-AEA3-0018-C853B559DAC7}"/>
          </ac:spMkLst>
        </pc:spChg>
        <pc:spChg chg="add del mod">
          <ac:chgData name="稲垣 典子" userId="75e47cb5-aee2-4599-8dc9-4d0088e0ed8e" providerId="ADAL" clId="{48F319F8-D602-FA43-BB55-0AA88D45A9B3}" dt="2023-07-26T08:44:20.933" v="1396" actId="478"/>
          <ac:spMkLst>
            <pc:docMk/>
            <pc:sldMk cId="3665481058" sldId="263"/>
            <ac:spMk id="8" creationId="{AFFAAD47-D3A5-0261-B8C5-74C64421858E}"/>
          </ac:spMkLst>
        </pc:spChg>
        <pc:spChg chg="add mod">
          <ac:chgData name="稲垣 典子" userId="75e47cb5-aee2-4599-8dc9-4d0088e0ed8e" providerId="ADAL" clId="{48F319F8-D602-FA43-BB55-0AA88D45A9B3}" dt="2023-07-26T08:43:58.731" v="1383"/>
          <ac:spMkLst>
            <pc:docMk/>
            <pc:sldMk cId="3665481058" sldId="263"/>
            <ac:spMk id="9" creationId="{70315CCB-B8F4-E4E2-A2B6-9C6330225C81}"/>
          </ac:spMkLst>
        </pc:spChg>
        <pc:spChg chg="add del mod">
          <ac:chgData name="稲垣 典子" userId="75e47cb5-aee2-4599-8dc9-4d0088e0ed8e" providerId="ADAL" clId="{48F319F8-D602-FA43-BB55-0AA88D45A9B3}" dt="2023-07-14T02:52:26.428" v="188" actId="478"/>
          <ac:spMkLst>
            <pc:docMk/>
            <pc:sldMk cId="3665481058" sldId="263"/>
            <ac:spMk id="9" creationId="{9F157CE4-73AC-334F-1B34-6E6294CEEB2E}"/>
          </ac:spMkLst>
        </pc:spChg>
        <pc:spChg chg="add del mod">
          <ac:chgData name="稲垣 典子" userId="75e47cb5-aee2-4599-8dc9-4d0088e0ed8e" providerId="ADAL" clId="{48F319F8-D602-FA43-BB55-0AA88D45A9B3}" dt="2023-07-26T08:44:18.287" v="1394" actId="478"/>
          <ac:spMkLst>
            <pc:docMk/>
            <pc:sldMk cId="3665481058" sldId="263"/>
            <ac:spMk id="10" creationId="{819FDD39-2D47-0136-B431-87882D2E3C9A}"/>
          </ac:spMkLst>
        </pc:spChg>
        <pc:spChg chg="add del mod">
          <ac:chgData name="稲垣 典子" userId="75e47cb5-aee2-4599-8dc9-4d0088e0ed8e" providerId="ADAL" clId="{48F319F8-D602-FA43-BB55-0AA88D45A9B3}" dt="2023-07-26T08:44:17.176" v="1393" actId="478"/>
          <ac:spMkLst>
            <pc:docMk/>
            <pc:sldMk cId="3665481058" sldId="263"/>
            <ac:spMk id="11" creationId="{236504CB-1F02-2410-5255-15A6B2A4EC58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665481058" sldId="263"/>
            <ac:spMk id="16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665481058" sldId="263"/>
            <ac:spMk id="22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51:00.475" v="1537" actId="255"/>
          <ac:spMkLst>
            <pc:docMk/>
            <pc:sldMk cId="3665481058" sldId="263"/>
            <ac:spMk id="23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665481058" sldId="263"/>
            <ac:spMk id="24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665481058" sldId="263"/>
            <ac:spMk id="25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3665481058" sldId="263"/>
            <ac:spMk id="26" creationId="{00000000-0000-0000-0000-000000000000}"/>
          </ac:spMkLst>
        </pc:spChg>
        <pc:grpChg chg="add mod">
          <ac:chgData name="稲垣 典子" userId="75e47cb5-aee2-4599-8dc9-4d0088e0ed8e" providerId="ADAL" clId="{48F319F8-D602-FA43-BB55-0AA88D45A9B3}" dt="2023-07-26T08:51:59.860" v="1564" actId="1036"/>
          <ac:grpSpMkLst>
            <pc:docMk/>
            <pc:sldMk cId="3665481058" sldId="263"/>
            <ac:grpSpMk id="12" creationId="{39CC6335-EA76-38C1-38A7-23A62DD013E9}"/>
          </ac:grpSpMkLst>
        </pc:grpChg>
        <pc:picChg chg="add mod">
          <ac:chgData name="稲垣 典子" userId="75e47cb5-aee2-4599-8dc9-4d0088e0ed8e" providerId="ADAL" clId="{48F319F8-D602-FA43-BB55-0AA88D45A9B3}" dt="2023-07-26T08:42:52.398" v="1364"/>
          <ac:picMkLst>
            <pc:docMk/>
            <pc:sldMk cId="3665481058" sldId="263"/>
            <ac:picMk id="3" creationId="{8838260B-7B41-817B-2FDE-44AF13EABF34}"/>
          </ac:picMkLst>
        </pc:picChg>
        <pc:picChg chg="add del mod">
          <ac:chgData name="稲垣 典子" userId="75e47cb5-aee2-4599-8dc9-4d0088e0ed8e" providerId="ADAL" clId="{48F319F8-D602-FA43-BB55-0AA88D45A9B3}" dt="2023-07-26T08:44:20.200" v="1395" actId="478"/>
          <ac:picMkLst>
            <pc:docMk/>
            <pc:sldMk cId="3665481058" sldId="263"/>
            <ac:picMk id="5" creationId="{26DDBD0B-49C3-B9C7-1A61-5E95A6F1F996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3665481058" sldId="263"/>
            <ac:picMk id="14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3665481058" sldId="263"/>
            <ac:picMk id="15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3665481058" sldId="263"/>
            <ac:picMk id="17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3665481058" sldId="263"/>
            <ac:picMk id="18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3665481058" sldId="263"/>
            <ac:picMk id="19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3665481058" sldId="263"/>
            <ac:picMk id="20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3665481058" sldId="263"/>
            <ac:picMk id="21" creationId="{00000000-0000-0000-0000-000000000000}"/>
          </ac:picMkLst>
        </pc:picChg>
        <pc:picChg chg="del">
          <ac:chgData name="稲垣 典子" userId="75e47cb5-aee2-4599-8dc9-4d0088e0ed8e" providerId="ADAL" clId="{48F319F8-D602-FA43-BB55-0AA88D45A9B3}" dt="2023-07-14T02:33:27.598" v="92" actId="478"/>
          <ac:picMkLst>
            <pc:docMk/>
            <pc:sldMk cId="3665481058" sldId="263"/>
            <ac:picMk id="27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48F319F8-D602-FA43-BB55-0AA88D45A9B3}" dt="2023-07-14T02:28:11.006" v="48"/>
              <pc2:cmMkLst xmlns:pc2="http://schemas.microsoft.com/office/powerpoint/2019/9/main/command">
                <pc:docMk/>
                <pc:sldMk cId="3665481058" sldId="263"/>
                <pc2:cmMk id="{9B6BBEC5-1173-47FF-944B-25BE11C58547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48F319F8-D602-FA43-BB55-0AA88D45A9B3}" dt="2023-07-14T02:28:11.006" v="48"/>
              <pc2:cmMkLst xmlns:pc2="http://schemas.microsoft.com/office/powerpoint/2019/9/main/command">
                <pc:docMk/>
                <pc:sldMk cId="3665481058" sldId="263"/>
                <pc2:cmMk id="{40A3E9C7-7820-416C-B543-71BC426217AE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48F319F8-D602-FA43-BB55-0AA88D45A9B3}" dt="2023-07-14T02:28:11.006" v="48"/>
              <pc2:cmMkLst xmlns:pc2="http://schemas.microsoft.com/office/powerpoint/2019/9/main/command">
                <pc:docMk/>
                <pc:sldMk cId="3665481058" sldId="263"/>
                <pc2:cmMk id="{DBBA67DF-8E2C-497F-8D2C-022B28827301}"/>
              </pc2:cmMkLst>
            </pc226:cmChg>
          </p:ext>
        </pc:extLst>
      </pc:sldChg>
      <pc:sldChg chg="addSp delSp modSp mod delCm modNotes">
        <pc:chgData name="稲垣 典子" userId="75e47cb5-aee2-4599-8dc9-4d0088e0ed8e" providerId="ADAL" clId="{48F319F8-D602-FA43-BB55-0AA88D45A9B3}" dt="2023-07-26T08:49:44.432" v="1526" actId="1035"/>
        <pc:sldMkLst>
          <pc:docMk/>
          <pc:sldMk cId="1507218344" sldId="264"/>
        </pc:sldMkLst>
        <pc:spChg chg="del">
          <ac:chgData name="稲垣 典子" userId="75e47cb5-aee2-4599-8dc9-4d0088e0ed8e" providerId="ADAL" clId="{48F319F8-D602-FA43-BB55-0AA88D45A9B3}" dt="2023-07-14T02:32:24.611" v="82" actId="478"/>
          <ac:spMkLst>
            <pc:docMk/>
            <pc:sldMk cId="1507218344" sldId="264"/>
            <ac:spMk id="2" creationId="{9CA55D96-FFEC-1122-EE5F-7672224D2B2F}"/>
          </ac:spMkLst>
        </pc:spChg>
        <pc:spChg chg="del">
          <ac:chgData name="稲垣 典子" userId="75e47cb5-aee2-4599-8dc9-4d0088e0ed8e" providerId="ADAL" clId="{48F319F8-D602-FA43-BB55-0AA88D45A9B3}" dt="2023-07-14T02:48:20.551" v="150" actId="478"/>
          <ac:spMkLst>
            <pc:docMk/>
            <pc:sldMk cId="1507218344" sldId="264"/>
            <ac:spMk id="3" creationId="{80EF4C2F-C42B-3604-55F8-86F08195420B}"/>
          </ac:spMkLst>
        </pc:spChg>
        <pc:spChg chg="add mod">
          <ac:chgData name="稲垣 典子" userId="75e47cb5-aee2-4599-8dc9-4d0088e0ed8e" providerId="ADAL" clId="{48F319F8-D602-FA43-BB55-0AA88D45A9B3}" dt="2023-07-26T08:43:03.053" v="1367"/>
          <ac:spMkLst>
            <pc:docMk/>
            <pc:sldMk cId="1507218344" sldId="264"/>
            <ac:spMk id="3" creationId="{99465D21-90F2-CD25-0321-C87AB7C989B8}"/>
          </ac:spMkLst>
        </pc:spChg>
        <pc:spChg chg="mod">
          <ac:chgData name="稲垣 典子" userId="75e47cb5-aee2-4599-8dc9-4d0088e0ed8e" providerId="ADAL" clId="{48F319F8-D602-FA43-BB55-0AA88D45A9B3}" dt="2023-07-26T08:49:34.647" v="1524" actId="1036"/>
          <ac:spMkLst>
            <pc:docMk/>
            <pc:sldMk cId="1507218344" sldId="264"/>
            <ac:spMk id="4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1507218344" sldId="264"/>
            <ac:spMk id="5" creationId="{00000000-0000-0000-0000-000000000000}"/>
          </ac:spMkLst>
        </pc:spChg>
        <pc:spChg chg="del">
          <ac:chgData name="稲垣 典子" userId="75e47cb5-aee2-4599-8dc9-4d0088e0ed8e" providerId="ADAL" clId="{48F319F8-D602-FA43-BB55-0AA88D45A9B3}" dt="2023-07-14T02:48:23.108" v="151" actId="478"/>
          <ac:spMkLst>
            <pc:docMk/>
            <pc:sldMk cId="1507218344" sldId="264"/>
            <ac:spMk id="6" creationId="{00000000-0000-0000-0000-000000000000}"/>
          </ac:spMkLst>
        </pc:spChg>
        <pc:spChg chg="add mod">
          <ac:chgData name="稲垣 典子" userId="75e47cb5-aee2-4599-8dc9-4d0088e0ed8e" providerId="ADAL" clId="{48F319F8-D602-FA43-BB55-0AA88D45A9B3}" dt="2023-07-26T08:43:10.971" v="1370"/>
          <ac:spMkLst>
            <pc:docMk/>
            <pc:sldMk cId="1507218344" sldId="264"/>
            <ac:spMk id="6" creationId="{6490697A-A844-F8C9-7B0F-64CE7094E6E0}"/>
          </ac:spMkLst>
        </pc:spChg>
        <pc:spChg chg="add del mod">
          <ac:chgData name="稲垣 典子" userId="75e47cb5-aee2-4599-8dc9-4d0088e0ed8e" providerId="ADAL" clId="{48F319F8-D602-FA43-BB55-0AA88D45A9B3}" dt="2023-07-26T08:44:10.573" v="1389" actId="478"/>
          <ac:spMkLst>
            <pc:docMk/>
            <pc:sldMk cId="1507218344" sldId="264"/>
            <ac:spMk id="7" creationId="{304EB2A7-3744-AC24-7496-B6D2E818DEF4}"/>
          </ac:spMkLst>
        </pc:spChg>
        <pc:spChg chg="add del mod">
          <ac:chgData name="稲垣 典子" userId="75e47cb5-aee2-4599-8dc9-4d0088e0ed8e" providerId="ADAL" clId="{48F319F8-D602-FA43-BB55-0AA88D45A9B3}" dt="2023-07-14T02:33:59.487" v="99" actId="478"/>
          <ac:spMkLst>
            <pc:docMk/>
            <pc:sldMk cId="1507218344" sldId="264"/>
            <ac:spMk id="9" creationId="{53C05B0A-955A-587E-B8DE-2D53037F4D3C}"/>
          </ac:spMkLst>
        </pc:spChg>
        <pc:spChg chg="add mod">
          <ac:chgData name="稲垣 典子" userId="75e47cb5-aee2-4599-8dc9-4d0088e0ed8e" providerId="ADAL" clId="{48F319F8-D602-FA43-BB55-0AA88D45A9B3}" dt="2023-07-26T08:43:57.920" v="1382"/>
          <ac:spMkLst>
            <pc:docMk/>
            <pc:sldMk cId="1507218344" sldId="264"/>
            <ac:spMk id="9" creationId="{B476730A-096F-F73F-494C-DE3EE485BFDE}"/>
          </ac:spMkLst>
        </pc:spChg>
        <pc:spChg chg="add del mod">
          <ac:chgData name="稲垣 典子" userId="75e47cb5-aee2-4599-8dc9-4d0088e0ed8e" providerId="ADAL" clId="{48F319F8-D602-FA43-BB55-0AA88D45A9B3}" dt="2023-07-14T02:52:20.482" v="187" actId="478"/>
          <ac:spMkLst>
            <pc:docMk/>
            <pc:sldMk cId="1507218344" sldId="264"/>
            <ac:spMk id="10" creationId="{8F19B664-4C06-D738-D6D7-D7ED6FC09579}"/>
          </ac:spMkLst>
        </pc:spChg>
        <pc:spChg chg="add del mod">
          <ac:chgData name="稲垣 典子" userId="75e47cb5-aee2-4599-8dc9-4d0088e0ed8e" providerId="ADAL" clId="{48F319F8-D602-FA43-BB55-0AA88D45A9B3}" dt="2023-07-26T08:44:13.488" v="1391" actId="478"/>
          <ac:spMkLst>
            <pc:docMk/>
            <pc:sldMk cId="1507218344" sldId="264"/>
            <ac:spMk id="11" creationId="{88472FF0-81E9-B4F3-B4AD-0473CFDB31B7}"/>
          </ac:spMkLst>
        </pc:spChg>
        <pc:spChg chg="add del mod">
          <ac:chgData name="稲垣 典子" userId="75e47cb5-aee2-4599-8dc9-4d0088e0ed8e" providerId="ADAL" clId="{48F319F8-D602-FA43-BB55-0AA88D45A9B3}" dt="2023-07-26T08:44:14.727" v="1392" actId="478"/>
          <ac:spMkLst>
            <pc:docMk/>
            <pc:sldMk cId="1507218344" sldId="264"/>
            <ac:spMk id="12" creationId="{9B3C95A7-51D1-6EFC-6468-39C8D142AD9B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1507218344" sldId="264"/>
            <ac:spMk id="13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1507218344" sldId="264"/>
            <ac:spMk id="14" creationId="{00000000-0000-0000-0000-000000000000}"/>
          </ac:spMkLst>
        </pc:spChg>
        <pc:spChg chg="add mod">
          <ac:chgData name="稲垣 典子" userId="75e47cb5-aee2-4599-8dc9-4d0088e0ed8e" providerId="ADAL" clId="{48F319F8-D602-FA43-BB55-0AA88D45A9B3}" dt="2023-07-14T05:29:22.836" v="868" actId="571"/>
          <ac:spMkLst>
            <pc:docMk/>
            <pc:sldMk cId="1507218344" sldId="264"/>
            <ac:spMk id="15" creationId="{FDA256C6-3614-7CD1-AEBB-8708A9F6A41A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1507218344" sldId="264"/>
            <ac:spMk id="16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1507218344" sldId="264"/>
            <ac:spMk id="17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k cId="1507218344" sldId="264"/>
            <ac:spMk id="18" creationId="{00000000-0000-0000-0000-000000000000}"/>
          </ac:spMkLst>
        </pc:spChg>
        <pc:grpChg chg="add mod">
          <ac:chgData name="稲垣 典子" userId="75e47cb5-aee2-4599-8dc9-4d0088e0ed8e" providerId="ADAL" clId="{48F319F8-D602-FA43-BB55-0AA88D45A9B3}" dt="2023-07-26T08:49:44.432" v="1526" actId="1035"/>
          <ac:grpSpMkLst>
            <pc:docMk/>
            <pc:sldMk cId="1507218344" sldId="264"/>
            <ac:grpSpMk id="10" creationId="{338FCCE1-6713-81F2-82FD-71E2AD45A92D}"/>
          </ac:grpSpMkLst>
        </pc:grpChg>
        <pc:picChg chg="add mod">
          <ac:chgData name="稲垣 典子" userId="75e47cb5-aee2-4599-8dc9-4d0088e0ed8e" providerId="ADAL" clId="{48F319F8-D602-FA43-BB55-0AA88D45A9B3}" dt="2023-07-26T08:42:51.760" v="1363"/>
          <ac:picMkLst>
            <pc:docMk/>
            <pc:sldMk cId="1507218344" sldId="264"/>
            <ac:picMk id="2" creationId="{067F31C6-646A-D9FB-CDD1-FD051452E7EC}"/>
          </ac:picMkLst>
        </pc:picChg>
        <pc:picChg chg="add del mod">
          <ac:chgData name="稲垣 典子" userId="75e47cb5-aee2-4599-8dc9-4d0088e0ed8e" providerId="ADAL" clId="{48F319F8-D602-FA43-BB55-0AA88D45A9B3}" dt="2023-07-26T08:44:11.104" v="1390" actId="478"/>
          <ac:picMkLst>
            <pc:docMk/>
            <pc:sldMk cId="1507218344" sldId="264"/>
            <ac:picMk id="8" creationId="{9B385C1E-F489-7FC5-D46D-068A499E7B40}"/>
          </ac:picMkLst>
        </pc:picChg>
        <pc:picChg chg="del">
          <ac:chgData name="稲垣 典子" userId="75e47cb5-aee2-4599-8dc9-4d0088e0ed8e" providerId="ADAL" clId="{48F319F8-D602-FA43-BB55-0AA88D45A9B3}" dt="2023-07-14T02:33:23.143" v="91" actId="478"/>
          <ac:picMkLst>
            <pc:docMk/>
            <pc:sldMk cId="1507218344" sldId="264"/>
            <ac:picMk id="26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1507218344" sldId="264"/>
            <ac:picMk id="27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1507218344" sldId="264"/>
            <ac:picMk id="29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1507218344" sldId="264"/>
            <ac:picMk id="30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1507218344" sldId="264"/>
            <ac:picMk id="31" creationId="{00000000-0000-0000-0000-000000000000}"/>
          </ac:picMkLst>
        </pc:picChg>
        <pc:picChg chg="mod">
          <ac:chgData name="稲垣 典子" userId="75e47cb5-aee2-4599-8dc9-4d0088e0ed8e" providerId="ADAL" clId="{48F319F8-D602-FA43-BB55-0AA88D45A9B3}" dt="2023-07-26T08:42:42.380" v="1360"/>
          <ac:picMkLst>
            <pc:docMk/>
            <pc:sldMk cId="1507218344" sldId="264"/>
            <ac:picMk id="32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48F319F8-D602-FA43-BB55-0AA88D45A9B3}" dt="2023-07-14T02:28:05.972" v="47"/>
              <pc2:cmMkLst xmlns:pc2="http://schemas.microsoft.com/office/powerpoint/2019/9/main/command">
                <pc:docMk/>
                <pc:sldMk cId="1507218344" sldId="264"/>
                <pc2:cmMk id="{ECECA1EB-03A3-4CCA-B268-B66984F0111E}"/>
              </pc2:cmMkLst>
            </pc226:cmChg>
          </p:ext>
        </pc:extLst>
      </pc:sldChg>
      <pc:sldMasterChg chg="modSp modSldLayout">
        <pc:chgData name="稲垣 典子" userId="75e47cb5-aee2-4599-8dc9-4d0088e0ed8e" providerId="ADAL" clId="{48F319F8-D602-FA43-BB55-0AA88D45A9B3}" dt="2023-07-26T08:42:42.380" v="1360"/>
        <pc:sldMasterMkLst>
          <pc:docMk/>
          <pc:sldMasterMk cId="3276037556" sldId="2147483648"/>
        </pc:sldMasterMkLst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asterMk cId="3276037556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asterMk cId="3276037556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asterMk cId="3276037556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asterMk cId="3276037556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48F319F8-D602-FA43-BB55-0AA88D45A9B3}" dt="2023-07-26T08:42:42.380" v="1360"/>
          <ac:spMkLst>
            <pc:docMk/>
            <pc:sldMasterMk cId="3276037556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48F319F8-D602-FA43-BB55-0AA88D45A9B3}" dt="2023-07-26T08:42:42.380" v="1360"/>
          <pc:sldLayoutMkLst>
            <pc:docMk/>
            <pc:sldMasterMk cId="3276037556" sldId="2147483648"/>
            <pc:sldLayoutMk cId="1326735494" sldId="2147483649"/>
          </pc:sldLayoutMkLst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326735494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326735494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8F319F8-D602-FA43-BB55-0AA88D45A9B3}" dt="2023-07-26T08:42:42.380" v="1360"/>
          <pc:sldLayoutMkLst>
            <pc:docMk/>
            <pc:sldMasterMk cId="3276037556" sldId="2147483648"/>
            <pc:sldLayoutMk cId="2027102946" sldId="2147483651"/>
          </pc:sldLayoutMkLst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2027102946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2027102946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8F319F8-D602-FA43-BB55-0AA88D45A9B3}" dt="2023-07-26T08:42:42.380" v="1360"/>
          <pc:sldLayoutMkLst>
            <pc:docMk/>
            <pc:sldMasterMk cId="3276037556" sldId="2147483648"/>
            <pc:sldLayoutMk cId="1182197340" sldId="2147483652"/>
          </pc:sldLayoutMkLst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18219734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18219734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8F319F8-D602-FA43-BB55-0AA88D45A9B3}" dt="2023-07-26T08:42:42.380" v="1360"/>
          <pc:sldLayoutMkLst>
            <pc:docMk/>
            <pc:sldMasterMk cId="3276037556" sldId="2147483648"/>
            <pc:sldLayoutMk cId="1954884603" sldId="2147483653"/>
          </pc:sldLayoutMkLst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954884603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954884603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954884603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954884603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954884603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8F319F8-D602-FA43-BB55-0AA88D45A9B3}" dt="2023-07-26T08:42:42.380" v="1360"/>
          <pc:sldLayoutMkLst>
            <pc:docMk/>
            <pc:sldMasterMk cId="3276037556" sldId="2147483648"/>
            <pc:sldLayoutMk cId="3509623553" sldId="2147483656"/>
          </pc:sldLayoutMkLst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3509623553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3509623553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3509623553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8F319F8-D602-FA43-BB55-0AA88D45A9B3}" dt="2023-07-26T08:42:42.380" v="1360"/>
          <pc:sldLayoutMkLst>
            <pc:docMk/>
            <pc:sldMasterMk cId="3276037556" sldId="2147483648"/>
            <pc:sldLayoutMk cId="1321273508" sldId="2147483657"/>
          </pc:sldLayoutMkLst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321273508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321273508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1321273508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48F319F8-D602-FA43-BB55-0AA88D45A9B3}" dt="2023-07-26T08:42:42.380" v="1360"/>
          <pc:sldLayoutMkLst>
            <pc:docMk/>
            <pc:sldMasterMk cId="3276037556" sldId="2147483648"/>
            <pc:sldLayoutMk cId="658008435" sldId="2147483659"/>
          </pc:sldLayoutMkLst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658008435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48F319F8-D602-FA43-BB55-0AA88D45A9B3}" dt="2023-07-26T08:42:42.380" v="1360"/>
            <ac:spMkLst>
              <pc:docMk/>
              <pc:sldMasterMk cId="3276037556" sldId="2147483648"/>
              <pc:sldLayoutMk cId="658008435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稲垣 典子" userId="75e47cb5-aee2-4599-8dc9-4d0088e0ed8e" providerId="ADAL" clId="{7D58DE57-DF75-A14F-B6F9-4ED8A091B5CF}"/>
    <pc:docChg chg="modSld">
      <pc:chgData name="稲垣 典子" userId="75e47cb5-aee2-4599-8dc9-4d0088e0ed8e" providerId="ADAL" clId="{7D58DE57-DF75-A14F-B6F9-4ED8A091B5CF}" dt="2023-12-19T03:17:52.550" v="6" actId="20577"/>
      <pc:docMkLst>
        <pc:docMk/>
      </pc:docMkLst>
      <pc:sldChg chg="modSp mod">
        <pc:chgData name="稲垣 典子" userId="75e47cb5-aee2-4599-8dc9-4d0088e0ed8e" providerId="ADAL" clId="{7D58DE57-DF75-A14F-B6F9-4ED8A091B5CF}" dt="2023-12-19T03:17:52.550" v="6" actId="20577"/>
        <pc:sldMkLst>
          <pc:docMk/>
          <pc:sldMk cId="3777779434" sldId="261"/>
        </pc:sldMkLst>
        <pc:spChg chg="mod">
          <ac:chgData name="稲垣 典子" userId="75e47cb5-aee2-4599-8dc9-4d0088e0ed8e" providerId="ADAL" clId="{7D58DE57-DF75-A14F-B6F9-4ED8A091B5CF}" dt="2023-12-19T03:17:52.550" v="6" actId="20577"/>
          <ac:spMkLst>
            <pc:docMk/>
            <pc:sldMk cId="3777779434" sldId="261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08D9785-0B03-BB48-9EC1-2ED16BBF94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r>
              <a:rPr lang="vi"/>
              <a:t>日本語版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1FE8F05-A453-7C4C-9CA1-95DAC79468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CBDD225-D7AE-EE47-9616-72FE91EADE0F}" type="datetimeFigureOut">
              <a:rPr kumimoji="1" lang="ja-JP" altLang="en-US" smtClean="0"/>
              <a:t>2023/12/19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E669ADA-4CC9-3748-8252-1CB866EA1C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565FCCE-1EE6-1D4F-A234-8AEB578D77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2B33516-0A0A-BF45-A531-27CC82D339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23047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pPr rtl="0"/>
            <a:r>
              <a:rPr lang="vi"/>
              <a:t>日本語版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pPr rtl="0"/>
            <a:fld id="{5A16BE71-332C-4F17-9A6F-8EE4E381DB5C}" type="datetimeFigureOut">
              <a:rPr kumimoji="1" lang="ja-JP" altLang="en-US" smtClean="0"/>
              <a:pPr rtl="0"/>
              <a:t>2023/12/19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384"/>
            <a:ext cx="5444490" cy="4472306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pPr rtl="0"/>
            <a:fld id="{32C7A82E-6CA1-4130-8F59-786C02082E6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8319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0F94765C-7AC0-BA42-93AD-5F6C116518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vi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33929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3CB2D343-43D4-FC48-8C52-7655F867C1A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vi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412872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3CB2D343-43D4-FC48-8C52-7655F867C1A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vi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4251479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C1954B47-4097-DF4D-869F-CC6A28DB785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vi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5028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vi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73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3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10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8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8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1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62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vi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27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vi"/>
              <a:t>マスター テキストの書式設定</a:t>
            </a:r>
          </a:p>
          <a:p>
            <a:pPr lvl="1" rtl="0"/>
            <a:r>
              <a:rPr lang="vi"/>
              <a:t>第 2 レベル</a:t>
            </a:r>
          </a:p>
          <a:p>
            <a:pPr lvl="2" rtl="0"/>
            <a:r>
              <a:rPr lang="vi"/>
              <a:t>第 3 レベル</a:t>
            </a:r>
          </a:p>
          <a:p>
            <a:pPr lvl="3" rtl="0"/>
            <a:r>
              <a:rPr lang="vi"/>
              <a:t>第 4 レベル</a:t>
            </a:r>
          </a:p>
          <a:p>
            <a:pPr lvl="4" rtl="0"/>
            <a:r>
              <a:rPr lang="vi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vi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03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3.png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1424608"/>
            <a:ext cx="66247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fr" altLang="ja-JP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</a:t>
            </a:r>
            <a:r>
              <a:rPr lang="fr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La relation entre </a:t>
            </a:r>
            <a:r>
              <a:rPr lang="fr-CH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diabète </a:t>
            </a:r>
            <a:r>
              <a:rPr lang="fr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et insuline</a:t>
            </a:r>
          </a:p>
          <a:p>
            <a:pPr algn="just"/>
            <a:r>
              <a:rPr lang="ja-JP" altLang="en-US" sz="160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「糖尿病」と「インスリン」の関係</a:t>
            </a:r>
            <a:endParaRPr lang="en-US" altLang="ja-JP" sz="1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 « diabète » est une maladie dans laquelle l’hormone appelée « insuline » </a:t>
            </a:r>
            <a:r>
              <a:rPr lang="fr-CH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n’est pas fabriquée en quantité suffisante ou n’agit pas bien dans votre pancréas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, faisant que le niveau de glucose dans le sang est élevé.</a:t>
            </a:r>
          </a:p>
          <a:p>
            <a:pPr algn="just"/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「糖尿病」は、膵臓より出る「インスリン」というホルモンの量が不足したり、作用が不足することで、</a:t>
            </a:r>
            <a:b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血液中のブドウ糖（血糖）が多くなる病気です。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L’insuline aide à transporter le glucose du sang vers les cellules de votre corps, ce qui fait baisser </a:t>
            </a:r>
            <a:r>
              <a:rPr lang="fr" altLang="ja-JP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 niveau 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 glucose dans le sang.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「</a:t>
            </a:r>
            <a:r>
              <a: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」</a:t>
            </a:r>
            <a:r>
              <a: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は血管から細胞へ糖を運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び</a:t>
            </a:r>
            <a:r>
              <a: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、血管の中の糖の値を下げ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L’insuline est la seule hormone de l’organisme à faire baisser la glycémie dans votre corps.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からだの中で、血糖を下げるホルモンは、「インスリン」だけです。</a:t>
            </a:r>
            <a:endParaRPr lang="en-US" altLang="ja-JP" sz="1000" strike="sngStrike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just" rtl="0"/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260107" y="272480"/>
            <a:ext cx="6392686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24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8DB11A5-F9BE-F3DE-0E65-BAE173F77B08}"/>
              </a:ext>
            </a:extLst>
          </p:cNvPr>
          <p:cNvGrpSpPr/>
          <p:nvPr/>
        </p:nvGrpSpPr>
        <p:grpSpPr>
          <a:xfrm>
            <a:off x="3600472" y="5601072"/>
            <a:ext cx="1916760" cy="2216858"/>
            <a:chOff x="3600472" y="5601072"/>
            <a:chExt cx="1916760" cy="2216858"/>
          </a:xfrm>
        </p:grpSpPr>
        <p:sp>
          <p:nvSpPr>
            <p:cNvPr id="8" name="円/楕円 7"/>
            <p:cNvSpPr/>
            <p:nvPr/>
          </p:nvSpPr>
          <p:spPr>
            <a:xfrm>
              <a:off x="3600472" y="5601072"/>
              <a:ext cx="1916760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Hyperglycémie</a:t>
              </a:r>
            </a:p>
            <a:p>
              <a:pPr algn="ctr"/>
              <a:r>
                <a:rPr lang="ja-JP" altLang="en-US" sz="9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高血糖</a:t>
              </a:r>
              <a:endParaRPr lang="ja-JP" altLang="en-US" sz="9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3" name="図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9059" y="6393160"/>
              <a:ext cx="1688173" cy="1424770"/>
            </a:xfrm>
            <a:prstGeom prst="rect">
              <a:avLst/>
            </a:prstGeom>
          </p:spPr>
        </p:pic>
      </p:grpSp>
      <p:sp>
        <p:nvSpPr>
          <p:cNvPr id="22" name="上矢印 21"/>
          <p:cNvSpPr/>
          <p:nvPr/>
        </p:nvSpPr>
        <p:spPr>
          <a:xfrm>
            <a:off x="6093296" y="6402414"/>
            <a:ext cx="504056" cy="14443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857294" y="5716632"/>
            <a:ext cx="88407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Glycémie</a:t>
            </a:r>
          </a:p>
          <a:p>
            <a:pPr algn="ctr"/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B6C640E-0DFE-E39C-61F2-32EF01BA4AE7}"/>
              </a:ext>
            </a:extLst>
          </p:cNvPr>
          <p:cNvGrpSpPr/>
          <p:nvPr/>
        </p:nvGrpSpPr>
        <p:grpSpPr>
          <a:xfrm>
            <a:off x="404904" y="5601072"/>
            <a:ext cx="2952088" cy="2777534"/>
            <a:chOff x="44624" y="5601072"/>
            <a:chExt cx="2952088" cy="2777534"/>
          </a:xfrm>
        </p:grpSpPr>
        <p:sp>
          <p:nvSpPr>
            <p:cNvPr id="7" name="円/楕円 6"/>
            <p:cNvSpPr/>
            <p:nvPr/>
          </p:nvSpPr>
          <p:spPr>
            <a:xfrm>
              <a:off x="512796" y="5601072"/>
              <a:ext cx="1692068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Normal</a:t>
              </a:r>
            </a:p>
            <a:p>
              <a:pPr algn="ctr"/>
              <a:r>
                <a:rPr lang="ja-JP" altLang="en-US" sz="9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正常</a:t>
              </a:r>
            </a:p>
          </p:txBody>
        </p:sp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80" y="6214404"/>
              <a:ext cx="1728432" cy="1632408"/>
            </a:xfrm>
            <a:prstGeom prst="rect">
              <a:avLst/>
            </a:prstGeom>
          </p:spPr>
        </p:pic>
        <p:cxnSp>
          <p:nvCxnSpPr>
            <p:cNvPr id="16" name="カギ線コネクタ 15"/>
            <p:cNvCxnSpPr/>
            <p:nvPr/>
          </p:nvCxnSpPr>
          <p:spPr>
            <a:xfrm rot="16200000" flipH="1">
              <a:off x="2087630" y="6809684"/>
              <a:ext cx="378967" cy="27052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/>
            <p:cNvSpPr txBox="1"/>
            <p:nvPr/>
          </p:nvSpPr>
          <p:spPr>
            <a:xfrm>
              <a:off x="2132856" y="7084784"/>
              <a:ext cx="86385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" altLang="ja-JP" sz="12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Insuline</a:t>
              </a:r>
            </a:p>
            <a:p>
              <a:pPr algn="ctr"/>
              <a:r>
                <a:rPr lang="ja-JP" altLang="en-US" sz="8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インスリン</a:t>
              </a: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44624" y="6121678"/>
              <a:ext cx="72008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" altLang="ja-JP" sz="12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Cellule</a:t>
              </a:r>
            </a:p>
            <a:p>
              <a:pPr algn="ctr"/>
              <a:r>
                <a:rPr lang="ja-JP" altLang="en-US" sz="8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細胞</a:t>
              </a:r>
            </a:p>
          </p:txBody>
        </p:sp>
        <p:cxnSp>
          <p:nvCxnSpPr>
            <p:cNvPr id="23" name="カギ線コネクタ 22"/>
            <p:cNvCxnSpPr/>
            <p:nvPr/>
          </p:nvCxnSpPr>
          <p:spPr>
            <a:xfrm rot="16200000" flipH="1">
              <a:off x="343561" y="6546834"/>
              <a:ext cx="378967" cy="27052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カギ線コネクタ 17">
              <a:extLst>
                <a:ext uri="{FF2B5EF4-FFF2-40B4-BE49-F238E27FC236}">
                  <a16:creationId xmlns:a16="http://schemas.microsoft.com/office/drawing/2014/main" id="{4870B1F5-0AD5-BA4F-9BE2-F4AB4EC35DC0}"/>
                </a:ext>
              </a:extLst>
            </p:cNvPr>
            <p:cNvCxnSpPr/>
            <p:nvPr/>
          </p:nvCxnSpPr>
          <p:spPr>
            <a:xfrm rot="16200000" flipH="1">
              <a:off x="827370" y="7705001"/>
              <a:ext cx="378967" cy="27052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967B3D1-4010-AC40-8B97-D4209BAC0481}"/>
                </a:ext>
              </a:extLst>
            </p:cNvPr>
            <p:cNvSpPr txBox="1"/>
            <p:nvPr/>
          </p:nvSpPr>
          <p:spPr>
            <a:xfrm>
              <a:off x="764704" y="7963108"/>
              <a:ext cx="82797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" altLang="ja-JP" sz="12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Glucose</a:t>
              </a:r>
            </a:p>
            <a:p>
              <a:pPr algn="ctr"/>
              <a:r>
                <a:rPr lang="ja-JP" altLang="en-US" sz="8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血糖</a:t>
              </a: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CD71B7-C679-AC4F-A097-EEA61249D4C7}"/>
              </a:ext>
            </a:extLst>
          </p:cNvPr>
          <p:cNvSpPr txBox="1"/>
          <p:nvPr/>
        </p:nvSpPr>
        <p:spPr>
          <a:xfrm>
            <a:off x="3990424" y="8077507"/>
            <a:ext cx="2822952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" altLang="ja-JP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Quantité d’insuline insuffisante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インスリン量の不足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" altLang="ja-JP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de l’insuline insuffisante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ja-JP" altLang="en-US" sz="9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インスリン作用の不足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8593A0-7AEE-44D0-3DFC-513B3C40DABF}"/>
              </a:ext>
            </a:extLst>
          </p:cNvPr>
          <p:cNvSpPr txBox="1"/>
          <p:nvPr/>
        </p:nvSpPr>
        <p:spPr>
          <a:xfrm>
            <a:off x="1719832" y="416496"/>
            <a:ext cx="3581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22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1. Qu’est-ce que le diabète ?</a:t>
            </a:r>
          </a:p>
          <a:p>
            <a:r>
              <a:rPr lang="ja-JP" altLang="en-US" sz="1200" b="1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1400" b="1"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」ってどんな病気？</a:t>
            </a:r>
            <a:endParaRPr lang="en-US" altLang="ja-JP" sz="1400" b="1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9248074F-9A36-03F8-957A-48F55454A0A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706482D-D509-A5A1-12A1-F6A90949E581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25" name="スライド番号プレースホルダー 1">
            <a:extLst>
              <a:ext uri="{FF2B5EF4-FFF2-40B4-BE49-F238E27FC236}">
                <a16:creationId xmlns:a16="http://schemas.microsoft.com/office/drawing/2014/main" id="{4DF19088-D0F4-3D3A-347C-D9EA1A691D74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26" name="フッター プレースホルダー 4">
            <a:extLst>
              <a:ext uri="{FF2B5EF4-FFF2-40B4-BE49-F238E27FC236}">
                <a16:creationId xmlns:a16="http://schemas.microsoft.com/office/drawing/2014/main" id="{CBEA2348-267A-E8D1-1841-74116EBFF069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Qu’est-ce que le diabète 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「糖尿病」ってどんな病気？</a:t>
            </a:r>
          </a:p>
        </p:txBody>
      </p:sp>
    </p:spTree>
    <p:extLst>
      <p:ext uri="{BB962C8B-B14F-4D97-AF65-F5344CB8AC3E}">
        <p14:creationId xmlns:p14="http://schemas.microsoft.com/office/powerpoint/2010/main" val="377777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82910" y="979775"/>
            <a:ext cx="6624736" cy="712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fr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Attention aux </a:t>
            </a:r>
            <a:r>
              <a:rPr lang="fr" altLang="ja-JP" sz="20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complications</a:t>
            </a:r>
            <a:r>
              <a:rPr lang="fr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!</a:t>
            </a:r>
            <a:r>
              <a:rPr lang="fr" altLang="ja-JP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</a:p>
          <a:p>
            <a:pPr rtl="0"/>
            <a:r>
              <a:rPr lang="ja-JP" altLang="en-US" sz="11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「合併症」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に気を付けて！</a:t>
            </a:r>
            <a:r>
              <a:rPr lang="ja-JP" altLang="en-US" sz="1100">
                <a:solidFill>
                  <a:schemeClr val="tx2">
                    <a:lumMod val="60000"/>
                    <a:lumOff val="4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endParaRPr lang="en-US" altLang="ja-JP" sz="1100" dirty="0">
              <a:solidFill>
                <a:schemeClr val="tx2">
                  <a:lumMod val="60000"/>
                  <a:lumOff val="4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Dans le cas d’une hyperglycémie qui dure, une fragilisation des vaisseaux sanguins risquant d’entraîner des complications va se produire.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長い間、高血糖が続くと、血管がもろくなり、それが原因で合併症がおきます。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5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Ces complications se divisent en 2 catégories.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糖尿病の合併症は、２種類あります。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5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Un type de complications concerne les petits vaisseaux sanguins (rétinopathie, néphropathie et neuropathie) et l’autre les gros vaisseaux sanguins (infarctus cérébral, cardiopathie ischémique et maladie artérielle périphérique).</a:t>
            </a:r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細い血管が障害されるもの（網膜症・腎症・神経障害）と、太い血管が障害されるもの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（脳梗塞・虚血性心疾患・末梢動脈疾患）です。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endParaRPr lang="en-US" altLang="ja-JP" sz="14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En traitant votre diabète, vous allez essayer d’empêcher la survenue de complications ou leur aggravation.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糖尿病の治療で、合併症がおきないようにしたり、合併症が悪くならないようにします。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8F98443-142F-D330-3B68-8D1BDBAF51AC}"/>
              </a:ext>
            </a:extLst>
          </p:cNvPr>
          <p:cNvGrpSpPr/>
          <p:nvPr/>
        </p:nvGrpSpPr>
        <p:grpSpPr>
          <a:xfrm>
            <a:off x="548680" y="4535992"/>
            <a:ext cx="5787180" cy="2289216"/>
            <a:chOff x="658681" y="4451200"/>
            <a:chExt cx="5787180" cy="2289216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4563" y="4765441"/>
              <a:ext cx="1569136" cy="1758951"/>
            </a:xfrm>
            <a:prstGeom prst="rect">
              <a:avLst/>
            </a:prstGeom>
          </p:spPr>
        </p:pic>
        <p:sp>
          <p:nvSpPr>
            <p:cNvPr id="3" name="線吹き出し 2 (枠付き) 2"/>
            <p:cNvSpPr/>
            <p:nvPr/>
          </p:nvSpPr>
          <p:spPr>
            <a:xfrm>
              <a:off x="4615202" y="4451200"/>
              <a:ext cx="1805029" cy="561024"/>
            </a:xfrm>
            <a:prstGeom prst="borderCallout2">
              <a:avLst>
                <a:gd name="adj1" fmla="val 47726"/>
                <a:gd name="adj2" fmla="val -4205"/>
                <a:gd name="adj3" fmla="val 47726"/>
                <a:gd name="adj4" fmla="val -15166"/>
                <a:gd name="adj5" fmla="val 70259"/>
                <a:gd name="adj6" fmla="val -49691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Infarctus cérébral</a:t>
              </a:r>
            </a:p>
            <a:p>
              <a:pPr algn="ctr"/>
              <a:r>
                <a:rPr lang="ja-JP" altLang="en-US" sz="9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脳梗塞</a:t>
              </a:r>
            </a:p>
          </p:txBody>
        </p:sp>
        <p:sp>
          <p:nvSpPr>
            <p:cNvPr id="19" name="線吹き出し 2 (枠付き) 18"/>
            <p:cNvSpPr/>
            <p:nvPr/>
          </p:nvSpPr>
          <p:spPr>
            <a:xfrm>
              <a:off x="4640832" y="6020336"/>
              <a:ext cx="1805029" cy="720080"/>
            </a:xfrm>
            <a:prstGeom prst="borderCallout2">
              <a:avLst>
                <a:gd name="adj1" fmla="val 20631"/>
                <a:gd name="adj2" fmla="val -2704"/>
                <a:gd name="adj3" fmla="val 18750"/>
                <a:gd name="adj4" fmla="val -16667"/>
                <a:gd name="adj5" fmla="val 13925"/>
                <a:gd name="adj6" fmla="val -48113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Maladie artérielle périphérique</a:t>
              </a:r>
            </a:p>
            <a:p>
              <a:pPr algn="ctr"/>
              <a:r>
                <a:rPr lang="ja-JP" altLang="en-US" sz="9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末梢動脈疾患</a:t>
              </a:r>
            </a:p>
          </p:txBody>
        </p:sp>
        <p:sp>
          <p:nvSpPr>
            <p:cNvPr id="20" name="線吹き出し 2 (枠付き) 19"/>
            <p:cNvSpPr/>
            <p:nvPr/>
          </p:nvSpPr>
          <p:spPr>
            <a:xfrm>
              <a:off x="4615201" y="5148864"/>
              <a:ext cx="1805029" cy="727456"/>
            </a:xfrm>
            <a:prstGeom prst="borderCallout2">
              <a:avLst>
                <a:gd name="adj1" fmla="val 18750"/>
                <a:gd name="adj2" fmla="val -3830"/>
                <a:gd name="adj3" fmla="val 18750"/>
                <a:gd name="adj4" fmla="val -16667"/>
                <a:gd name="adj5" fmla="val 42883"/>
                <a:gd name="adj6" fmla="val -54662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Cardiopathie ischémique</a:t>
              </a:r>
            </a:p>
            <a:p>
              <a:pPr algn="ctr"/>
              <a:r>
                <a:rPr lang="ja-JP" altLang="en-US" sz="9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虚血性心疾患</a:t>
              </a:r>
            </a:p>
          </p:txBody>
        </p:sp>
        <p:sp>
          <p:nvSpPr>
            <p:cNvPr id="22" name="線吹き出し 2 (枠付き) 21"/>
            <p:cNvSpPr/>
            <p:nvPr/>
          </p:nvSpPr>
          <p:spPr>
            <a:xfrm flipH="1">
              <a:off x="676400" y="4674862"/>
              <a:ext cx="1750747" cy="553386"/>
            </a:xfrm>
            <a:prstGeom prst="borderCallout2">
              <a:avLst>
                <a:gd name="adj1" fmla="val 70157"/>
                <a:gd name="adj2" fmla="val -2143"/>
                <a:gd name="adj3" fmla="val 70157"/>
                <a:gd name="adj4" fmla="val -20923"/>
                <a:gd name="adj5" fmla="val 70417"/>
                <a:gd name="adj6" fmla="val -60333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Rétinopathie</a:t>
              </a:r>
            </a:p>
            <a:p>
              <a:pPr algn="ctr"/>
              <a:r>
                <a:rPr lang="ja-JP" altLang="en-US" sz="9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網膜症</a:t>
              </a:r>
            </a:p>
          </p:txBody>
        </p:sp>
        <p:sp>
          <p:nvSpPr>
            <p:cNvPr id="23" name="線吹き出し 2 (枠付き) 22"/>
            <p:cNvSpPr/>
            <p:nvPr/>
          </p:nvSpPr>
          <p:spPr>
            <a:xfrm flipH="1">
              <a:off x="658681" y="5322934"/>
              <a:ext cx="1750747" cy="553386"/>
            </a:xfrm>
            <a:prstGeom prst="borderCallout2">
              <a:avLst>
                <a:gd name="adj1" fmla="val 82397"/>
                <a:gd name="adj2" fmla="val -2917"/>
                <a:gd name="adj3" fmla="val 77501"/>
                <a:gd name="adj4" fmla="val -22083"/>
                <a:gd name="adj5" fmla="val 69599"/>
                <a:gd name="adj6" fmla="val -64284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Néphropathie</a:t>
              </a:r>
            </a:p>
            <a:p>
              <a:pPr algn="ctr"/>
              <a:r>
                <a:rPr lang="ja-JP" altLang="en-US" sz="9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腎症</a:t>
              </a:r>
              <a:endPara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4" name="線吹き出し 2 (枠付き) 23"/>
            <p:cNvSpPr/>
            <p:nvPr/>
          </p:nvSpPr>
          <p:spPr>
            <a:xfrm flipH="1">
              <a:off x="672288" y="5995652"/>
              <a:ext cx="1750747" cy="528740"/>
            </a:xfrm>
            <a:prstGeom prst="borderCallout2">
              <a:avLst>
                <a:gd name="adj1" fmla="val 39247"/>
                <a:gd name="adj2" fmla="val -2530"/>
                <a:gd name="adj3" fmla="val 22594"/>
                <a:gd name="adj4" fmla="val -58063"/>
                <a:gd name="adj5" fmla="val 23668"/>
                <a:gd name="adj6" fmla="val -57504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Neuropathie</a:t>
              </a:r>
            </a:p>
            <a:p>
              <a:pPr algn="ctr"/>
              <a:r>
                <a:rPr lang="ja-JP" altLang="en-US" sz="9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神経障害</a:t>
              </a:r>
            </a:p>
          </p:txBody>
        </p:sp>
      </p:grpSp>
      <p:pic>
        <p:nvPicPr>
          <p:cNvPr id="5" name="Picture 15">
            <a:extLst>
              <a:ext uri="{FF2B5EF4-FFF2-40B4-BE49-F238E27FC236}">
                <a16:creationId xmlns:a16="http://schemas.microsoft.com/office/drawing/2014/main" id="{C1A7DF99-86E7-4BFF-28D0-E1534824DC3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FA81052-6287-4D24-2913-013823BF6A48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BAD466BE-139E-1C33-EE6F-CD62E7249955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6E8C9858-FF87-7CBE-3796-FDDBFB1FE5C1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Qu’est-ce que le diabète 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「糖尿病」ってどんな病気？</a:t>
            </a:r>
          </a:p>
        </p:txBody>
      </p:sp>
    </p:spTree>
    <p:extLst>
      <p:ext uri="{BB962C8B-B14F-4D97-AF65-F5344CB8AC3E}">
        <p14:creationId xmlns:p14="http://schemas.microsoft.com/office/powerpoint/2010/main" val="94360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32110" y="704816"/>
            <a:ext cx="662473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20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</a:t>
            </a:r>
            <a:r>
              <a:rPr lang="fr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Les </a:t>
            </a:r>
            <a:r>
              <a:rPr lang="fr" altLang="ja-JP" sz="2000" dirty="0">
                <a:solidFill>
                  <a:srgbClr val="FF0000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3</a:t>
            </a:r>
            <a:r>
              <a:rPr lang="fr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types de thérapies suivantes existent pour votre</a:t>
            </a:r>
          </a:p>
          <a:p>
            <a:pPr rtl="0"/>
            <a:r>
              <a:rPr lang="ja-JP" altLang="en-US" sz="20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diabète.</a:t>
            </a:r>
          </a:p>
          <a:p>
            <a:pPr rtl="0"/>
            <a:r>
              <a:rPr lang="ja-JP" altLang="en-US" sz="20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糖尿病の治療は、次の</a:t>
            </a:r>
            <a:r>
              <a:rPr lang="ja-JP" altLang="en-US" sz="110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３つ</a:t>
            </a: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があります。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Suivez scrupuleusement ces traitements afin de maintenir une glycémie normale.</a:t>
            </a:r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血糖値を良い状態に保つためにしっかり治療をおこないましょう。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38FCCE1-6713-81F2-82FD-71E2AD45A92D}"/>
              </a:ext>
            </a:extLst>
          </p:cNvPr>
          <p:cNvGrpSpPr/>
          <p:nvPr/>
        </p:nvGrpSpPr>
        <p:grpSpPr>
          <a:xfrm>
            <a:off x="135039" y="3008784"/>
            <a:ext cx="6596795" cy="2831373"/>
            <a:chOff x="135039" y="3080792"/>
            <a:chExt cx="6596795" cy="2831373"/>
          </a:xfrm>
        </p:grpSpPr>
        <p:sp>
          <p:nvSpPr>
            <p:cNvPr id="5" name="円/楕円 4"/>
            <p:cNvSpPr/>
            <p:nvPr/>
          </p:nvSpPr>
          <p:spPr>
            <a:xfrm>
              <a:off x="4165198" y="4410046"/>
              <a:ext cx="2000107" cy="82208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Thérapie médicamenteuse</a:t>
              </a:r>
            </a:p>
            <a:p>
              <a:pPr algn="ctr"/>
              <a:r>
                <a:rPr lang="ja-JP" altLang="en-US" sz="10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薬物療法</a:t>
              </a:r>
            </a:p>
          </p:txBody>
        </p:sp>
        <p:sp>
          <p:nvSpPr>
            <p:cNvPr id="13" name="円/楕円 12"/>
            <p:cNvSpPr/>
            <p:nvPr/>
          </p:nvSpPr>
          <p:spPr>
            <a:xfrm>
              <a:off x="2432813" y="4711224"/>
              <a:ext cx="1656184" cy="101876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Thérapie par l’exercice physique</a:t>
              </a:r>
            </a:p>
            <a:p>
              <a:pPr algn="ctr"/>
              <a:r>
                <a:rPr lang="ja-JP" altLang="en-US" sz="10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運動療法</a:t>
              </a:r>
            </a:p>
          </p:txBody>
        </p:sp>
        <p:sp>
          <p:nvSpPr>
            <p:cNvPr id="14" name="円/楕円 13"/>
            <p:cNvSpPr/>
            <p:nvPr/>
          </p:nvSpPr>
          <p:spPr>
            <a:xfrm>
              <a:off x="290518" y="4420164"/>
              <a:ext cx="1656184" cy="101876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fr" altLang="ja-JP" sz="1400" dirty="0"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Thérapie nutritionnelle</a:t>
              </a:r>
            </a:p>
            <a:p>
              <a:pPr algn="ctr"/>
              <a:r>
                <a:rPr lang="ja-JP" altLang="en-US" sz="10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食事療法</a:t>
              </a:r>
            </a:p>
          </p:txBody>
        </p:sp>
        <p:sp>
          <p:nvSpPr>
            <p:cNvPr id="18" name="上矢印 17"/>
            <p:cNvSpPr/>
            <p:nvPr/>
          </p:nvSpPr>
          <p:spPr>
            <a:xfrm>
              <a:off x="2927838" y="4194398"/>
              <a:ext cx="648072" cy="408856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7" name="図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6718" y="3080792"/>
              <a:ext cx="930315" cy="910798"/>
            </a:xfrm>
            <a:prstGeom prst="rect">
              <a:avLst/>
            </a:prstGeom>
          </p:spPr>
        </p:pic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039" y="3446209"/>
              <a:ext cx="1030504" cy="973253"/>
            </a:xfrm>
            <a:prstGeom prst="rect">
              <a:avLst/>
            </a:prstGeom>
          </p:spPr>
        </p:pic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4622" y="3135366"/>
              <a:ext cx="774770" cy="822085"/>
            </a:xfrm>
            <a:prstGeom prst="rect">
              <a:avLst/>
            </a:prstGeom>
          </p:spPr>
        </p:pic>
        <p:pic>
          <p:nvPicPr>
            <p:cNvPr id="31" name="図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7493" y="4493150"/>
              <a:ext cx="804341" cy="727456"/>
            </a:xfrm>
            <a:prstGeom prst="rect">
              <a:avLst/>
            </a:prstGeom>
          </p:spPr>
        </p:pic>
        <p:pic>
          <p:nvPicPr>
            <p:cNvPr id="32" name="図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0052" y="4994860"/>
              <a:ext cx="858753" cy="917305"/>
            </a:xfrm>
            <a:prstGeom prst="rect">
              <a:avLst/>
            </a:prstGeom>
          </p:spPr>
        </p:pic>
        <p:sp>
          <p:nvSpPr>
            <p:cNvPr id="17" name="屈折矢印 16"/>
            <p:cNvSpPr/>
            <p:nvPr/>
          </p:nvSpPr>
          <p:spPr>
            <a:xfrm rot="5400000" flipH="1">
              <a:off x="1520334" y="3129881"/>
              <a:ext cx="777652" cy="1368154"/>
            </a:xfrm>
            <a:prstGeom prst="bentUpArrow">
              <a:avLst>
                <a:gd name="adj1" fmla="val 25000"/>
                <a:gd name="adj2" fmla="val 21325"/>
                <a:gd name="adj3" fmla="val 35904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屈折矢印 15"/>
            <p:cNvSpPr/>
            <p:nvPr/>
          </p:nvSpPr>
          <p:spPr>
            <a:xfrm rot="5400000" flipH="1" flipV="1">
              <a:off x="4346882" y="3128161"/>
              <a:ext cx="777652" cy="1368150"/>
            </a:xfrm>
            <a:prstGeom prst="bentUpArrow">
              <a:avLst>
                <a:gd name="adj1" fmla="val 25000"/>
                <a:gd name="adj2" fmla="val 25000"/>
                <a:gd name="adj3" fmla="val 35904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5">
            <a:extLst>
              <a:ext uri="{FF2B5EF4-FFF2-40B4-BE49-F238E27FC236}">
                <a16:creationId xmlns:a16="http://schemas.microsoft.com/office/drawing/2014/main" id="{067F31C6-646A-D9FB-CDD1-FD051452E7E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9465D21-90F2-CD25-0321-C87AB7C989B8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6490697A-A844-F8C9-7B0F-64CE7094E6E0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B476730A-096F-F73F-494C-DE3EE485BFDE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Qu’est-ce que le diabète 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「糖尿病」ってどんな病気？</a:t>
            </a:r>
          </a:p>
        </p:txBody>
      </p:sp>
    </p:spTree>
    <p:extLst>
      <p:ext uri="{BB962C8B-B14F-4D97-AF65-F5344CB8AC3E}">
        <p14:creationId xmlns:p14="http://schemas.microsoft.com/office/powerpoint/2010/main" val="1507218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528276"/>
            <a:ext cx="662473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1400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</a:t>
            </a:r>
            <a:r>
              <a:rPr lang="fr" altLang="ja-JP" sz="14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fr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 diabète ne présentant pas de symptôme subjectif,</a:t>
            </a:r>
          </a:p>
          <a:p>
            <a:r>
              <a:rPr lang="ja-JP" altLang="en-US" sz="20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sz="20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il est important de le surveiller.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糖尿病は自覚症状がないので検査が大切です。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8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1" rtl="0"/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Tests réalisables par vous-même :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自分で行う検査、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Mesure du poids et de la tension artérielle</a:t>
            </a:r>
          </a:p>
          <a:p>
            <a:pPr lvl="1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体重測定・血圧測定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endParaRPr lang="en-US" altLang="ja-JP" sz="300" strike="sngStrike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Mesure de la glycémie (</a:t>
            </a:r>
            <a:r>
              <a:rPr lang="fr-CH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si vous prenez un 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antidiabétique injectable)</a:t>
            </a:r>
          </a:p>
          <a:p>
            <a:pPr lvl="1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自己血糖測定（糖尿病の注射薬をしている人）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lvl="1"/>
            <a:endParaRPr lang="en-US" altLang="ja-JP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1" rtl="0"/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Tests réalisés à l’hôpital :</a:t>
            </a:r>
          </a:p>
          <a:p>
            <a:pPr lvl="1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病院で行う検査、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Analyse d’urine (vérifie la présence d’une néphropathie)</a:t>
            </a:r>
          </a:p>
          <a:p>
            <a:pPr lvl="1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尿検査（腎症を調べる）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endParaRPr lang="en-US" altLang="ja-JP" sz="3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Examen du fond de l’œil (vérifie la présence d’une rétinopathie)</a:t>
            </a:r>
          </a:p>
          <a:p>
            <a:pPr lvl="1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眼底検査（網膜症を調べる）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endParaRPr lang="en-US" altLang="ja-JP" sz="3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Électrocardiographie (vérifie la présence d’une cardiopathie ischémique et d’une neuropathie)</a:t>
            </a:r>
          </a:p>
          <a:p>
            <a:pPr lvl="1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心電図検査（虚血性心疾患や神経障害を調べる）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endParaRPr lang="en-US" altLang="ja-JP" sz="3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Échocardiographie (examen des organes internes)</a:t>
            </a:r>
          </a:p>
          <a:p>
            <a:pPr lvl="1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エコー検査（体の中の臓器を調べる）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lvl="1"/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etc.</a:t>
            </a:r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1"/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などがあります。</a:t>
            </a:r>
            <a:endParaRPr lang="en-US" altLang="ja-JP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9CC6335-EA76-38C1-38A7-23A62DD013E9}"/>
              </a:ext>
            </a:extLst>
          </p:cNvPr>
          <p:cNvGrpSpPr/>
          <p:nvPr/>
        </p:nvGrpSpPr>
        <p:grpSpPr>
          <a:xfrm>
            <a:off x="332656" y="5944476"/>
            <a:ext cx="6117594" cy="3329004"/>
            <a:chOff x="664650" y="5696514"/>
            <a:chExt cx="6117594" cy="3329004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1209" y="6177137"/>
              <a:ext cx="1131083" cy="1208791"/>
            </a:xfrm>
            <a:prstGeom prst="rect">
              <a:avLst/>
            </a:prstGeom>
          </p:spPr>
        </p:pic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856" y="6158990"/>
              <a:ext cx="1162696" cy="1194770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065" y="6196444"/>
              <a:ext cx="945105" cy="1080120"/>
            </a:xfrm>
            <a:prstGeom prst="rect">
              <a:avLst/>
            </a:prstGeom>
          </p:spPr>
        </p:pic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7033" y="6237324"/>
              <a:ext cx="1174041" cy="1091940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292" y="7329265"/>
              <a:ext cx="1337556" cy="1280639"/>
            </a:xfrm>
            <a:prstGeom prst="rect">
              <a:avLst/>
            </a:prstGeom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2672" y="7401272"/>
              <a:ext cx="1298265" cy="1139294"/>
            </a:xfrm>
            <a:prstGeom prst="rect">
              <a:avLst/>
            </a:prstGeom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1169" y="7446476"/>
              <a:ext cx="1247775" cy="1178932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3429001" y="5715471"/>
              <a:ext cx="16008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Analyse d’urine</a:t>
              </a:r>
            </a:p>
            <a:p>
              <a:pPr algn="ctr"/>
              <a:r>
                <a:rPr lang="ja-JP" altLang="en-US" sz="8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尿検査</a:t>
              </a: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4941169" y="5712572"/>
              <a:ext cx="18410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Examen du fond de l’œil</a:t>
              </a:r>
            </a:p>
            <a:p>
              <a:pPr algn="ctr"/>
              <a:r>
                <a:rPr lang="ja-JP" altLang="en-US" sz="8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眼底検査</a:t>
              </a: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916833" y="5715471"/>
              <a:ext cx="17608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Mesure de la glycémie</a:t>
              </a:r>
            </a:p>
            <a:p>
              <a:pPr algn="ctr"/>
              <a:r>
                <a:rPr lang="ja-JP" altLang="en-US" sz="8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血糖測定</a:t>
              </a: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664650" y="5696514"/>
              <a:ext cx="127072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Mesure du poids</a:t>
              </a:r>
            </a:p>
            <a:p>
              <a:pPr algn="ctr"/>
              <a:r>
                <a:rPr lang="ja-JP" altLang="en-US" sz="8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体重測定</a:t>
              </a: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684872" y="8625408"/>
              <a:ext cx="14479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Échocardiographie</a:t>
              </a:r>
            </a:p>
            <a:p>
              <a:pPr algn="ctr"/>
              <a:r>
                <a:rPr lang="ja-JP" altLang="en-US" sz="8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エコー検査</a:t>
              </a: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2273302" y="8625408"/>
              <a:ext cx="25065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Mesure de la tension artérielle</a:t>
              </a:r>
            </a:p>
            <a:p>
              <a:pPr algn="ctr"/>
              <a:r>
                <a:rPr lang="ja-JP" altLang="en-US" sz="8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血圧測定</a:t>
              </a: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4869160" y="8625408"/>
              <a:ext cx="1572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Électrocardiographie</a:t>
              </a:r>
            </a:p>
            <a:p>
              <a:pPr algn="ctr"/>
              <a:r>
                <a:rPr lang="ja-JP" altLang="en-US" sz="8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心電図検査</a:t>
              </a:r>
            </a:p>
          </p:txBody>
        </p:sp>
      </p:grpSp>
      <p:pic>
        <p:nvPicPr>
          <p:cNvPr id="3" name="Picture 15">
            <a:extLst>
              <a:ext uri="{FF2B5EF4-FFF2-40B4-BE49-F238E27FC236}">
                <a16:creationId xmlns:a16="http://schemas.microsoft.com/office/drawing/2014/main" id="{8838260B-7B41-817B-2FDE-44AF13EABF3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C6CC722-7C9D-A4CA-C5C4-07339F587A81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A9AA15F7-B2BF-AEA3-0018-C853B559DAC7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70315CCB-B8F4-E4E2-A2B6-9C6330225C81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Qu’est-ce que le diabète 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「糖尿病」ってどんな病気？</a:t>
            </a:r>
          </a:p>
        </p:txBody>
      </p:sp>
    </p:spTree>
    <p:extLst>
      <p:ext uri="{BB962C8B-B14F-4D97-AF65-F5344CB8AC3E}">
        <p14:creationId xmlns:p14="http://schemas.microsoft.com/office/powerpoint/2010/main" val="3665481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976A51-8B14-46BE-AD38-F658890A07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A60CD0-BF08-48DE-B78B-831D5B9E7C6E}">
  <ds:schemaRefs>
    <ds:schemaRef ds:uri="http://purl.org/dc/dcmitype/"/>
    <ds:schemaRef ds:uri="5c054a63-b167-4c04-b5d0-d411ebb564cb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www.w3.org/XML/1998/namespace"/>
    <ds:schemaRef ds:uri="http://purl.org/dc/elements/1.1/"/>
    <ds:schemaRef ds:uri="2cbc4e30-bd4c-493e-9827-f761ae7f285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CC00ABA-7D2F-455E-9590-A4FFF094CB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793</Words>
  <Application>Microsoft Macintosh PowerPoint</Application>
  <PresentationFormat>A4 210 x 297 mm</PresentationFormat>
  <Paragraphs>146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HG丸ｺﾞｼｯｸM-PRO</vt:lpstr>
      <vt:lpstr>HG丸ｺﾞｼｯｸM-PRO</vt:lpstr>
      <vt:lpstr>游ゴシック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2023-07-18T03:00:14Z</cp:lastPrinted>
  <dcterms:created xsi:type="dcterms:W3CDTF">2023-02-08T04:55:23Z</dcterms:created>
  <dcterms:modified xsi:type="dcterms:W3CDTF">2023-12-19T03:17:55Z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