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6"/>
  </p:notesMasterIdLst>
  <p:sldIdLst>
    <p:sldId id="262" r:id="rId4"/>
    <p:sldId id="263" r:id="rId5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作成者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0"/>
    <p:restoredTop sz="94694"/>
  </p:normalViewPr>
  <p:slideViewPr>
    <p:cSldViewPr>
      <p:cViewPr>
        <p:scale>
          <a:sx n="134" d="100"/>
          <a:sy n="134" d="100"/>
        </p:scale>
        <p:origin x="680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A39D2687-0642-8849-B39D-2E851912E2FD}"/>
    <pc:docChg chg="undo custSel modSld modMainMaster modNotesMaster">
      <pc:chgData name="稲垣 典子" userId="75e47cb5-aee2-4599-8dc9-4d0088e0ed8e" providerId="ADAL" clId="{A39D2687-0642-8849-B39D-2E851912E2FD}" dt="2023-07-26T08:41:47.557" v="823" actId="1038"/>
      <pc:docMkLst>
        <pc:docMk/>
      </pc:docMkLst>
      <pc:sldChg chg="addSp delSp modSp mod modNotes">
        <pc:chgData name="稲垣 典子" userId="75e47cb5-aee2-4599-8dc9-4d0088e0ed8e" providerId="ADAL" clId="{A39D2687-0642-8849-B39D-2E851912E2FD}" dt="2023-07-26T08:41:47.557" v="823" actId="1038"/>
        <pc:sldMkLst>
          <pc:docMk/>
          <pc:sldMk cId="3310187445" sldId="262"/>
        </pc:sldMkLst>
        <pc:spChg chg="mod">
          <ac:chgData name="稲垣 典子" userId="75e47cb5-aee2-4599-8dc9-4d0088e0ed8e" providerId="ADAL" clId="{A39D2687-0642-8849-B39D-2E851912E2FD}" dt="2023-07-26T08:41:39.422" v="821" actId="1038"/>
          <ac:spMkLst>
            <pc:docMk/>
            <pc:sldMk cId="3310187445" sldId="262"/>
            <ac:spMk id="2" creationId="{00000000-0000-0000-0000-000000000000}"/>
          </ac:spMkLst>
        </pc:spChg>
        <pc:spChg chg="mod">
          <ac:chgData name="稲垣 典子" userId="75e47cb5-aee2-4599-8dc9-4d0088e0ed8e" providerId="ADAL" clId="{A39D2687-0642-8849-B39D-2E851912E2FD}" dt="2023-07-26T08:38:17.264" v="727" actId="14100"/>
          <ac:spMkLst>
            <pc:docMk/>
            <pc:sldMk cId="3310187445" sldId="262"/>
            <ac:spMk id="3" creationId="{00000000-0000-0000-0000-000000000000}"/>
          </ac:spMkLst>
        </pc:spChg>
        <pc:spChg chg="del">
          <ac:chgData name="稲垣 典子" userId="75e47cb5-aee2-4599-8dc9-4d0088e0ed8e" providerId="ADAL" clId="{A39D2687-0642-8849-B39D-2E851912E2FD}" dt="2023-07-18T03:07:59.385" v="13" actId="478"/>
          <ac:spMkLst>
            <pc:docMk/>
            <pc:sldMk cId="3310187445" sldId="262"/>
            <ac:spMk id="4" creationId="{00000000-0000-0000-0000-000000000000}"/>
          </ac:spMkLst>
        </pc:spChg>
        <pc:spChg chg="mod">
          <ac:chgData name="稲垣 典子" userId="75e47cb5-aee2-4599-8dc9-4d0088e0ed8e" providerId="ADAL" clId="{A39D2687-0642-8849-B39D-2E851912E2FD}" dt="2023-07-26T08:41:43.776" v="822" actId="1038"/>
          <ac:spMkLst>
            <pc:docMk/>
            <pc:sldMk cId="3310187445" sldId="262"/>
            <ac:spMk id="5" creationId="{D1E4A458-C77A-E334-1589-F0868C4BAE03}"/>
          </ac:spMkLst>
        </pc:spChg>
        <pc:spChg chg="add del mod">
          <ac:chgData name="稲垣 典子" userId="75e47cb5-aee2-4599-8dc9-4d0088e0ed8e" providerId="ADAL" clId="{A39D2687-0642-8849-B39D-2E851912E2FD}" dt="2023-07-26T08:35:04.147" v="665" actId="478"/>
          <ac:spMkLst>
            <pc:docMk/>
            <pc:sldMk cId="3310187445" sldId="262"/>
            <ac:spMk id="6" creationId="{FD23F312-C06B-13F4-F76A-1765CCB279C0}"/>
          </ac:spMkLst>
        </pc:spChg>
        <pc:spChg chg="del">
          <ac:chgData name="稲垣 典子" userId="75e47cb5-aee2-4599-8dc9-4d0088e0ed8e" providerId="ADAL" clId="{A39D2687-0642-8849-B39D-2E851912E2FD}" dt="2023-07-18T03:07:19.570" v="3" actId="478"/>
          <ac:spMkLst>
            <pc:docMk/>
            <pc:sldMk cId="3310187445" sldId="262"/>
            <ac:spMk id="8" creationId="{3ED2D7A3-5FCE-AB2A-9B26-B20E84C15D41}"/>
          </ac:spMkLst>
        </pc:spChg>
        <pc:spChg chg="add mod">
          <ac:chgData name="稲垣 典子" userId="75e47cb5-aee2-4599-8dc9-4d0088e0ed8e" providerId="ADAL" clId="{A39D2687-0642-8849-B39D-2E851912E2FD}" dt="2023-07-26T08:34:16.322" v="650"/>
          <ac:spMkLst>
            <pc:docMk/>
            <pc:sldMk cId="3310187445" sldId="262"/>
            <ac:spMk id="8" creationId="{9E430468-66CE-D791-CB34-6A5CC8530609}"/>
          </ac:spMkLst>
        </pc:spChg>
        <pc:spChg chg="add mod">
          <ac:chgData name="稲垣 典子" userId="75e47cb5-aee2-4599-8dc9-4d0088e0ed8e" providerId="ADAL" clId="{A39D2687-0642-8849-B39D-2E851912E2FD}" dt="2023-07-26T08:35:07.951" v="667" actId="20577"/>
          <ac:spMkLst>
            <pc:docMk/>
            <pc:sldMk cId="3310187445" sldId="262"/>
            <ac:spMk id="9" creationId="{F052ECFB-6327-C216-137C-B60697717C90}"/>
          </ac:spMkLst>
        </pc:spChg>
        <pc:spChg chg="add del mod">
          <ac:chgData name="稲垣 典子" userId="75e47cb5-aee2-4599-8dc9-4d0088e0ed8e" providerId="ADAL" clId="{A39D2687-0642-8849-B39D-2E851912E2FD}" dt="2023-07-26T08:35:11.097" v="668" actId="478"/>
          <ac:spMkLst>
            <pc:docMk/>
            <pc:sldMk cId="3310187445" sldId="262"/>
            <ac:spMk id="10" creationId="{9E4F9547-BF46-50BA-48EB-1B980F9918A0}"/>
          </ac:spMkLst>
        </pc:spChg>
        <pc:spChg chg="add mod">
          <ac:chgData name="稲垣 典子" userId="75e47cb5-aee2-4599-8dc9-4d0088e0ed8e" providerId="ADAL" clId="{A39D2687-0642-8849-B39D-2E851912E2FD}" dt="2023-07-26T08:35:15.884" v="669"/>
          <ac:spMkLst>
            <pc:docMk/>
            <pc:sldMk cId="3310187445" sldId="262"/>
            <ac:spMk id="11" creationId="{BA3A803E-797D-D778-CD96-3DA64E7596C1}"/>
          </ac:spMkLst>
        </pc:spChg>
        <pc:spChg chg="del">
          <ac:chgData name="稲垣 典子" userId="75e47cb5-aee2-4599-8dc9-4d0088e0ed8e" providerId="ADAL" clId="{A39D2687-0642-8849-B39D-2E851912E2FD}" dt="2023-07-18T03:11:42.896" v="42" actId="478"/>
          <ac:spMkLst>
            <pc:docMk/>
            <pc:sldMk cId="3310187445" sldId="262"/>
            <ac:spMk id="11" creationId="{C4BE339B-3E59-F249-91AA-ACB8B986C242}"/>
          </ac:spMkLst>
        </pc:spChg>
        <pc:spChg chg="add del mod">
          <ac:chgData name="稲垣 典子" userId="75e47cb5-aee2-4599-8dc9-4d0088e0ed8e" providerId="ADAL" clId="{A39D2687-0642-8849-B39D-2E851912E2FD}" dt="2023-07-26T08:35:18.168" v="670" actId="478"/>
          <ac:spMkLst>
            <pc:docMk/>
            <pc:sldMk cId="3310187445" sldId="262"/>
            <ac:spMk id="12" creationId="{9AD14076-4C69-9C9E-6C07-B45D44ABF129}"/>
          </ac:spMkLst>
        </pc:spChg>
        <pc:spChg chg="add del mod">
          <ac:chgData name="稲垣 典子" userId="75e47cb5-aee2-4599-8dc9-4d0088e0ed8e" providerId="ADAL" clId="{A39D2687-0642-8849-B39D-2E851912E2FD}" dt="2023-07-18T04:51:28.110" v="464"/>
          <ac:spMkLst>
            <pc:docMk/>
            <pc:sldMk cId="3310187445" sldId="262"/>
            <ac:spMk id="13" creationId="{E1A6E804-89DD-23AC-7B22-4344514588A3}"/>
          </ac:spMkLst>
        </pc:spChg>
        <pc:picChg chg="add mod">
          <ac:chgData name="稲垣 典子" userId="75e47cb5-aee2-4599-8dc9-4d0088e0ed8e" providerId="ADAL" clId="{A39D2687-0642-8849-B39D-2E851912E2FD}" dt="2023-07-26T08:34:08.093" v="647"/>
          <ac:picMkLst>
            <pc:docMk/>
            <pc:sldMk cId="3310187445" sldId="262"/>
            <ac:picMk id="4" creationId="{BF485BA3-361E-F378-6602-442CDAF03E2A}"/>
          </ac:picMkLst>
        </pc:picChg>
        <pc:picChg chg="mod">
          <ac:chgData name="稲垣 典子" userId="75e47cb5-aee2-4599-8dc9-4d0088e0ed8e" providerId="ADAL" clId="{A39D2687-0642-8849-B39D-2E851912E2FD}" dt="2023-07-26T08:41:47.557" v="823" actId="1038"/>
          <ac:picMkLst>
            <pc:docMk/>
            <pc:sldMk cId="3310187445" sldId="262"/>
            <ac:picMk id="7" creationId="{00000000-0000-0000-0000-000000000000}"/>
          </ac:picMkLst>
        </pc:picChg>
        <pc:picChg chg="del mod">
          <ac:chgData name="稲垣 典子" userId="75e47cb5-aee2-4599-8dc9-4d0088e0ed8e" providerId="ADAL" clId="{A39D2687-0642-8849-B39D-2E851912E2FD}" dt="2023-07-18T05:47:44.860" v="554" actId="478"/>
          <ac:picMkLst>
            <pc:docMk/>
            <pc:sldMk cId="3310187445" sldId="262"/>
            <ac:picMk id="9" creationId="{00000000-0000-0000-0000-000000000000}"/>
          </ac:picMkLst>
        </pc:picChg>
        <pc:picChg chg="add del mod">
          <ac:chgData name="稲垣 典子" userId="75e47cb5-aee2-4599-8dc9-4d0088e0ed8e" providerId="ADAL" clId="{A39D2687-0642-8849-B39D-2E851912E2FD}" dt="2023-07-26T08:35:02.932" v="664" actId="478"/>
          <ac:picMkLst>
            <pc:docMk/>
            <pc:sldMk cId="3310187445" sldId="262"/>
            <ac:picMk id="14" creationId="{D957DE5D-C34C-73E7-6C0A-45F7280C2107}"/>
          </ac:picMkLst>
        </pc:picChg>
      </pc:sldChg>
      <pc:sldChg chg="addSp delSp modSp mod modNotes">
        <pc:chgData name="稲垣 典子" userId="75e47cb5-aee2-4599-8dc9-4d0088e0ed8e" providerId="ADAL" clId="{A39D2687-0642-8849-B39D-2E851912E2FD}" dt="2023-07-26T08:41:26.108" v="820" actId="1036"/>
        <pc:sldMkLst>
          <pc:docMk/>
          <pc:sldMk cId="630233264" sldId="263"/>
        </pc:sldMkLst>
        <pc:spChg chg="del">
          <ac:chgData name="稲垣 典子" userId="75e47cb5-aee2-4599-8dc9-4d0088e0ed8e" providerId="ADAL" clId="{A39D2687-0642-8849-B39D-2E851912E2FD}" dt="2023-07-18T03:07:14.770" v="2" actId="478"/>
          <ac:spMkLst>
            <pc:docMk/>
            <pc:sldMk cId="630233264" sldId="263"/>
            <ac:spMk id="2" creationId="{97818C72-6FF8-76A7-C47A-CAC7FDFAA182}"/>
          </ac:spMkLst>
        </pc:spChg>
        <pc:spChg chg="mod">
          <ac:chgData name="稲垣 典子" userId="75e47cb5-aee2-4599-8dc9-4d0088e0ed8e" providerId="ADAL" clId="{A39D2687-0642-8849-B39D-2E851912E2FD}" dt="2023-07-26T08:41:24.087" v="818" actId="20577"/>
          <ac:spMkLst>
            <pc:docMk/>
            <pc:sldMk cId="630233264" sldId="263"/>
            <ac:spMk id="3" creationId="{00000000-0000-0000-0000-000000000000}"/>
          </ac:spMkLst>
        </pc:spChg>
        <pc:spChg chg="del">
          <ac:chgData name="稲垣 典子" userId="75e47cb5-aee2-4599-8dc9-4d0088e0ed8e" providerId="ADAL" clId="{A39D2687-0642-8849-B39D-2E851912E2FD}" dt="2023-07-18T03:07:54.669" v="12" actId="478"/>
          <ac:spMkLst>
            <pc:docMk/>
            <pc:sldMk cId="630233264" sldId="263"/>
            <ac:spMk id="4" creationId="{00000000-0000-0000-0000-000000000000}"/>
          </ac:spMkLst>
        </pc:spChg>
        <pc:spChg chg="add mod">
          <ac:chgData name="稲垣 典子" userId="75e47cb5-aee2-4599-8dc9-4d0088e0ed8e" providerId="ADAL" clId="{A39D2687-0642-8849-B39D-2E851912E2FD}" dt="2023-07-26T08:34:14.184" v="649"/>
          <ac:spMkLst>
            <pc:docMk/>
            <pc:sldMk cId="630233264" sldId="263"/>
            <ac:spMk id="4" creationId="{3D5939A1-8EFF-78AE-181F-0102ACD03F33}"/>
          </ac:spMkLst>
        </pc:spChg>
        <pc:spChg chg="add mod">
          <ac:chgData name="稲垣 典子" userId="75e47cb5-aee2-4599-8dc9-4d0088e0ed8e" providerId="ADAL" clId="{A39D2687-0642-8849-B39D-2E851912E2FD}" dt="2023-07-26T08:34:54.288" v="659" actId="20577"/>
          <ac:spMkLst>
            <pc:docMk/>
            <pc:sldMk cId="630233264" sldId="263"/>
            <ac:spMk id="5" creationId="{7E03850A-93BE-9A2A-B260-1EFC21EDC9A1}"/>
          </ac:spMkLst>
        </pc:spChg>
        <pc:spChg chg="del">
          <ac:chgData name="稲垣 典子" userId="75e47cb5-aee2-4599-8dc9-4d0088e0ed8e" providerId="ADAL" clId="{A39D2687-0642-8849-B39D-2E851912E2FD}" dt="2023-07-18T03:08:13.270" v="14" actId="478"/>
          <ac:spMkLst>
            <pc:docMk/>
            <pc:sldMk cId="630233264" sldId="263"/>
            <ac:spMk id="5" creationId="{C343AF4D-7FF1-BEF5-5C80-51DA4C81B42B}"/>
          </ac:spMkLst>
        </pc:spChg>
        <pc:spChg chg="add del mod">
          <ac:chgData name="稲垣 典子" userId="75e47cb5-aee2-4599-8dc9-4d0088e0ed8e" providerId="ADAL" clId="{A39D2687-0642-8849-B39D-2E851912E2FD}" dt="2023-07-26T08:35:00.692" v="663" actId="478"/>
          <ac:spMkLst>
            <pc:docMk/>
            <pc:sldMk cId="630233264" sldId="263"/>
            <ac:spMk id="6" creationId="{911F3377-0B28-E5BC-9E73-92DE8FE05406}"/>
          </ac:spMkLst>
        </pc:spChg>
        <pc:spChg chg="add del mod">
          <ac:chgData name="稲垣 典子" userId="75e47cb5-aee2-4599-8dc9-4d0088e0ed8e" providerId="ADAL" clId="{A39D2687-0642-8849-B39D-2E851912E2FD}" dt="2023-07-26T08:34:55.822" v="660" actId="478"/>
          <ac:spMkLst>
            <pc:docMk/>
            <pc:sldMk cId="630233264" sldId="263"/>
            <ac:spMk id="7" creationId="{B8D3CD29-94CF-DD19-E286-30AF8AC58935}"/>
          </ac:spMkLst>
        </pc:spChg>
        <pc:spChg chg="add mod">
          <ac:chgData name="稲垣 典子" userId="75e47cb5-aee2-4599-8dc9-4d0088e0ed8e" providerId="ADAL" clId="{A39D2687-0642-8849-B39D-2E851912E2FD}" dt="2023-07-26T08:34:40.072" v="656"/>
          <ac:spMkLst>
            <pc:docMk/>
            <pc:sldMk cId="630233264" sldId="263"/>
            <ac:spMk id="9" creationId="{092AC886-AAA6-6CF9-378F-2B569E176DAA}"/>
          </ac:spMkLst>
        </pc:spChg>
        <pc:spChg chg="add del mod">
          <ac:chgData name="稲垣 典子" userId="75e47cb5-aee2-4599-8dc9-4d0088e0ed8e" providerId="ADAL" clId="{A39D2687-0642-8849-B39D-2E851912E2FD}" dt="2023-07-26T08:34:43.809" v="657" actId="478"/>
          <ac:spMkLst>
            <pc:docMk/>
            <pc:sldMk cId="630233264" sldId="263"/>
            <ac:spMk id="10" creationId="{F9CEB8FC-9937-7254-2196-12C391E587A7}"/>
          </ac:spMkLst>
        </pc:spChg>
        <pc:picChg chg="add mod">
          <ac:chgData name="稲垣 典子" userId="75e47cb5-aee2-4599-8dc9-4d0088e0ed8e" providerId="ADAL" clId="{A39D2687-0642-8849-B39D-2E851912E2FD}" dt="2023-07-26T08:34:10.314" v="648"/>
          <ac:picMkLst>
            <pc:docMk/>
            <pc:sldMk cId="630233264" sldId="263"/>
            <ac:picMk id="2" creationId="{4A5CA7EE-F462-3B66-B2B1-D823C42D5A1F}"/>
          </ac:picMkLst>
        </pc:picChg>
        <pc:picChg chg="mod">
          <ac:chgData name="稲垣 典子" userId="75e47cb5-aee2-4599-8dc9-4d0088e0ed8e" providerId="ADAL" clId="{A39D2687-0642-8849-B39D-2E851912E2FD}" dt="2023-07-26T08:41:26.108" v="820" actId="1036"/>
          <ac:picMkLst>
            <pc:docMk/>
            <pc:sldMk cId="630233264" sldId="263"/>
            <ac:picMk id="8" creationId="{00000000-0000-0000-0000-000000000000}"/>
          </ac:picMkLst>
        </pc:picChg>
        <pc:picChg chg="del">
          <ac:chgData name="稲垣 典子" userId="75e47cb5-aee2-4599-8dc9-4d0088e0ed8e" providerId="ADAL" clId="{A39D2687-0642-8849-B39D-2E851912E2FD}" dt="2023-07-18T05:47:58.643" v="556" actId="478"/>
          <ac:picMkLst>
            <pc:docMk/>
            <pc:sldMk cId="630233264" sldId="263"/>
            <ac:picMk id="9" creationId="{00000000-0000-0000-0000-000000000000}"/>
          </ac:picMkLst>
        </pc:picChg>
        <pc:picChg chg="add del mod">
          <ac:chgData name="稲垣 典子" userId="75e47cb5-aee2-4599-8dc9-4d0088e0ed8e" providerId="ADAL" clId="{A39D2687-0642-8849-B39D-2E851912E2FD}" dt="2023-07-26T08:34:57.815" v="661" actId="478"/>
          <ac:picMkLst>
            <pc:docMk/>
            <pc:sldMk cId="630233264" sldId="263"/>
            <ac:picMk id="11" creationId="{A81D0995-D85E-9CB9-F4F5-EB071533EA84}"/>
          </ac:picMkLst>
        </pc:picChg>
      </pc:sldChg>
      <pc:sldMasterChg chg="modSp modSldLayout">
        <pc:chgData name="稲垣 典子" userId="75e47cb5-aee2-4599-8dc9-4d0088e0ed8e" providerId="ADAL" clId="{A39D2687-0642-8849-B39D-2E851912E2FD}" dt="2023-07-26T08:34:01.324" v="646"/>
        <pc:sldMasterMkLst>
          <pc:docMk/>
          <pc:sldMasterMk cId="2842502586" sldId="2147483648"/>
        </pc:sldMasterMkLst>
        <pc:spChg chg="mod">
          <ac:chgData name="稲垣 典子" userId="75e47cb5-aee2-4599-8dc9-4d0088e0ed8e" providerId="ADAL" clId="{A39D2687-0642-8849-B39D-2E851912E2FD}" dt="2023-07-26T08:34:01.324" v="646"/>
          <ac:spMkLst>
            <pc:docMk/>
            <pc:sldMasterMk cId="2842502586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A39D2687-0642-8849-B39D-2E851912E2FD}" dt="2023-07-26T08:34:01.324" v="646"/>
          <ac:spMkLst>
            <pc:docMk/>
            <pc:sldMasterMk cId="2842502586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A39D2687-0642-8849-B39D-2E851912E2FD}" dt="2023-07-26T08:34:01.324" v="646"/>
          <ac:spMkLst>
            <pc:docMk/>
            <pc:sldMasterMk cId="2842502586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A39D2687-0642-8849-B39D-2E851912E2FD}" dt="2023-07-26T08:34:01.324" v="646"/>
          <ac:spMkLst>
            <pc:docMk/>
            <pc:sldMasterMk cId="2842502586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A39D2687-0642-8849-B39D-2E851912E2FD}" dt="2023-07-26T08:34:01.324" v="646"/>
          <ac:spMkLst>
            <pc:docMk/>
            <pc:sldMasterMk cId="2842502586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A39D2687-0642-8849-B39D-2E851912E2FD}" dt="2023-07-26T08:34:01.324" v="646"/>
          <pc:sldLayoutMkLst>
            <pc:docMk/>
            <pc:sldMasterMk cId="2842502586" sldId="2147483648"/>
            <pc:sldLayoutMk cId="610249971" sldId="2147483649"/>
          </pc:sldLayoutMkLst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610249971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610249971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A39D2687-0642-8849-B39D-2E851912E2FD}" dt="2023-07-26T08:34:01.324" v="646"/>
          <pc:sldLayoutMkLst>
            <pc:docMk/>
            <pc:sldMasterMk cId="2842502586" sldId="2147483648"/>
            <pc:sldLayoutMk cId="1000778378" sldId="2147483651"/>
          </pc:sldLayoutMkLst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000778378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000778378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A39D2687-0642-8849-B39D-2E851912E2FD}" dt="2023-07-26T08:34:01.324" v="646"/>
          <pc:sldLayoutMkLst>
            <pc:docMk/>
            <pc:sldMasterMk cId="2842502586" sldId="2147483648"/>
            <pc:sldLayoutMk cId="1479043581" sldId="2147483652"/>
          </pc:sldLayoutMkLst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479043581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479043581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A39D2687-0642-8849-B39D-2E851912E2FD}" dt="2023-07-26T08:34:01.324" v="646"/>
          <pc:sldLayoutMkLst>
            <pc:docMk/>
            <pc:sldMasterMk cId="2842502586" sldId="2147483648"/>
            <pc:sldLayoutMk cId="1035489700" sldId="2147483653"/>
          </pc:sldLayoutMkLst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035489700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035489700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035489700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035489700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035489700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A39D2687-0642-8849-B39D-2E851912E2FD}" dt="2023-07-26T08:34:01.324" v="646"/>
          <pc:sldLayoutMkLst>
            <pc:docMk/>
            <pc:sldMasterMk cId="2842502586" sldId="2147483648"/>
            <pc:sldLayoutMk cId="15731794" sldId="2147483656"/>
          </pc:sldLayoutMkLst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5731794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5731794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5731794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A39D2687-0642-8849-B39D-2E851912E2FD}" dt="2023-07-26T08:34:01.324" v="646"/>
          <pc:sldLayoutMkLst>
            <pc:docMk/>
            <pc:sldMasterMk cId="2842502586" sldId="2147483648"/>
            <pc:sldLayoutMk cId="1046436077" sldId="2147483657"/>
          </pc:sldLayoutMkLst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046436077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046436077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1046436077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A39D2687-0642-8849-B39D-2E851912E2FD}" dt="2023-07-26T08:34:01.324" v="646"/>
          <pc:sldLayoutMkLst>
            <pc:docMk/>
            <pc:sldMasterMk cId="2842502586" sldId="2147483648"/>
            <pc:sldLayoutMk cId="3782990561" sldId="2147483659"/>
          </pc:sldLayoutMkLst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3782990561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A39D2687-0642-8849-B39D-2E851912E2FD}" dt="2023-07-26T08:34:01.324" v="646"/>
            <ac:spMkLst>
              <pc:docMk/>
              <pc:sldMasterMk cId="2842502586" sldId="2147483648"/>
              <pc:sldLayoutMk cId="3782990561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7EAE4B-3131-46A8-9982-0E4E7D9D3E84}" type="datetimeFigureOut">
              <a:rPr kumimoji="1" lang="ja-JP" altLang="en-US" smtClean="0"/>
              <a:pPr rtl="0"/>
              <a:t>2023/7/26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A35CF1-96B7-4448-86F8-2C45ED2A01A4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E0E7FBA-F5F3-4CBD-883B-B0CAB390D3E1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570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E0E7FBA-F5F3-4CBD-883B-B0CAB390D3E1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0113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4320" y="1424608"/>
            <a:ext cx="6359016" cy="8000576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 fontScale="25000" lnSpcReduction="20000"/>
          </a:bodyPr>
          <a:lstStyle/>
          <a:p>
            <a:pPr marL="0" indent="0">
              <a:buNone/>
            </a:pPr>
            <a:r>
              <a:rPr lang="fr" altLang="ja-JP" sz="8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★ Glucose</a:t>
            </a:r>
          </a:p>
          <a:p>
            <a:pPr marL="0" indent="0">
              <a:buNone/>
            </a:pPr>
            <a:r>
              <a:rPr lang="ja-JP" altLang="en-US" sz="4400" b="1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　　</a:t>
            </a:r>
            <a:r>
              <a:rPr lang="en-US" altLang="ja-JP" sz="4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ja-JP" sz="4400" b="1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血糖：けっとう、グルコース、Ｇｌｕ</a:t>
            </a:r>
            <a:endParaRPr lang="en-US" altLang="ja-JP" sz="4400" b="1" dirty="0">
              <a:solidFill>
                <a:schemeClr val="accent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fr" altLang="ja-JP" sz="7200" b="1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[Valeur de référence] 70 à 110 mg/dL à jeun ; ≤ 200 mg/</a:t>
            </a:r>
            <a:r>
              <a:rPr lang="fr" altLang="ja-JP" sz="7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dL</a:t>
            </a:r>
            <a:r>
              <a:rPr lang="fr" altLang="ja-JP" sz="7200" b="1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aléatoire</a:t>
            </a:r>
          </a:p>
          <a:p>
            <a:pPr marL="0" indent="0">
              <a:buNone/>
            </a:pPr>
            <a:r>
              <a:rPr lang="ja-JP" altLang="en-US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en-US" altLang="ja-JP" sz="44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[</a:t>
            </a:r>
            <a:r>
              <a:rPr lang="ja-JP" altLang="ja-JP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基準値</a:t>
            </a:r>
            <a:r>
              <a:rPr lang="en-US" altLang="ja-JP" sz="44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]</a:t>
            </a:r>
            <a:r>
              <a:rPr lang="ja-JP" altLang="ja-JP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空腹時</a:t>
            </a:r>
            <a:r>
              <a:rPr lang="en-US" altLang="ja-JP" sz="44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70</a:t>
            </a:r>
            <a:r>
              <a:rPr lang="ja-JP" altLang="ja-JP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～</a:t>
            </a:r>
            <a:r>
              <a:rPr lang="en-US" altLang="ja-JP" sz="44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110</a:t>
            </a:r>
            <a:r>
              <a:rPr lang="ja-JP" altLang="ja-JP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㎎</a:t>
            </a:r>
            <a:r>
              <a:rPr lang="ja-JP" altLang="en-US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／</a:t>
            </a:r>
            <a:r>
              <a:rPr lang="en-US" altLang="ja-JP" sz="44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ja-JP" altLang="en-US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ja-JP" altLang="ja-JP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随時≦</a:t>
            </a:r>
            <a:r>
              <a:rPr lang="en-US" altLang="ja-JP" sz="44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200</a:t>
            </a:r>
            <a:r>
              <a:rPr lang="ja-JP" altLang="ja-JP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㎎</a:t>
            </a:r>
            <a:r>
              <a:rPr lang="ja-JP" altLang="en-US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／</a:t>
            </a:r>
            <a:r>
              <a:rPr lang="en-US" altLang="ja-JP" sz="44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endParaRPr lang="en-US" altLang="ja-JP" sz="4400" dirty="0">
              <a:solidFill>
                <a:srgbClr val="FF0000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44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Cette valeur exprime la concentration de glucose dans le sang.</a:t>
            </a:r>
          </a:p>
          <a:p>
            <a:pPr marL="0" indent="0">
              <a:buNone/>
            </a:pPr>
            <a:r>
              <a:rPr lang="ja-JP" altLang="en-US" sz="44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血液中のブドウ糖濃度を表しています。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100 à 110 mg/dL indiquant un taux considéré comme « normalement élevé », le risque de développer un diabète devient plus important.</a:t>
            </a:r>
            <a:r>
              <a:rPr lang="fr-CH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Vous devez faire très attention.</a:t>
            </a:r>
          </a:p>
          <a:p>
            <a:pPr marL="0" indent="0">
              <a:buNone/>
            </a:pPr>
            <a:r>
              <a:rPr lang="ja-JP" altLang="en-US" sz="44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100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～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110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㎎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／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は正常高値といい、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糖尿病になる可能性が高くなります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ko" altLang="en-US" sz="1200" dirty="0">
              <a:latin typeface="HGMaruGothicMPRO" panose="020F0600000000000000" pitchFamily="34" charset="-128"/>
              <a:ea typeface="Gulim" panose="020B0600000101010101" pitchFamily="34" charset="-127"/>
            </a:endParaRPr>
          </a:p>
          <a:p>
            <a:pPr rtl="0"/>
            <a:r>
              <a:rPr lang="fr" altLang="ja-JP" sz="72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« À jeun »</a:t>
            </a:r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désigne l’état lorsqu’environ 10 heures se sont écoulées depuis le dernier repas. « Être à jeun » ne signifie pas que vous avez faim.</a:t>
            </a:r>
          </a:p>
          <a:p>
            <a:pPr marL="0" indent="0">
              <a:buNone/>
            </a:pPr>
            <a:r>
              <a:rPr lang="ja-JP" altLang="en-US" sz="4400">
                <a:latin typeface="HG丸ｺﾞｼｯｸM-PRO" pitchFamily="50" charset="-128"/>
                <a:ea typeface="HG丸ｺﾞｼｯｸM-PRO" pitchFamily="50" charset="-128"/>
              </a:rPr>
              <a:t>　　　</a:t>
            </a:r>
            <a:r>
              <a:rPr lang="ja-JP" altLang="ja-JP" sz="4000">
                <a:latin typeface="HG丸ｺﾞｼｯｸM-PRO" pitchFamily="50" charset="-128"/>
                <a:ea typeface="HG丸ｺﾞｼｯｸM-PRO" pitchFamily="50" charset="-128"/>
              </a:rPr>
              <a:t>空腹時とは、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最後に</a:t>
            </a:r>
            <a:r>
              <a:rPr lang="ja-JP" altLang="ja-JP" sz="4000">
                <a:latin typeface="HG丸ｺﾞｼｯｸM-PRO" pitchFamily="50" charset="-128"/>
                <a:ea typeface="HG丸ｺﾞｼｯｸM-PRO" pitchFamily="50" charset="-128"/>
              </a:rPr>
              <a:t>食事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をして</a:t>
            </a:r>
            <a:r>
              <a:rPr lang="ja-JP" altLang="ja-JP" sz="4000">
                <a:latin typeface="HG丸ｺﾞｼｯｸM-PRO" pitchFamily="50" charset="-128"/>
                <a:ea typeface="HG丸ｺﾞｼｯｸM-PRO" pitchFamily="50" charset="-128"/>
              </a:rPr>
              <a:t>から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約</a:t>
            </a:r>
            <a:r>
              <a:rPr lang="en-US" altLang="ja-JP" sz="4000" dirty="0">
                <a:latin typeface="HG丸ｺﾞｼｯｸM-PRO" pitchFamily="50" charset="-128"/>
                <a:ea typeface="HG丸ｺﾞｼｯｸM-PRO" pitchFamily="50" charset="-128"/>
              </a:rPr>
              <a:t>10</a:t>
            </a:r>
            <a:r>
              <a:rPr lang="ja-JP" altLang="ja-JP" sz="4000">
                <a:latin typeface="HG丸ｺﾞｼｯｸM-PRO" pitchFamily="50" charset="-128"/>
                <a:ea typeface="HG丸ｺﾞｼｯｸM-PRO" pitchFamily="50" charset="-128"/>
              </a:rPr>
              <a:t>時間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経った時</a:t>
            </a:r>
            <a:r>
              <a:rPr lang="ja-JP" altLang="ja-JP" sz="4000">
                <a:latin typeface="HG丸ｺﾞｼｯｸM-PRO" pitchFamily="50" charset="-128"/>
                <a:ea typeface="HG丸ｺﾞｼｯｸM-PRO" pitchFamily="50" charset="-128"/>
              </a:rPr>
              <a:t>のこと</a:t>
            </a:r>
            <a:r>
              <a:rPr lang="ja-JP" altLang="ja-JP" sz="40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で</a:t>
            </a:r>
            <a:r>
              <a:rPr lang="ja-JP" altLang="en-US" sz="40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す。</a:t>
            </a:r>
            <a:endParaRPr lang="en-US" altLang="ja-JP" sz="4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12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La glycémie occasionnelle (aléatoire) fait référence à la glycémie mesurée à tout moment où vous n’êtes pas à jeun.</a:t>
            </a:r>
          </a:p>
          <a:p>
            <a:pPr marL="0" indent="0">
              <a:buNone/>
            </a:pPr>
            <a:r>
              <a:rPr lang="ja-JP" altLang="en-US" sz="4400">
                <a:latin typeface="HG丸ｺﾞｼｯｸM-PRO" pitchFamily="50" charset="-128"/>
                <a:ea typeface="HG丸ｺﾞｼｯｸM-PRO" pitchFamily="50" charset="-128"/>
              </a:rPr>
              <a:t>　　　</a:t>
            </a:r>
            <a:r>
              <a:rPr lang="ja-JP" altLang="ja-JP" sz="4000">
                <a:latin typeface="HG丸ｺﾞｼｯｸM-PRO" pitchFamily="50" charset="-128"/>
                <a:ea typeface="HG丸ｺﾞｼｯｸM-PRO" pitchFamily="50" charset="-128"/>
              </a:rPr>
              <a:t>随時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血糖とは、食事のタイミングにかかわらず測定した血糖値です。</a:t>
            </a:r>
            <a:endParaRPr lang="en-US" altLang="ja-JP" sz="4000" b="1" dirty="0">
              <a:solidFill>
                <a:schemeClr val="accent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ja-JP" altLang="ja-JP" sz="6400" b="1" dirty="0">
              <a:solidFill>
                <a:schemeClr val="accent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fr" altLang="ja-JP" sz="8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★ HbA1c : hémoglobine A1c</a:t>
            </a:r>
          </a:p>
          <a:p>
            <a:pPr marL="0" indent="0">
              <a:buNone/>
            </a:pPr>
            <a:r>
              <a:rPr lang="ja-JP" altLang="en-US" sz="4400" b="1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　　</a:t>
            </a:r>
            <a:r>
              <a:rPr lang="en-US" altLang="ja-JP" sz="4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ja-JP" sz="4400" b="1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ＨｂＡ１ｃ：ヘモグロビンエーワンシー</a:t>
            </a:r>
            <a:endParaRPr lang="en-US" altLang="ja-JP" sz="4400" b="1" dirty="0">
              <a:solidFill>
                <a:schemeClr val="accent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ko" altLang="en-US" sz="2000" b="1" dirty="0">
              <a:solidFill>
                <a:schemeClr val="accent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0" indent="0">
              <a:buNone/>
            </a:pPr>
            <a:r>
              <a:rPr lang="fr" altLang="ja-JP" sz="7200" b="1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[Valeur de référence] 4,6 à 6,2 % (NGSP)</a:t>
            </a:r>
          </a:p>
          <a:p>
            <a:pPr marL="0" indent="0">
              <a:buNone/>
            </a:pPr>
            <a:r>
              <a:rPr lang="ja-JP" altLang="en-US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en-US" altLang="ja-JP" sz="44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[</a:t>
            </a:r>
            <a:r>
              <a:rPr lang="ja-JP" altLang="ja-JP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基準値</a:t>
            </a:r>
            <a:r>
              <a:rPr lang="en-US" altLang="ja-JP" sz="44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]</a:t>
            </a:r>
            <a:r>
              <a:rPr lang="ja-JP" altLang="ja-JP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en-US" altLang="ja-JP" sz="44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4.6</a:t>
            </a:r>
            <a:r>
              <a:rPr lang="ja-JP" altLang="ja-JP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～</a:t>
            </a:r>
            <a:r>
              <a:rPr lang="en-US" altLang="ja-JP" sz="44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6.2</a:t>
            </a:r>
            <a:r>
              <a:rPr lang="ja-JP" altLang="ja-JP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％</a:t>
            </a:r>
            <a:r>
              <a:rPr lang="en-US" altLang="ja-JP" sz="44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(NGSP)</a:t>
            </a:r>
            <a:endParaRPr lang="fr" altLang="ja-JP" sz="4400" dirty="0">
              <a:solidFill>
                <a:srgbClr val="FF0000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44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L’hémoglobine sert à transporter l’oxygène dans tout votre corps.</a:t>
            </a:r>
          </a:p>
          <a:p>
            <a:pPr marL="0" indent="0">
              <a:buNone/>
            </a:pPr>
            <a:r>
              <a:rPr lang="ja-JP" altLang="en-US" sz="44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血液中の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ヘモグロビンは、全身に酸素を運ぶ働きをしています。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HbA1c désigne le glucose fixé à l’hémoglobine et sa mesure décrit l’état de la glycémie 1 ou 2 mois plus tôt.</a:t>
            </a:r>
          </a:p>
          <a:p>
            <a:pPr marL="0" indent="0">
              <a:buNone/>
            </a:pPr>
            <a:r>
              <a:rPr lang="ja-JP" altLang="en-US" sz="4400">
                <a:latin typeface="HG丸ｺﾞｼｯｸM-PRO" pitchFamily="50" charset="-128"/>
                <a:ea typeface="HG丸ｺﾞｼｯｸM-PRO" pitchFamily="50" charset="-128"/>
              </a:rPr>
              <a:t>　　　</a:t>
            </a:r>
            <a:r>
              <a:rPr lang="ja-JP" altLang="ja-JP" sz="4000">
                <a:latin typeface="HG丸ｺﾞｼｯｸM-PRO" pitchFamily="50" charset="-128"/>
                <a:ea typeface="HG丸ｺﾞｼｯｸM-PRO" pitchFamily="50" charset="-128"/>
              </a:rPr>
              <a:t>ヘモグロビンにブドウ糖が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くっついた</a:t>
            </a:r>
            <a:r>
              <a:rPr lang="ja-JP" altLang="ja-JP" sz="4000">
                <a:latin typeface="HG丸ｺﾞｼｯｸM-PRO" pitchFamily="50" charset="-128"/>
                <a:ea typeface="HG丸ｺﾞｼｯｸM-PRO" pitchFamily="50" charset="-128"/>
              </a:rPr>
              <a:t>もの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が</a:t>
            </a:r>
            <a:r>
              <a:rPr lang="en-US" altLang="ja-JP" sz="4000" dirty="0">
                <a:latin typeface="HG丸ｺﾞｼｯｸM-PRO" pitchFamily="50" charset="-128"/>
                <a:ea typeface="HG丸ｺﾞｼｯｸM-PRO" pitchFamily="50" charset="-128"/>
              </a:rPr>
              <a:t>HbA1c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であり、１～２ヶ月前の血糖の状態が</a:t>
            </a:r>
            <a:endParaRPr lang="en-US" altLang="ja-JP" sz="40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　　　わかる検査です。</a:t>
            </a:r>
            <a:endParaRPr lang="en-US" altLang="ja-JP" sz="40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120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Assurez-vous de connaître quels sont vos objectifs.</a:t>
            </a:r>
          </a:p>
          <a:p>
            <a:pPr marL="0" indent="0">
              <a:buNone/>
            </a:pPr>
            <a:r>
              <a:rPr lang="ja-JP" altLang="en-US" sz="4400">
                <a:latin typeface="HG丸ｺﾞｼｯｸM-PRO" pitchFamily="50" charset="-128"/>
                <a:ea typeface="HG丸ｺﾞｼｯｸM-PRO" pitchFamily="50" charset="-128"/>
              </a:rPr>
              <a:t>　　　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自分の目標を知っておきましょう。</a:t>
            </a:r>
            <a:endParaRPr lang="en-US" altLang="ja-JP" sz="40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258127" y="217323"/>
            <a:ext cx="5979185" cy="991261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altLang="ja-JP" sz="1600" b="1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229" y="1230063"/>
            <a:ext cx="1073139" cy="93005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1E4A458-C77A-E334-1589-F0868C4BAE03}"/>
              </a:ext>
            </a:extLst>
          </p:cNvPr>
          <p:cNvSpPr txBox="1"/>
          <p:nvPr/>
        </p:nvSpPr>
        <p:spPr>
          <a:xfrm>
            <a:off x="486916" y="449015"/>
            <a:ext cx="560638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" altLang="ja-JP" sz="2000" b="1" dirty="0">
                <a:solidFill>
                  <a:prstClr val="black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2. Les tests pour connaître l’état de la glycémie</a:t>
            </a:r>
          </a:p>
          <a:p>
            <a:pPr algn="ctr">
              <a:defRPr/>
            </a:pPr>
            <a:r>
              <a:rPr lang="ja-JP" altLang="en-US" sz="1400" b="1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血糖の状態</a:t>
            </a:r>
            <a:r>
              <a:rPr lang="ja-JP" altLang="ja-JP" sz="1400" b="1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を知る検査</a:t>
            </a:r>
            <a:endParaRPr lang="en-US" altLang="ja-JP" sz="1400" b="1" dirty="0">
              <a:solidFill>
                <a:prstClr val="black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BF485BA3-361E-F378-6602-442CDAF03E2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E430468-66CE-D791-CB34-6A5CC8530609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F052ECFB-6327-C216-137C-B60697717C90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1" name="フッター プレースホルダー 4">
            <a:extLst>
              <a:ext uri="{FF2B5EF4-FFF2-40B4-BE49-F238E27FC236}">
                <a16:creationId xmlns:a16="http://schemas.microsoft.com/office/drawing/2014/main" id="{BA3A803E-797D-D778-CD96-3DA64E7596C1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Les tests pour connaître l’état de la glycémie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血糖の状態を知る検査</a:t>
            </a:r>
          </a:p>
        </p:txBody>
      </p:sp>
    </p:spTree>
    <p:extLst>
      <p:ext uri="{BB962C8B-B14F-4D97-AF65-F5344CB8AC3E}">
        <p14:creationId xmlns:p14="http://schemas.microsoft.com/office/powerpoint/2010/main" val="3310187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16632" y="560512"/>
            <a:ext cx="6624736" cy="7632008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 fontScale="25000" lnSpcReduction="20000"/>
          </a:bodyPr>
          <a:lstStyle/>
          <a:p>
            <a:pPr marL="0" indent="0">
              <a:buNone/>
            </a:pPr>
            <a:r>
              <a:rPr lang="fr" altLang="ja-JP" sz="8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★ Glucose dans les urines</a:t>
            </a:r>
          </a:p>
          <a:p>
            <a:pPr marL="0" indent="0">
              <a:buNone/>
            </a:pPr>
            <a:r>
              <a:rPr lang="ja-JP" altLang="en-US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ja-JP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尿糖：にょうとう</a:t>
            </a:r>
            <a:r>
              <a:rPr lang="ja-JP" altLang="ja-JP" sz="44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endParaRPr lang="fr" altLang="ja-JP" sz="4400" b="1" dirty="0">
              <a:solidFill>
                <a:schemeClr val="accent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" altLang="ja-JP" sz="72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fr" altLang="ja-JP" sz="7200" b="1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[Valeur de référence] négatif (-)</a:t>
            </a:r>
          </a:p>
          <a:p>
            <a:pPr marL="0" indent="0">
              <a:buNone/>
            </a:pPr>
            <a:r>
              <a:rPr lang="ja-JP" altLang="en-US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ja-JP" altLang="ja-JP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［基準値］陰性（－）</a:t>
            </a:r>
            <a:endParaRPr lang="en-US" altLang="ja-JP" sz="4400" dirty="0">
              <a:solidFill>
                <a:srgbClr val="FF0000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4400" dirty="0">
              <a:solidFill>
                <a:srgbClr val="FF0000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Lorsque la glycémie est élevée, le glucose présent dans le sang va se retrouver dans les urines.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尿にでるブドウ糖のことで、血糖値が高い時には血液中のブドウ糖が尿の中にでます。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Un résultat positif (+) pour la mesure du glucose dans les urines se produit lorsque la glycémie excède environ 170 mg/</a:t>
            </a:r>
            <a:r>
              <a:rPr lang="fr" altLang="ja-JP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dL</a:t>
            </a:r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　　　　</a:t>
            </a:r>
            <a:r>
              <a:rPr lang="ja-JP" altLang="ja-JP" sz="4000">
                <a:latin typeface="HG丸ｺﾞｼｯｸM-PRO" pitchFamily="50" charset="-128"/>
                <a:ea typeface="HG丸ｺﾞｼｯｸM-PRO" pitchFamily="50" charset="-128"/>
              </a:rPr>
              <a:t>血糖値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が約</a:t>
            </a:r>
            <a:r>
              <a:rPr lang="en-US" altLang="ja-JP" sz="4000" dirty="0">
                <a:latin typeface="HG丸ｺﾞｼｯｸM-PRO" pitchFamily="50" charset="-128"/>
                <a:ea typeface="HG丸ｺﾞｼｯｸM-PRO" pitchFamily="50" charset="-128"/>
              </a:rPr>
              <a:t>170</a:t>
            </a:r>
            <a:r>
              <a:rPr lang="ja-JP" altLang="ja-JP" sz="4000"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4000" dirty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を</a:t>
            </a:r>
            <a:r>
              <a:rPr lang="ja-JP" altLang="ja-JP" sz="4000">
                <a:latin typeface="HG丸ｺﾞｼｯｸM-PRO" pitchFamily="50" charset="-128"/>
                <a:ea typeface="HG丸ｺﾞｼｯｸM-PRO" pitchFamily="50" charset="-128"/>
              </a:rPr>
              <a:t>超えると尿糖が陽性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（＋）</a:t>
            </a:r>
            <a:r>
              <a:rPr lang="ja-JP" altLang="ja-JP" sz="4000">
                <a:latin typeface="HG丸ｺﾞｼｯｸM-PRO" pitchFamily="50" charset="-128"/>
                <a:ea typeface="HG丸ｺﾞｼｯｸM-PRO" pitchFamily="50" charset="-128"/>
              </a:rPr>
              <a:t>にな</a:t>
            </a: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ります。</a:t>
            </a:r>
            <a:endParaRPr lang="en-US" altLang="ja-JP" sz="40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6600" dirty="0"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6600" dirty="0"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" altLang="ja-JP" sz="8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★ Test de tolérance au glucose par voie orale : 75 g HGPO</a:t>
            </a:r>
          </a:p>
          <a:p>
            <a:pPr marL="0" indent="0">
              <a:buNone/>
            </a:pPr>
            <a:r>
              <a:rPr lang="ja-JP" altLang="en-US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ja-JP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経口</a:t>
            </a:r>
            <a:r>
              <a:rPr lang="ja-JP" altLang="en-US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（けいこう）</a:t>
            </a:r>
            <a:r>
              <a:rPr lang="ja-JP" altLang="ja-JP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ブドウ糖負荷試験：</a:t>
            </a:r>
            <a:r>
              <a:rPr lang="en-US" altLang="ja-JP" sz="4400" b="1" dirty="0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75</a:t>
            </a:r>
            <a:r>
              <a:rPr lang="ja-JP" altLang="ja-JP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ｇＯＧＴＴ</a:t>
            </a:r>
            <a:endParaRPr lang="ja-JP" altLang="ja-JP" sz="44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en-US" altLang="ja-JP" sz="4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en-US" altLang="ja-JP" sz="4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en-US" altLang="ja-JP" sz="4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Ce test sert à diagnostiquer le diabète.</a:t>
            </a:r>
          </a:p>
          <a:p>
            <a:pPr marL="0" indent="0">
              <a:buNone/>
            </a:pP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　　　　糖尿病を診断するための検査です。</a:t>
            </a:r>
            <a:endParaRPr lang="en-US" altLang="ja-JP" sz="40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12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Après 10 heures sans manger, vous buvez de l’eau avec 75 g de glucose délayé dedans et vérifiez l’évolution de votre glycémie.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何も食べないで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10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時間以上たった後に、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75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ｇのブドウ糖を溶かした水を飲んで、</a:t>
            </a:r>
            <a:b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</a:b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その後の血糖値の変化を見ます。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2 heures après l’ingestion du glucose, la glycémie est normale si elle est inférieure à 140 mg/dL, diminuée si elle se situe entre 140 et 200 mg/dL, et de type diabétique si elle excède 200 mg/</a:t>
            </a:r>
            <a:r>
              <a:rPr lang="fr" altLang="ja-JP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dL</a:t>
            </a:r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ブドウ糖を飲んだ２時間後が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140 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㎎／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未満だと正常型、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140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～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200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未満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㎎／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が境界型、</a:t>
            </a:r>
            <a:b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</a:b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200 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㎎／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以上は糖尿病型です。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Si, à jeun, la glycémie se situe dans la plage de la valeur de référence mais, qu’après un repas, elle est élevée, le risque de développer un diabète à l’avenir est plus important.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空腹時の血糖値が基準値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の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範囲でも、食後の血糖値が高い場合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は、将来、糖尿病になる可能性が</a:t>
            </a:r>
            <a:b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</a:b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高くなります。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ja-JP" altLang="en-US" sz="4400" dirty="0"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endParaRPr lang="ja-JP" altLang="en-US" sz="24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endParaRPr lang="ja-JP" altLang="en-US" sz="37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56" y="3930886"/>
            <a:ext cx="783339" cy="878098"/>
          </a:xfrm>
          <a:prstGeom prst="rect">
            <a:avLst/>
          </a:prstGeom>
        </p:spPr>
      </p:pic>
      <p:pic>
        <p:nvPicPr>
          <p:cNvPr id="2" name="Picture 15">
            <a:extLst>
              <a:ext uri="{FF2B5EF4-FFF2-40B4-BE49-F238E27FC236}">
                <a16:creationId xmlns:a16="http://schemas.microsoft.com/office/drawing/2014/main" id="{4A5CA7EE-F462-3B66-B2B1-D823C42D5A1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5939A1-8EFF-78AE-181F-0102ACD03F33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5" name="スライド番号プレースホルダー 1">
            <a:extLst>
              <a:ext uri="{FF2B5EF4-FFF2-40B4-BE49-F238E27FC236}">
                <a16:creationId xmlns:a16="http://schemas.microsoft.com/office/drawing/2014/main" id="{7E03850A-93BE-9A2A-B260-1EFC21EDC9A1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092AC886-AAA6-6CF9-378F-2B569E176DAA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Les tests pour connaître l’état de la glycémie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血糖の状態を知る検査</a:t>
            </a:r>
          </a:p>
        </p:txBody>
      </p:sp>
    </p:spTree>
    <p:extLst>
      <p:ext uri="{BB962C8B-B14F-4D97-AF65-F5344CB8AC3E}">
        <p14:creationId xmlns:p14="http://schemas.microsoft.com/office/powerpoint/2010/main" val="630233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4" ma:contentTypeDescription="新しいドキュメントを作成します。" ma:contentTypeScope="" ma:versionID="8cb39de8368789e92fa3c596abcc3b53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52cf631c395c4fc62843bafbd6f07b23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E6C48F-3DAC-4310-976E-36D5A4F4D6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8421082-ACB5-4D12-BBBE-D036B5CC6E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759</Words>
  <Application>Microsoft Macintosh PowerPoint</Application>
  <PresentationFormat>A4 210 x 297 mm</PresentationFormat>
  <Paragraphs>74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Gulim</vt:lpstr>
      <vt:lpstr>HGMaruGothicMPRO</vt:lpstr>
      <vt:lpstr>HGMaruGothicMPRO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2023-01-27T09:01:00Z</dcterms:created>
  <dcterms:modified xsi:type="dcterms:W3CDTF">2023-07-26T08:41:51Z</dcterms:modified>
</cp:coreProperties>
</file>