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57" r:id="rId4"/>
    <p:sldId id="258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46" autoAdjust="0"/>
    <p:restoredTop sz="94694"/>
  </p:normalViewPr>
  <p:slideViewPr>
    <p:cSldViewPr>
      <p:cViewPr>
        <p:scale>
          <a:sx n="140" d="100"/>
          <a:sy n="140" d="100"/>
        </p:scale>
        <p:origin x="208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06580DB0-81E0-F246-B40D-17264FAF3F81}"/>
    <pc:docChg chg="undo custSel modSld modMainMaster modNotesMaster">
      <pc:chgData name="稲垣 典子" userId="75e47cb5-aee2-4599-8dc9-4d0088e0ed8e" providerId="ADAL" clId="{06580DB0-81E0-F246-B40D-17264FAF3F81}" dt="2023-07-26T08:33:17.541" v="346" actId="20577"/>
      <pc:docMkLst>
        <pc:docMk/>
      </pc:docMkLst>
      <pc:sldChg chg="addSp delSp modSp mod delCm">
        <pc:chgData name="稲垣 典子" userId="75e47cb5-aee2-4599-8dc9-4d0088e0ed8e" providerId="ADAL" clId="{06580DB0-81E0-F246-B40D-17264FAF3F81}" dt="2023-07-26T08:31:56.751" v="314" actId="1036"/>
        <pc:sldMkLst>
          <pc:docMk/>
          <pc:sldMk cId="1536377260" sldId="257"/>
        </pc:sldMkLst>
        <pc:spChg chg="del">
          <ac:chgData name="稲垣 典子" userId="75e47cb5-aee2-4599-8dc9-4d0088e0ed8e" providerId="ADAL" clId="{06580DB0-81E0-F246-B40D-17264FAF3F81}" dt="2023-07-18T07:39:59.630" v="72" actId="478"/>
          <ac:spMkLst>
            <pc:docMk/>
            <pc:sldMk cId="1536377260" sldId="257"/>
            <ac:spMk id="2" creationId="{00000000-0000-0000-0000-000000000000}"/>
          </ac:spMkLst>
        </pc:spChg>
        <pc:spChg chg="mod">
          <ac:chgData name="稲垣 典子" userId="75e47cb5-aee2-4599-8dc9-4d0088e0ed8e" providerId="ADAL" clId="{06580DB0-81E0-F246-B40D-17264FAF3F81}" dt="2023-07-26T08:31:51.789" v="311" actId="1036"/>
          <ac:spMkLst>
            <pc:docMk/>
            <pc:sldMk cId="1536377260" sldId="257"/>
            <ac:spMk id="4" creationId="{7650129F-6BA0-06ED-6D05-2E84E6D6A942}"/>
          </ac:spMkLst>
        </pc:spChg>
        <pc:spChg chg="del">
          <ac:chgData name="稲垣 典子" userId="75e47cb5-aee2-4599-8dc9-4d0088e0ed8e" providerId="ADAL" clId="{06580DB0-81E0-F246-B40D-17264FAF3F81}" dt="2023-07-18T07:39:20.852" v="62" actId="478"/>
          <ac:spMkLst>
            <pc:docMk/>
            <pc:sldMk cId="1536377260" sldId="257"/>
            <ac:spMk id="5" creationId="{AB273250-2D48-B5BE-66DB-FB7A68CE654C}"/>
          </ac:spMkLst>
        </pc:spChg>
        <pc:spChg chg="add mod">
          <ac:chgData name="稲垣 典子" userId="75e47cb5-aee2-4599-8dc9-4d0088e0ed8e" providerId="ADAL" clId="{06580DB0-81E0-F246-B40D-17264FAF3F81}" dt="2023-07-26T08:28:31.571" v="230"/>
          <ac:spMkLst>
            <pc:docMk/>
            <pc:sldMk cId="1536377260" sldId="257"/>
            <ac:spMk id="5" creationId="{EB1ABAA2-DC73-BAF5-4BA9-E040578BC895}"/>
          </ac:spMkLst>
        </pc:spChg>
        <pc:spChg chg="mod">
          <ac:chgData name="稲垣 典子" userId="75e47cb5-aee2-4599-8dc9-4d0088e0ed8e" providerId="ADAL" clId="{06580DB0-81E0-F246-B40D-17264FAF3F81}" dt="2023-07-26T08:31:41.379" v="307" actId="20577"/>
          <ac:spMkLst>
            <pc:docMk/>
            <pc:sldMk cId="1536377260" sldId="257"/>
            <ac:spMk id="6" creationId="{00000000-0000-0000-0000-000000000000}"/>
          </ac:spMkLst>
        </pc:spChg>
        <pc:spChg chg="add mod">
          <ac:chgData name="稲垣 典子" userId="75e47cb5-aee2-4599-8dc9-4d0088e0ed8e" providerId="ADAL" clId="{06580DB0-81E0-F246-B40D-17264FAF3F81}" dt="2023-07-26T08:29:26.643" v="252" actId="20577"/>
          <ac:spMkLst>
            <pc:docMk/>
            <pc:sldMk cId="1536377260" sldId="257"/>
            <ac:spMk id="7" creationId="{660C6FDF-E74E-2B60-22EB-DC3AAF29B0CA}"/>
          </ac:spMkLst>
        </pc:spChg>
        <pc:spChg chg="del">
          <ac:chgData name="稲垣 典子" userId="75e47cb5-aee2-4599-8dc9-4d0088e0ed8e" providerId="ADAL" clId="{06580DB0-81E0-F246-B40D-17264FAF3F81}" dt="2023-07-18T07:40:07.696" v="73" actId="478"/>
          <ac:spMkLst>
            <pc:docMk/>
            <pc:sldMk cId="1536377260" sldId="257"/>
            <ac:spMk id="7" creationId="{855C1F00-B708-0771-2ECE-1D0417053584}"/>
          </ac:spMkLst>
        </pc:spChg>
        <pc:spChg chg="add del mod">
          <ac:chgData name="稲垣 典子" userId="75e47cb5-aee2-4599-8dc9-4d0088e0ed8e" providerId="ADAL" clId="{06580DB0-81E0-F246-B40D-17264FAF3F81}" dt="2023-07-26T08:29:32.190" v="256" actId="478"/>
          <ac:spMkLst>
            <pc:docMk/>
            <pc:sldMk cId="1536377260" sldId="257"/>
            <ac:spMk id="9" creationId="{7E5DBFAE-9675-897C-91C1-C4B82189D93E}"/>
          </ac:spMkLst>
        </pc:spChg>
        <pc:spChg chg="add mod">
          <ac:chgData name="稲垣 典子" userId="75e47cb5-aee2-4599-8dc9-4d0088e0ed8e" providerId="ADAL" clId="{06580DB0-81E0-F246-B40D-17264FAF3F81}" dt="2023-07-26T08:29:22.188" v="249"/>
          <ac:spMkLst>
            <pc:docMk/>
            <pc:sldMk cId="1536377260" sldId="257"/>
            <ac:spMk id="10" creationId="{85E8B2F7-47B4-8BC8-E882-06A4CEF00715}"/>
          </ac:spMkLst>
        </pc:spChg>
        <pc:spChg chg="mod">
          <ac:chgData name="稲垣 典子" userId="75e47cb5-aee2-4599-8dc9-4d0088e0ed8e" providerId="ADAL" clId="{06580DB0-81E0-F246-B40D-17264FAF3F81}" dt="2023-07-26T08:31:56.751" v="314" actId="1036"/>
          <ac:spMkLst>
            <pc:docMk/>
            <pc:sldMk cId="1536377260" sldId="257"/>
            <ac:spMk id="11" creationId="{00000000-0000-0000-0000-000000000000}"/>
          </ac:spMkLst>
        </pc:spChg>
        <pc:spChg chg="add del mod">
          <ac:chgData name="稲垣 典子" userId="75e47cb5-aee2-4599-8dc9-4d0088e0ed8e" providerId="ADAL" clId="{06580DB0-81E0-F246-B40D-17264FAF3F81}" dt="2023-07-26T08:29:28.267" v="253" actId="478"/>
          <ac:spMkLst>
            <pc:docMk/>
            <pc:sldMk cId="1536377260" sldId="257"/>
            <ac:spMk id="13" creationId="{63B4D00F-92F2-3471-7D6D-970984A0AFF5}"/>
          </ac:spMkLst>
        </pc:spChg>
        <pc:spChg chg="add del mod">
          <ac:chgData name="稲垣 典子" userId="75e47cb5-aee2-4599-8dc9-4d0088e0ed8e" providerId="ADAL" clId="{06580DB0-81E0-F246-B40D-17264FAF3F81}" dt="2023-07-26T08:29:24.351" v="250" actId="478"/>
          <ac:spMkLst>
            <pc:docMk/>
            <pc:sldMk cId="1536377260" sldId="257"/>
            <ac:spMk id="14" creationId="{E32E9322-C1DE-82A6-0D1E-EAE905F37B64}"/>
          </ac:spMkLst>
        </pc:spChg>
        <pc:picChg chg="add mod">
          <ac:chgData name="稲垣 典子" userId="75e47cb5-aee2-4599-8dc9-4d0088e0ed8e" providerId="ADAL" clId="{06580DB0-81E0-F246-B40D-17264FAF3F81}" dt="2023-07-26T08:28:23.966" v="226"/>
          <ac:picMkLst>
            <pc:docMk/>
            <pc:sldMk cId="1536377260" sldId="257"/>
            <ac:picMk id="2" creationId="{60D27FB2-0674-8E2F-8C8D-BB3E715AB732}"/>
          </ac:picMkLst>
        </pc:picChg>
        <pc:picChg chg="add del mod">
          <ac:chgData name="稲垣 典子" userId="75e47cb5-aee2-4599-8dc9-4d0088e0ed8e" providerId="ADAL" clId="{06580DB0-81E0-F246-B40D-17264FAF3F81}" dt="2023-07-26T08:29:29.797" v="254" actId="478"/>
          <ac:picMkLst>
            <pc:docMk/>
            <pc:sldMk cId="1536377260" sldId="257"/>
            <ac:picMk id="3" creationId="{90D3C3C9-029C-AFA1-E764-0DBC4B56795B}"/>
          </ac:picMkLst>
        </pc:picChg>
        <pc:picChg chg="mod">
          <ac:chgData name="稲垣 典子" userId="75e47cb5-aee2-4599-8dc9-4d0088e0ed8e" providerId="ADAL" clId="{06580DB0-81E0-F246-B40D-17264FAF3F81}" dt="2023-07-26T08:28:16.461" v="225"/>
          <ac:picMkLst>
            <pc:docMk/>
            <pc:sldMk cId="1536377260" sldId="257"/>
            <ac:picMk id="8" creationId="{00000000-0000-0000-0000-000000000000}"/>
          </ac:picMkLst>
        </pc:picChg>
        <pc:picChg chg="del mod">
          <ac:chgData name="稲垣 典子" userId="75e47cb5-aee2-4599-8dc9-4d0088e0ed8e" providerId="ADAL" clId="{06580DB0-81E0-F246-B40D-17264FAF3F81}" dt="2023-07-18T07:39:05.723" v="58" actId="478"/>
          <ac:picMkLst>
            <pc:docMk/>
            <pc:sldMk cId="1536377260" sldId="257"/>
            <ac:picMk id="10" creationId="{00000000-0000-0000-0000-000000000000}"/>
          </ac:picMkLst>
        </pc:picChg>
        <pc:picChg chg="mod">
          <ac:chgData name="稲垣 典子" userId="75e47cb5-aee2-4599-8dc9-4d0088e0ed8e" providerId="ADAL" clId="{06580DB0-81E0-F246-B40D-17264FAF3F81}" dt="2023-07-26T08:28:16.461" v="225"/>
          <ac:picMkLst>
            <pc:docMk/>
            <pc:sldMk cId="1536377260" sldId="257"/>
            <ac:picMk id="12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06580DB0-81E0-F246-B40D-17264FAF3F81}" dt="2023-07-18T06:58:39.275" v="0"/>
              <pc2:cmMkLst xmlns:pc2="http://schemas.microsoft.com/office/powerpoint/2019/9/main/command">
                <pc:docMk/>
                <pc:sldMk cId="1536377260" sldId="257"/>
                <pc2:cmMk id="{7BAFDE06-48A9-4EBD-B02D-0FDF9C64661D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06580DB0-81E0-F246-B40D-17264FAF3F81}" dt="2023-07-18T06:58:39.275" v="0"/>
              <pc2:cmMkLst xmlns:pc2="http://schemas.microsoft.com/office/powerpoint/2019/9/main/command">
                <pc:docMk/>
                <pc:sldMk cId="1536377260" sldId="257"/>
                <pc2:cmMk id="{E7F2EC75-0F2B-4AED-A63A-963FC0E311C1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06580DB0-81E0-F246-B40D-17264FAF3F81}" dt="2023-07-18T06:58:39.275" v="0"/>
              <pc2:cmMkLst xmlns:pc2="http://schemas.microsoft.com/office/powerpoint/2019/9/main/command">
                <pc:docMk/>
                <pc:sldMk cId="1536377260" sldId="257"/>
                <pc2:cmMk id="{FDDBF8A2-D132-491E-9537-F12C8F41F016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06580DB0-81E0-F246-B40D-17264FAF3F81}" dt="2023-07-18T06:58:39.275" v="0"/>
              <pc2:cmMkLst xmlns:pc2="http://schemas.microsoft.com/office/powerpoint/2019/9/main/command">
                <pc:docMk/>
                <pc:sldMk cId="1536377260" sldId="257"/>
                <pc2:cmMk id="{035752A3-7A18-4725-B4E7-D167B4196951}"/>
              </pc2:cmMkLst>
            </pc226:cmChg>
          </p:ext>
        </pc:extLst>
      </pc:sldChg>
      <pc:sldChg chg="addSp delSp modSp mod delCm">
        <pc:chgData name="稲垣 典子" userId="75e47cb5-aee2-4599-8dc9-4d0088e0ed8e" providerId="ADAL" clId="{06580DB0-81E0-F246-B40D-17264FAF3F81}" dt="2023-07-26T08:33:17.541" v="346" actId="20577"/>
        <pc:sldMkLst>
          <pc:docMk/>
          <pc:sldMk cId="3019657038" sldId="258"/>
        </pc:sldMkLst>
        <pc:spChg chg="del">
          <ac:chgData name="稲垣 典子" userId="75e47cb5-aee2-4599-8dc9-4d0088e0ed8e" providerId="ADAL" clId="{06580DB0-81E0-F246-B40D-17264FAF3F81}" dt="2023-07-18T07:39:47.879" v="67" actId="478"/>
          <ac:spMkLst>
            <pc:docMk/>
            <pc:sldMk cId="3019657038" sldId="258"/>
            <ac:spMk id="2" creationId="{00000000-0000-0000-0000-000000000000}"/>
          </ac:spMkLst>
        </pc:spChg>
        <pc:spChg chg="del">
          <ac:chgData name="稲垣 典子" userId="75e47cb5-aee2-4599-8dc9-4d0088e0ed8e" providerId="ADAL" clId="{06580DB0-81E0-F246-B40D-17264FAF3F81}" dt="2023-07-18T07:40:57.455" v="78" actId="478"/>
          <ac:spMkLst>
            <pc:docMk/>
            <pc:sldMk cId="3019657038" sldId="258"/>
            <ac:spMk id="3" creationId="{408DDACE-A7E3-714D-BF4E-410FDA35CBA1}"/>
          </ac:spMkLst>
        </pc:spChg>
        <pc:spChg chg="add mod">
          <ac:chgData name="稲垣 典子" userId="75e47cb5-aee2-4599-8dc9-4d0088e0ed8e" providerId="ADAL" clId="{06580DB0-81E0-F246-B40D-17264FAF3F81}" dt="2023-07-26T08:28:29.379" v="228"/>
          <ac:spMkLst>
            <pc:docMk/>
            <pc:sldMk cId="3019657038" sldId="258"/>
            <ac:spMk id="3" creationId="{B076A539-5070-7B86-7AA2-A21BB65FB51E}"/>
          </ac:spMkLst>
        </pc:spChg>
        <pc:spChg chg="add del mod">
          <ac:chgData name="稲垣 典子" userId="75e47cb5-aee2-4599-8dc9-4d0088e0ed8e" providerId="ADAL" clId="{06580DB0-81E0-F246-B40D-17264FAF3F81}" dt="2023-07-26T08:29:16.858" v="248" actId="478"/>
          <ac:spMkLst>
            <pc:docMk/>
            <pc:sldMk cId="3019657038" sldId="258"/>
            <ac:spMk id="4" creationId="{59F13810-C99E-A27E-3EBC-E33C7A57D43E}"/>
          </ac:spMkLst>
        </pc:spChg>
        <pc:spChg chg="del">
          <ac:chgData name="稲垣 典子" userId="75e47cb5-aee2-4599-8dc9-4d0088e0ed8e" providerId="ADAL" clId="{06580DB0-81E0-F246-B40D-17264FAF3F81}" dt="2023-07-18T07:39:17.383" v="61" actId="478"/>
          <ac:spMkLst>
            <pc:docMk/>
            <pc:sldMk cId="3019657038" sldId="258"/>
            <ac:spMk id="4" creationId="{603B08D1-E0F2-43BD-7B53-1D4CD308A0CD}"/>
          </ac:spMkLst>
        </pc:spChg>
        <pc:spChg chg="add mod">
          <ac:chgData name="稲垣 典子" userId="75e47cb5-aee2-4599-8dc9-4d0088e0ed8e" providerId="ADAL" clId="{06580DB0-81E0-F246-B40D-17264FAF3F81}" dt="2023-07-26T08:29:11.435" v="244" actId="20577"/>
          <ac:spMkLst>
            <pc:docMk/>
            <pc:sldMk cId="3019657038" sldId="258"/>
            <ac:spMk id="5" creationId="{50A4E3A2-EC9A-C404-996F-F69E8716A240}"/>
          </ac:spMkLst>
        </pc:spChg>
        <pc:spChg chg="mod">
          <ac:chgData name="稲垣 典子" userId="75e47cb5-aee2-4599-8dc9-4d0088e0ed8e" providerId="ADAL" clId="{06580DB0-81E0-F246-B40D-17264FAF3F81}" dt="2023-07-26T08:33:17.541" v="346" actId="20577"/>
          <ac:spMkLst>
            <pc:docMk/>
            <pc:sldMk cId="3019657038" sldId="258"/>
            <ac:spMk id="6" creationId="{00000000-0000-0000-0000-000000000000}"/>
          </ac:spMkLst>
        </pc:spChg>
        <pc:spChg chg="add del mod">
          <ac:chgData name="稲垣 典子" userId="75e47cb5-aee2-4599-8dc9-4d0088e0ed8e" providerId="ADAL" clId="{06580DB0-81E0-F246-B40D-17264FAF3F81}" dt="2023-07-26T08:29:14.826" v="246" actId="478"/>
          <ac:spMkLst>
            <pc:docMk/>
            <pc:sldMk cId="3019657038" sldId="258"/>
            <ac:spMk id="8" creationId="{99E6830B-9361-085F-115A-4CAC1B25C120}"/>
          </ac:spMkLst>
        </pc:spChg>
        <pc:spChg chg="add mod">
          <ac:chgData name="稲垣 典子" userId="75e47cb5-aee2-4599-8dc9-4d0088e0ed8e" providerId="ADAL" clId="{06580DB0-81E0-F246-B40D-17264FAF3F81}" dt="2023-07-26T08:29:06.642" v="241" actId="1037"/>
          <ac:spMkLst>
            <pc:docMk/>
            <pc:sldMk cId="3019657038" sldId="258"/>
            <ac:spMk id="10" creationId="{A86E6740-9A62-0F96-55D5-522CBCE443A3}"/>
          </ac:spMkLst>
        </pc:spChg>
        <pc:spChg chg="add del mod">
          <ac:chgData name="稲垣 典子" userId="75e47cb5-aee2-4599-8dc9-4d0088e0ed8e" providerId="ADAL" clId="{06580DB0-81E0-F246-B40D-17264FAF3F81}" dt="2023-07-26T08:29:08.819" v="242" actId="478"/>
          <ac:spMkLst>
            <pc:docMk/>
            <pc:sldMk cId="3019657038" sldId="258"/>
            <ac:spMk id="11" creationId="{D1F8D0C8-6191-27C5-4620-AD37E5601C84}"/>
          </ac:spMkLst>
        </pc:spChg>
        <pc:spChg chg="add del mod">
          <ac:chgData name="稲垣 典子" userId="75e47cb5-aee2-4599-8dc9-4d0088e0ed8e" providerId="ADAL" clId="{06580DB0-81E0-F246-B40D-17264FAF3F81}" dt="2023-07-26T08:29:03.915" v="237" actId="478"/>
          <ac:spMkLst>
            <pc:docMk/>
            <pc:sldMk cId="3019657038" sldId="258"/>
            <ac:spMk id="12" creationId="{C8403ECE-8F18-190B-FCF6-D7B6D2E3D778}"/>
          </ac:spMkLst>
        </pc:spChg>
        <pc:picChg chg="add mod">
          <ac:chgData name="稲垣 典子" userId="75e47cb5-aee2-4599-8dc9-4d0088e0ed8e" providerId="ADAL" clId="{06580DB0-81E0-F246-B40D-17264FAF3F81}" dt="2023-07-26T08:28:25.611" v="227"/>
          <ac:picMkLst>
            <pc:docMk/>
            <pc:sldMk cId="3019657038" sldId="258"/>
            <ac:picMk id="2" creationId="{E0F9F8BA-CAB8-94E3-8504-DA4A37A868B0}"/>
          </ac:picMkLst>
        </pc:picChg>
        <pc:picChg chg="add del mod">
          <ac:chgData name="稲垣 典子" userId="75e47cb5-aee2-4599-8dc9-4d0088e0ed8e" providerId="ADAL" clId="{06580DB0-81E0-F246-B40D-17264FAF3F81}" dt="2023-07-18T07:39:00.485" v="55" actId="478"/>
          <ac:picMkLst>
            <pc:docMk/>
            <pc:sldMk cId="3019657038" sldId="258"/>
            <ac:picMk id="5" creationId="{D54A2346-3DD9-DB98-638C-0A7ED5B95350}"/>
          </ac:picMkLst>
        </pc:picChg>
        <pc:picChg chg="add del mod">
          <ac:chgData name="稲垣 典子" userId="75e47cb5-aee2-4599-8dc9-4d0088e0ed8e" providerId="ADAL" clId="{06580DB0-81E0-F246-B40D-17264FAF3F81}" dt="2023-07-26T08:29:13.431" v="245" actId="478"/>
          <ac:picMkLst>
            <pc:docMk/>
            <pc:sldMk cId="3019657038" sldId="258"/>
            <ac:picMk id="7" creationId="{CEFE0E18-3E34-5852-D7EA-25B8BDED7CFF}"/>
          </ac:picMkLst>
        </pc:picChg>
        <pc:picChg chg="mod">
          <ac:chgData name="稲垣 典子" userId="75e47cb5-aee2-4599-8dc9-4d0088e0ed8e" providerId="ADAL" clId="{06580DB0-81E0-F246-B40D-17264FAF3F81}" dt="2023-07-26T08:32:48.595" v="331" actId="1076"/>
          <ac:picMkLst>
            <pc:docMk/>
            <pc:sldMk cId="3019657038" sldId="258"/>
            <ac:picMk id="9" creationId="{00000000-0000-0000-0000-000000000000}"/>
          </ac:picMkLst>
        </pc:picChg>
        <pc:picChg chg="del">
          <ac:chgData name="稲垣 典子" userId="75e47cb5-aee2-4599-8dc9-4d0088e0ed8e" providerId="ADAL" clId="{06580DB0-81E0-F246-B40D-17264FAF3F81}" dt="2023-07-18T07:39:01.644" v="56" actId="478"/>
          <ac:picMkLst>
            <pc:docMk/>
            <pc:sldMk cId="3019657038" sldId="258"/>
            <ac:picMk id="10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06580DB0-81E0-F246-B40D-17264FAF3F81}" dt="2023-07-18T06:58:39.275" v="0"/>
              <pc2:cmMkLst xmlns:pc2="http://schemas.microsoft.com/office/powerpoint/2019/9/main/command">
                <pc:docMk/>
                <pc:sldMk cId="3019657038" sldId="258"/>
                <pc2:cmMk id="{8D6B364D-974E-40F7-8F54-F1F0F2D9F3BD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06580DB0-81E0-F246-B40D-17264FAF3F81}" dt="2023-07-18T06:58:39.275" v="0"/>
              <pc2:cmMkLst xmlns:pc2="http://schemas.microsoft.com/office/powerpoint/2019/9/main/command">
                <pc:docMk/>
                <pc:sldMk cId="3019657038" sldId="258"/>
                <pc2:cmMk id="{B4881971-5E6F-4F1A-8F00-F1EF0354A288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06580DB0-81E0-F246-B40D-17264FAF3F81}" dt="2023-07-18T06:58:39.275" v="0"/>
              <pc2:cmMkLst xmlns:pc2="http://schemas.microsoft.com/office/powerpoint/2019/9/main/command">
                <pc:docMk/>
                <pc:sldMk cId="3019657038" sldId="258"/>
                <pc2:cmMk id="{8C8D41EB-5541-468F-B724-495379285E96}"/>
              </pc2:cmMkLst>
            </pc226:cmChg>
          </p:ext>
        </pc:extLst>
      </pc:sldChg>
      <pc:sldMasterChg chg="modSp modSldLayout">
        <pc:chgData name="稲垣 典子" userId="75e47cb5-aee2-4599-8dc9-4d0088e0ed8e" providerId="ADAL" clId="{06580DB0-81E0-F246-B40D-17264FAF3F81}" dt="2023-07-26T08:28:16.461" v="225"/>
        <pc:sldMasterMkLst>
          <pc:docMk/>
          <pc:sldMasterMk cId="2842502586" sldId="2147483648"/>
        </pc:sldMasterMkLst>
        <pc:spChg chg="mod">
          <ac:chgData name="稲垣 典子" userId="75e47cb5-aee2-4599-8dc9-4d0088e0ed8e" providerId="ADAL" clId="{06580DB0-81E0-F246-B40D-17264FAF3F81}" dt="2023-07-26T08:28:16.461" v="225"/>
          <ac:spMkLst>
            <pc:docMk/>
            <pc:sldMasterMk cId="284250258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06580DB0-81E0-F246-B40D-17264FAF3F81}" dt="2023-07-26T08:28:16.461" v="225"/>
          <ac:spMkLst>
            <pc:docMk/>
            <pc:sldMasterMk cId="284250258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06580DB0-81E0-F246-B40D-17264FAF3F81}" dt="2023-07-26T08:28:16.461" v="225"/>
          <ac:spMkLst>
            <pc:docMk/>
            <pc:sldMasterMk cId="284250258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06580DB0-81E0-F246-B40D-17264FAF3F81}" dt="2023-07-26T08:28:16.461" v="225"/>
          <ac:spMkLst>
            <pc:docMk/>
            <pc:sldMasterMk cId="284250258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06580DB0-81E0-F246-B40D-17264FAF3F81}" dt="2023-07-26T08:28:16.461" v="225"/>
          <ac:spMkLst>
            <pc:docMk/>
            <pc:sldMasterMk cId="284250258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06580DB0-81E0-F246-B40D-17264FAF3F81}" dt="2023-07-26T08:28:16.461" v="225"/>
          <pc:sldLayoutMkLst>
            <pc:docMk/>
            <pc:sldMasterMk cId="2842502586" sldId="2147483648"/>
            <pc:sldLayoutMk cId="610249971" sldId="2147483649"/>
          </pc:sldLayoutMkLst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610249971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610249971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06580DB0-81E0-F246-B40D-17264FAF3F81}" dt="2023-07-26T08:28:16.461" v="225"/>
          <pc:sldLayoutMkLst>
            <pc:docMk/>
            <pc:sldMasterMk cId="2842502586" sldId="2147483648"/>
            <pc:sldLayoutMk cId="1000778378" sldId="2147483651"/>
          </pc:sldLayoutMkLst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00778378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00778378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06580DB0-81E0-F246-B40D-17264FAF3F81}" dt="2023-07-26T08:28:16.461" v="225"/>
          <pc:sldLayoutMkLst>
            <pc:docMk/>
            <pc:sldMasterMk cId="2842502586" sldId="2147483648"/>
            <pc:sldLayoutMk cId="1479043581" sldId="2147483652"/>
          </pc:sldLayoutMkLst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479043581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479043581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06580DB0-81E0-F246-B40D-17264FAF3F81}" dt="2023-07-26T08:28:16.461" v="225"/>
          <pc:sldLayoutMkLst>
            <pc:docMk/>
            <pc:sldMasterMk cId="2842502586" sldId="2147483648"/>
            <pc:sldLayoutMk cId="1035489700" sldId="2147483653"/>
          </pc:sldLayoutMkLst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35489700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3548970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3548970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3548970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3548970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06580DB0-81E0-F246-B40D-17264FAF3F81}" dt="2023-07-26T08:28:16.461" v="225"/>
          <pc:sldLayoutMkLst>
            <pc:docMk/>
            <pc:sldMasterMk cId="2842502586" sldId="2147483648"/>
            <pc:sldLayoutMk cId="15731794" sldId="2147483656"/>
          </pc:sldLayoutMkLst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5731794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5731794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5731794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06580DB0-81E0-F246-B40D-17264FAF3F81}" dt="2023-07-26T08:28:16.461" v="225"/>
          <pc:sldLayoutMkLst>
            <pc:docMk/>
            <pc:sldMasterMk cId="2842502586" sldId="2147483648"/>
            <pc:sldLayoutMk cId="1046436077" sldId="2147483657"/>
          </pc:sldLayoutMkLst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4643607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4643607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104643607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06580DB0-81E0-F246-B40D-17264FAF3F81}" dt="2023-07-26T08:28:16.461" v="225"/>
          <pc:sldLayoutMkLst>
            <pc:docMk/>
            <pc:sldMasterMk cId="2842502586" sldId="2147483648"/>
            <pc:sldLayoutMk cId="3782990561" sldId="2147483659"/>
          </pc:sldLayoutMkLst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3782990561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06580DB0-81E0-F246-B40D-17264FAF3F81}" dt="2023-07-26T08:28:16.461" v="225"/>
            <ac:spMkLst>
              <pc:docMk/>
              <pc:sldMasterMk cId="2842502586" sldId="2147483648"/>
              <pc:sldLayoutMk cId="3782990561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2023/7/26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2636" y="1784648"/>
            <a:ext cx="6552728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Électrocardiographie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en-US" altLang="ja-JP" sz="1100" dirty="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ja-JP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心電図検査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fr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Ce test permet de dépister une arythmie, cardiopathie ischémique, neuropathie, épilepsie, etc.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不整脈、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虚血性心疾患、自律神経障害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を調べる検査です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1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Échographie cardiaque, abdominale et vasculaire</a:t>
            </a:r>
          </a:p>
          <a:p>
            <a:r>
              <a:rPr lang="ja-JP" altLang="en-US" sz="11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1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 sz="11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en-US" sz="11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・腹部・血管　</a:t>
            </a:r>
            <a:r>
              <a:rPr lang="ja-JP" altLang="ja-JP" sz="11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超音波検査</a:t>
            </a:r>
            <a:endParaRPr lang="en-US" altLang="ja-JP" sz="11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fr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Cœur : examen de sa taille et de son mouvement ainsi que des valves.</a:t>
            </a: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心臓：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の大きさや動き、弁の動き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Abdomen : examen de l’état du foie, des reins, du pancréas, de la rate, de la vésicule biliaire et de l’aorte.</a:t>
            </a: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腹部：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肝臓・腎臓・膵臓・脾臓・胆嚢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・大動脈の状態をみます。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Cou : examen de l’épaisseur, du diamètre et du flux sanguin des vaisseaux de la région du cou. </a:t>
            </a:r>
            <a:r>
              <a:rPr lang="ja-JP" altLang="en-US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(dépistage de l’artériosclérose)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頸部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：首の血管の厚みや、狭さ、血液の流れをみます。（動脈硬化をみます）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1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Tension artérielle / pouls</a:t>
            </a:r>
            <a:b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2000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1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血圧脈波</a:t>
            </a:r>
            <a:endParaRPr lang="en-US" altLang="ja-JP" sz="11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endParaRPr lang="ja-JP" altLang="ja-JP" sz="1000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fr-CH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Ce test peut réaliser une électrocardiographie et un </a:t>
            </a:r>
            <a:r>
              <a:rPr lang="fr-CH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phonocardiogramme</a:t>
            </a:r>
            <a:r>
              <a:rPr lang="fr-CH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en même temps. Il est réalisé à 4 points sur les 2 bras et les 2 chevilles et permet de vérifier la raideur et le blocage des vaisseaux sanguins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血圧・心電図・心音図を同時に測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り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ます。血圧は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箇所、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両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方の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腕・両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方の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足首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で測ります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b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血管の硬さ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血管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が詰まっていないか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かります。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17" y="1568625"/>
            <a:ext cx="857569" cy="810255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152636" y="295206"/>
            <a:ext cx="5997891" cy="117679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2000" b="1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06" y="6249144"/>
            <a:ext cx="833914" cy="79842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50129F-6BA0-06ED-6D05-2E84E6D6A942}"/>
              </a:ext>
            </a:extLst>
          </p:cNvPr>
          <p:cNvSpPr txBox="1"/>
          <p:nvPr/>
        </p:nvSpPr>
        <p:spPr>
          <a:xfrm>
            <a:off x="268143" y="439723"/>
            <a:ext cx="600538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" altLang="ja-JP" sz="22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3. Les tests physiologiques pour les complications du diabète</a:t>
            </a:r>
          </a:p>
          <a:p>
            <a:pPr algn="ctr"/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糖尿病の合併症を調べる検査</a:t>
            </a:r>
            <a:endParaRPr lang="en-US" altLang="ja-JP" sz="1400" b="1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60D27FB2-0674-8E2F-8C8D-BB3E715AB73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B1ABAA2-DC73-BAF5-4BA9-E040578BC895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660C6FDF-E74E-2B60-22EB-DC3AAF29B0C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85E8B2F7-47B4-8BC8-E882-06A4CEF00715}"/>
              </a:ext>
            </a:extLst>
          </p:cNvPr>
          <p:cNvSpPr txBox="1">
            <a:spLocks/>
          </p:cNvSpPr>
          <p:nvPr/>
        </p:nvSpPr>
        <p:spPr>
          <a:xfrm>
            <a:off x="1772816" y="9569200"/>
            <a:ext cx="3196222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Les tests de dépistage des complications du diabète</a:t>
            </a:r>
          </a:p>
          <a:p>
            <a:r>
              <a:rPr lang="ja-JP" altLang="en-US" sz="700"/>
              <a:t>糖尿病の合併症を調べる検査</a:t>
            </a:r>
            <a:endParaRPr lang="fr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37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2636" y="704528"/>
            <a:ext cx="65527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Surveillance de la tension artérielle sur 24 heures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en-US" altLang="ja-JP" sz="11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en-US" sz="11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時間血圧測定</a:t>
            </a:r>
            <a:endParaRPr lang="en-US" altLang="ja-JP" sz="11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endParaRPr lang="ja-JP" altLang="ja-JP" sz="1000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tension artérielle est mesurée en continu toutes les 30-60 minutes pendant 24 heures. Vous notez également ce que vous faîtes pendant cette journée. Ce test permet de vérifier dans quelle mesure la tension artérielle change avec l’activité physique.</a:t>
            </a: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時間ごと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続けて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血圧を測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り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その時にしていたことも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記録し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</a:t>
            </a:r>
            <a:b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体の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活動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でどのくらい血圧が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変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わるかを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確認します。</a:t>
            </a:r>
          </a:p>
          <a:p>
            <a:pPr rtl="0"/>
            <a:endParaRPr lang="fr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fr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fr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fr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fr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fr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Test de conduction nerveuse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en-US" altLang="ja-JP" sz="1100" dirty="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ja-JP" altLang="ja-JP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神経伝導検査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Ce test détermine la gravité d’une neuropathie périphérique. Des électrodes sont fixées à vos membres pour stimuler les nerfs au moyen d’un faible courant électrique et mesurer la vitesse de transmission de la stimulation.</a:t>
            </a: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末梢神経障害の程度を調べます。手足に電極をつけて、少ない量の電気で神経を刺激して、</a:t>
            </a:r>
            <a:b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興奮が伝わる速さを測ります。</a:t>
            </a:r>
            <a:endParaRPr lang="ja-JP" altLang="ja-JP" sz="10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endParaRPr lang="ja-JP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15" y="2819948"/>
            <a:ext cx="956338" cy="839235"/>
          </a:xfrm>
          <a:prstGeom prst="rect">
            <a:avLst/>
          </a:prstGeom>
        </p:spPr>
      </p:pic>
      <p:pic>
        <p:nvPicPr>
          <p:cNvPr id="2" name="Picture 15">
            <a:extLst>
              <a:ext uri="{FF2B5EF4-FFF2-40B4-BE49-F238E27FC236}">
                <a16:creationId xmlns:a16="http://schemas.microsoft.com/office/drawing/2014/main" id="{E0F9F8BA-CAB8-94E3-8504-DA4A37A868B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076A539-5070-7B86-7AA2-A21BB65FB51E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50A4E3A2-EC9A-C404-996F-F69E8716A24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A86E6740-9A62-0F96-55D5-522CBCE443A3}"/>
              </a:ext>
            </a:extLst>
          </p:cNvPr>
          <p:cNvSpPr txBox="1">
            <a:spLocks/>
          </p:cNvSpPr>
          <p:nvPr/>
        </p:nvSpPr>
        <p:spPr>
          <a:xfrm>
            <a:off x="1772816" y="9569200"/>
            <a:ext cx="3196222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Les tests de dépistage des complications du diabète</a:t>
            </a:r>
          </a:p>
          <a:p>
            <a:r>
              <a:rPr lang="ja-JP" altLang="en-US" sz="700"/>
              <a:t>糖尿病の合併症を調べる検査</a:t>
            </a:r>
            <a:endParaRPr lang="fr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57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6FA461-CCF6-4E3D-A96F-016C3C8593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3E4B6F-2A41-4440-942D-F50774D41B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Macintosh PowerPoint</Application>
  <PresentationFormat>A4 210 x 297 mm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Gulim</vt:lpstr>
      <vt:lpstr>HGMaruGothicMPRO</vt:lpstr>
      <vt:lpstr>HGMaruGothicMPRO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2023-01-27T09:12:13Z</dcterms:created>
  <dcterms:modified xsi:type="dcterms:W3CDTF">2023-07-26T08:33:28Z</dcterms:modified>
</cp:coreProperties>
</file>