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8"/>
  </p:notesMasterIdLst>
  <p:handoutMasterIdLst>
    <p:handoutMasterId r:id="rId9"/>
  </p:handoutMasterIdLst>
  <p:sldIdLst>
    <p:sldId id="256" r:id="rId4"/>
    <p:sldId id="259" r:id="rId5"/>
    <p:sldId id="258" r:id="rId6"/>
    <p:sldId id="260" r:id="rId7"/>
  </p:sldIdLst>
  <p:sldSz cx="6858000" cy="9906000" type="A4"/>
  <p:notesSz cx="6735763" cy="9866313"/>
  <p:defaultTextStyle>
    <a:defPPr>
      <a:defRPr lang="vi-V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5" autoAdjust="0"/>
    <p:restoredTop sz="96327" autoAdjust="0"/>
  </p:normalViewPr>
  <p:slideViewPr>
    <p:cSldViewPr>
      <p:cViewPr>
        <p:scale>
          <a:sx n="113" d="100"/>
          <a:sy n="113" d="100"/>
        </p:scale>
        <p:origin x="1008" y="14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65D1EDDF-D798-D14B-A7B8-247AE48365C2}"/>
    <pc:docChg chg="undo custSel addSld delSld modSld modMainMaster modNotesMaster">
      <pc:chgData name="稲垣 典子" userId="75e47cb5-aee2-4599-8dc9-4d0088e0ed8e" providerId="ADAL" clId="{65D1EDDF-D798-D14B-A7B8-247AE48365C2}" dt="2023-07-26T08:27:35.503" v="1919" actId="1035"/>
      <pc:docMkLst>
        <pc:docMk/>
      </pc:docMkLst>
      <pc:sldChg chg="addSp delSp modSp mod modNotes">
        <pc:chgData name="稲垣 典子" userId="75e47cb5-aee2-4599-8dc9-4d0088e0ed8e" providerId="ADAL" clId="{65D1EDDF-D798-D14B-A7B8-247AE48365C2}" dt="2023-07-26T08:18:23.881" v="1728" actId="1036"/>
        <pc:sldMkLst>
          <pc:docMk/>
          <pc:sldMk cId="0" sldId="256"/>
        </pc:sldMkLst>
        <pc:spChg chg="del">
          <ac:chgData name="稲垣 典子" userId="75e47cb5-aee2-4599-8dc9-4d0088e0ed8e" providerId="ADAL" clId="{65D1EDDF-D798-D14B-A7B8-247AE48365C2}" dt="2023-07-18T08:29:21.889" v="23" actId="478"/>
          <ac:spMkLst>
            <pc:docMk/>
            <pc:sldMk cId="0" sldId="256"/>
            <ac:spMk id="2" creationId="{866F720E-633D-3A78-5CD7-2904EBCDE374}"/>
          </ac:spMkLst>
        </pc:spChg>
        <pc:spChg chg="add mod">
          <ac:chgData name="稲垣 典子" userId="75e47cb5-aee2-4599-8dc9-4d0088e0ed8e" providerId="ADAL" clId="{65D1EDDF-D798-D14B-A7B8-247AE48365C2}" dt="2023-07-26T08:18:20.528" v="1725" actId="1038"/>
          <ac:spMkLst>
            <pc:docMk/>
            <pc:sldMk cId="0" sldId="256"/>
            <ac:spMk id="2" creationId="{CC4F51DE-0D2C-9919-424E-80469AF0F278}"/>
          </ac:spMkLst>
        </pc:spChg>
        <pc:spChg chg="del mod">
          <ac:chgData name="稲垣 典子" userId="75e47cb5-aee2-4599-8dc9-4d0088e0ed8e" providerId="ADAL" clId="{65D1EDDF-D798-D14B-A7B8-247AE48365C2}" dt="2023-07-18T08:37:30.744" v="90" actId="478"/>
          <ac:spMkLst>
            <pc:docMk/>
            <pc:sldMk cId="0" sldId="256"/>
            <ac:spMk id="3" creationId="{6DD502D5-C02A-2F8F-884C-EFD93339BE5B}"/>
          </ac:spMkLst>
        </pc:spChg>
        <pc:spChg chg="add del mod">
          <ac:chgData name="稲垣 典子" userId="75e47cb5-aee2-4599-8dc9-4d0088e0ed8e" providerId="ADAL" clId="{65D1EDDF-D798-D14B-A7B8-247AE48365C2}" dt="2023-07-19T01:37:42.332" v="677" actId="478"/>
          <ac:spMkLst>
            <pc:docMk/>
            <pc:sldMk cId="0" sldId="256"/>
            <ac:spMk id="3" creationId="{74565441-37C4-2B0A-3154-103257540A66}"/>
          </ac:spMkLst>
        </pc:spChg>
        <pc:spChg chg="mod">
          <ac:chgData name="稲垣 典子" userId="75e47cb5-aee2-4599-8dc9-4d0088e0ed8e" providerId="ADAL" clId="{65D1EDDF-D798-D14B-A7B8-247AE48365C2}" dt="2023-07-26T08:17:50.329" v="1719" actId="1036"/>
          <ac:spMkLst>
            <pc:docMk/>
            <pc:sldMk cId="0" sldId="256"/>
            <ac:spMk id="4" creationId="{22D80E68-D181-10EC-717C-92E2E8DF6891}"/>
          </ac:spMkLst>
        </pc:spChg>
        <pc:spChg chg="add del mod">
          <ac:chgData name="稲垣 典子" userId="75e47cb5-aee2-4599-8dc9-4d0088e0ed8e" providerId="ADAL" clId="{65D1EDDF-D798-D14B-A7B8-247AE48365C2}" dt="2023-07-19T01:37:54.972" v="679"/>
          <ac:spMkLst>
            <pc:docMk/>
            <pc:sldMk cId="0" sldId="256"/>
            <ac:spMk id="5" creationId="{C501EEC6-5941-6D9D-1CCE-8ADE52FA3A83}"/>
          </ac:spMkLst>
        </pc:spChg>
        <pc:spChg chg="add mod">
          <ac:chgData name="稲垣 典子" userId="75e47cb5-aee2-4599-8dc9-4d0088e0ed8e" providerId="ADAL" clId="{65D1EDDF-D798-D14B-A7B8-247AE48365C2}" dt="2023-07-26T08:14:03.287" v="1650"/>
          <ac:spMkLst>
            <pc:docMk/>
            <pc:sldMk cId="0" sldId="256"/>
            <ac:spMk id="5" creationId="{CFD705A5-2823-E29C-2320-ED2AEC02C7BB}"/>
          </ac:spMkLst>
        </pc:spChg>
        <pc:spChg chg="add mod">
          <ac:chgData name="稲垣 典子" userId="75e47cb5-aee2-4599-8dc9-4d0088e0ed8e" providerId="ADAL" clId="{65D1EDDF-D798-D14B-A7B8-247AE48365C2}" dt="2023-07-26T08:18:23.881" v="1728" actId="1036"/>
          <ac:spMkLst>
            <pc:docMk/>
            <pc:sldMk cId="0" sldId="256"/>
            <ac:spMk id="6" creationId="{0B59D587-B3C8-BBC1-D07A-3D4D3EDAA44A}"/>
          </ac:spMkLst>
        </pc:spChg>
        <pc:spChg chg="add del mod">
          <ac:chgData name="稲垣 典子" userId="75e47cb5-aee2-4599-8dc9-4d0088e0ed8e" providerId="ADAL" clId="{65D1EDDF-D798-D14B-A7B8-247AE48365C2}" dt="2023-07-18T08:34:43.820" v="46" actId="478"/>
          <ac:spMkLst>
            <pc:docMk/>
            <pc:sldMk cId="0" sldId="256"/>
            <ac:spMk id="6" creationId="{F17D69AC-CE55-534C-F24F-F195839F3E2D}"/>
          </ac:spMkLst>
        </pc:spChg>
        <pc:spChg chg="add del mod">
          <ac:chgData name="稲垣 典子" userId="75e47cb5-aee2-4599-8dc9-4d0088e0ed8e" providerId="ADAL" clId="{65D1EDDF-D798-D14B-A7B8-247AE48365C2}" dt="2023-07-18T08:30:14.279" v="31"/>
          <ac:spMkLst>
            <pc:docMk/>
            <pc:sldMk cId="0" sldId="256"/>
            <ac:spMk id="7" creationId="{540C9E82-E761-2C53-8BA2-DE597B97240E}"/>
          </ac:spMkLst>
        </pc:spChg>
        <pc:spChg chg="add mod">
          <ac:chgData name="稲垣 典子" userId="75e47cb5-aee2-4599-8dc9-4d0088e0ed8e" providerId="ADAL" clId="{65D1EDDF-D798-D14B-A7B8-247AE48365C2}" dt="2023-07-26T08:14:13.281" v="1656"/>
          <ac:spMkLst>
            <pc:docMk/>
            <pc:sldMk cId="0" sldId="256"/>
            <ac:spMk id="7" creationId="{AFA1CA9F-F64E-C305-0D48-D5AD72A084C2}"/>
          </ac:spMkLst>
        </pc:spChg>
        <pc:spChg chg="add del mod">
          <ac:chgData name="稲垣 典子" userId="75e47cb5-aee2-4599-8dc9-4d0088e0ed8e" providerId="ADAL" clId="{65D1EDDF-D798-D14B-A7B8-247AE48365C2}" dt="2023-07-19T01:50:31.963" v="859" actId="767"/>
          <ac:spMkLst>
            <pc:docMk/>
            <pc:sldMk cId="0" sldId="256"/>
            <ac:spMk id="7" creationId="{E43153C3-4107-F210-6DCF-8E9FE6C7D8CE}"/>
          </ac:spMkLst>
        </pc:spChg>
        <pc:spChg chg="add mod">
          <ac:chgData name="稲垣 典子" userId="75e47cb5-aee2-4599-8dc9-4d0088e0ed8e" providerId="ADAL" clId="{65D1EDDF-D798-D14B-A7B8-247AE48365C2}" dt="2023-07-26T08:14:40.362" v="1661"/>
          <ac:spMkLst>
            <pc:docMk/>
            <pc:sldMk cId="0" sldId="256"/>
            <ac:spMk id="8" creationId="{37BD806F-9F31-D039-C8C9-22BBDE13ACB4}"/>
          </ac:spMkLst>
        </pc:spChg>
        <pc:spChg chg="add del mod">
          <ac:chgData name="稲垣 典子" userId="75e47cb5-aee2-4599-8dc9-4d0088e0ed8e" providerId="ADAL" clId="{65D1EDDF-D798-D14B-A7B8-247AE48365C2}" dt="2023-07-18T08:30:37.298" v="36" actId="478"/>
          <ac:spMkLst>
            <pc:docMk/>
            <pc:sldMk cId="0" sldId="256"/>
            <ac:spMk id="8" creationId="{B1FD3452-9026-345E-B1D9-297F6BE47348}"/>
          </ac:spMkLst>
        </pc:spChg>
        <pc:spChg chg="add del mod">
          <ac:chgData name="稲垣 典子" userId="75e47cb5-aee2-4599-8dc9-4d0088e0ed8e" providerId="ADAL" clId="{65D1EDDF-D798-D14B-A7B8-247AE48365C2}" dt="2023-07-18T08:32:25.497" v="43" actId="478"/>
          <ac:spMkLst>
            <pc:docMk/>
            <pc:sldMk cId="0" sldId="256"/>
            <ac:spMk id="9" creationId="{0B6F2E59-2606-E81F-570B-9C4587070E0C}"/>
          </ac:spMkLst>
        </pc:spChg>
        <pc:spChg chg="add del mod">
          <ac:chgData name="稲垣 典子" userId="75e47cb5-aee2-4599-8dc9-4d0088e0ed8e" providerId="ADAL" clId="{65D1EDDF-D798-D14B-A7B8-247AE48365C2}" dt="2023-07-26T08:15:20.306" v="1679" actId="478"/>
          <ac:spMkLst>
            <pc:docMk/>
            <pc:sldMk cId="0" sldId="256"/>
            <ac:spMk id="11" creationId="{FA0B69A0-C227-DF7B-21D8-5B816DDB1AD7}"/>
          </ac:spMkLst>
        </pc:spChg>
        <pc:spChg chg="add del mod">
          <ac:chgData name="稲垣 典子" userId="75e47cb5-aee2-4599-8dc9-4d0088e0ed8e" providerId="ADAL" clId="{65D1EDDF-D798-D14B-A7B8-247AE48365C2}" dt="2023-07-26T08:15:26.875" v="1680" actId="478"/>
          <ac:spMkLst>
            <pc:docMk/>
            <pc:sldMk cId="0" sldId="256"/>
            <ac:spMk id="12" creationId="{1972F020-2023-0133-D945-AACC95F8D633}"/>
          </ac:spMkLst>
        </pc:spChg>
        <pc:spChg chg="add del mod">
          <ac:chgData name="稲垣 典子" userId="75e47cb5-aee2-4599-8dc9-4d0088e0ed8e" providerId="ADAL" clId="{65D1EDDF-D798-D14B-A7B8-247AE48365C2}" dt="2023-07-26T08:14:42.165" v="1662" actId="478"/>
          <ac:spMkLst>
            <pc:docMk/>
            <pc:sldMk cId="0" sldId="256"/>
            <ac:spMk id="13" creationId="{5DB4CAFB-4950-70A9-DCD3-BB36C545C99C}"/>
          </ac:spMkLst>
        </pc:spChg>
        <pc:spChg chg="del mod">
          <ac:chgData name="稲垣 典子" userId="75e47cb5-aee2-4599-8dc9-4d0088e0ed8e" providerId="ADAL" clId="{65D1EDDF-D798-D14B-A7B8-247AE48365C2}" dt="2023-07-19T01:38:13.959" v="684" actId="478"/>
          <ac:spMkLst>
            <pc:docMk/>
            <pc:sldMk cId="0" sldId="256"/>
            <ac:spMk id="35" creationId="{3756B1E3-7D9A-F3E9-6DD4-00447AC3C71D}"/>
          </ac:spMkLst>
        </pc:spChg>
        <pc:spChg chg="mod">
          <ac:chgData name="稲垣 典子" userId="75e47cb5-aee2-4599-8dc9-4d0088e0ed8e" providerId="ADAL" clId="{65D1EDDF-D798-D14B-A7B8-247AE48365C2}" dt="2023-07-26T08:17:59.603" v="1721" actId="1036"/>
          <ac:spMkLst>
            <pc:docMk/>
            <pc:sldMk cId="0" sldId="256"/>
            <ac:spMk id="37" creationId="{EA57CCFC-4E52-BC04-AC60-F04CAB601A6E}"/>
          </ac:spMkLst>
        </pc:spChg>
        <pc:spChg chg="mod">
          <ac:chgData name="稲垣 典子" userId="75e47cb5-aee2-4599-8dc9-4d0088e0ed8e" providerId="ADAL" clId="{65D1EDDF-D798-D14B-A7B8-247AE48365C2}" dt="2023-07-26T08:18:02.039" v="1723" actId="1036"/>
          <ac:spMkLst>
            <pc:docMk/>
            <pc:sldMk cId="0" sldId="256"/>
            <ac:spMk id="38" creationId="{8400E2B7-7F5D-5C35-1314-102EF2C4A064}"/>
          </ac:spMkLst>
        </pc:spChg>
        <pc:spChg chg="mod">
          <ac:chgData name="稲垣 典子" userId="75e47cb5-aee2-4599-8dc9-4d0088e0ed8e" providerId="ADAL" clId="{65D1EDDF-D798-D14B-A7B8-247AE48365C2}" dt="2023-07-26T08:18:02.039" v="1723" actId="1036"/>
          <ac:spMkLst>
            <pc:docMk/>
            <pc:sldMk cId="0" sldId="256"/>
            <ac:spMk id="4101" creationId="{52C0DCED-02B0-EBC0-7018-1EC69C0DEC00}"/>
          </ac:spMkLst>
        </pc:spChg>
        <pc:spChg chg="mod">
          <ac:chgData name="稲垣 典子" userId="75e47cb5-aee2-4599-8dc9-4d0088e0ed8e" providerId="ADAL" clId="{65D1EDDF-D798-D14B-A7B8-247AE48365C2}" dt="2023-07-26T08:18:02.039" v="1723" actId="1036"/>
          <ac:spMkLst>
            <pc:docMk/>
            <pc:sldMk cId="0" sldId="256"/>
            <ac:spMk id="4103" creationId="{0B4E0DB0-ED77-CA13-4088-E33F29A9C159}"/>
          </ac:spMkLst>
        </pc:spChg>
        <pc:spChg chg="mod">
          <ac:chgData name="稲垣 典子" userId="75e47cb5-aee2-4599-8dc9-4d0088e0ed8e" providerId="ADAL" clId="{65D1EDDF-D798-D14B-A7B8-247AE48365C2}" dt="2023-07-26T08:18:02.039" v="1723" actId="1036"/>
          <ac:spMkLst>
            <pc:docMk/>
            <pc:sldMk cId="0" sldId="256"/>
            <ac:spMk id="4104" creationId="{D532D83C-40BA-5C36-6630-E7715B61A2AB}"/>
          </ac:spMkLst>
        </pc:spChg>
        <pc:spChg chg="mod">
          <ac:chgData name="稲垣 典子" userId="75e47cb5-aee2-4599-8dc9-4d0088e0ed8e" providerId="ADAL" clId="{65D1EDDF-D798-D14B-A7B8-247AE48365C2}" dt="2023-07-26T08:18:02.039" v="1723" actId="1036"/>
          <ac:spMkLst>
            <pc:docMk/>
            <pc:sldMk cId="0" sldId="256"/>
            <ac:spMk id="4108" creationId="{4DF51F86-13C7-2482-0D56-EA339D5A9470}"/>
          </ac:spMkLst>
        </pc:spChg>
        <pc:spChg chg="add del">
          <ac:chgData name="稲垣 典子" userId="75e47cb5-aee2-4599-8dc9-4d0088e0ed8e" providerId="ADAL" clId="{65D1EDDF-D798-D14B-A7B8-247AE48365C2}" dt="2023-07-18T08:30:34.776" v="35" actId="478"/>
          <ac:spMkLst>
            <pc:docMk/>
            <pc:sldMk cId="0" sldId="256"/>
            <ac:spMk id="4123" creationId="{9A4B4F20-F873-3743-0A08-B8C4D81A6918}"/>
          </ac:spMkLst>
        </pc:spChg>
        <pc:spChg chg="mod">
          <ac:chgData name="稲垣 典子" userId="75e47cb5-aee2-4599-8dc9-4d0088e0ed8e" providerId="ADAL" clId="{65D1EDDF-D798-D14B-A7B8-247AE48365C2}" dt="2023-07-26T08:18:02.039" v="1723" actId="1036"/>
          <ac:spMkLst>
            <pc:docMk/>
            <pc:sldMk cId="0" sldId="256"/>
            <ac:spMk id="4128" creationId="{5F03919E-18B1-509F-034D-8DC11D46240C}"/>
          </ac:spMkLst>
        </pc:spChg>
        <pc:spChg chg="mod">
          <ac:chgData name="稲垣 典子" userId="75e47cb5-aee2-4599-8dc9-4d0088e0ed8e" providerId="ADAL" clId="{65D1EDDF-D798-D14B-A7B8-247AE48365C2}" dt="2023-07-26T08:18:02.039" v="1723" actId="1036"/>
          <ac:spMkLst>
            <pc:docMk/>
            <pc:sldMk cId="0" sldId="256"/>
            <ac:spMk id="4129" creationId="{4ACF6B49-A9F7-3BE9-A758-5707B259B7AC}"/>
          </ac:spMkLst>
        </pc:spChg>
        <pc:grpChg chg="add mod">
          <ac:chgData name="稲垣 典子" userId="75e47cb5-aee2-4599-8dc9-4d0088e0ed8e" providerId="ADAL" clId="{65D1EDDF-D798-D14B-A7B8-247AE48365C2}" dt="2023-07-26T08:18:02.039" v="1723" actId="1036"/>
          <ac:grpSpMkLst>
            <pc:docMk/>
            <pc:sldMk cId="0" sldId="256"/>
            <ac:grpSpMk id="9" creationId="{81F36E85-56EC-E538-B894-B4407AEC1223}"/>
          </ac:grpSpMkLst>
        </pc:grpChg>
        <pc:grpChg chg="mod">
          <ac:chgData name="稲垣 典子" userId="75e47cb5-aee2-4599-8dc9-4d0088e0ed8e" providerId="ADAL" clId="{65D1EDDF-D798-D14B-A7B8-247AE48365C2}" dt="2023-07-26T08:18:02.039" v="1723" actId="1036"/>
          <ac:grpSpMkLst>
            <pc:docMk/>
            <pc:sldMk cId="0" sldId="256"/>
            <ac:grpSpMk id="4102" creationId="{E3387E41-1768-3D7C-5E76-30390DCA7F1D}"/>
          </ac:grpSpMkLst>
        </pc:grpChg>
        <pc:grpChg chg="mod">
          <ac:chgData name="稲垣 典子" userId="75e47cb5-aee2-4599-8dc9-4d0088e0ed8e" providerId="ADAL" clId="{65D1EDDF-D798-D14B-A7B8-247AE48365C2}" dt="2023-07-26T08:18:02.039" v="1723" actId="1036"/>
          <ac:grpSpMkLst>
            <pc:docMk/>
            <pc:sldMk cId="0" sldId="256"/>
            <ac:grpSpMk id="4107" creationId="{B5F814F0-7987-652A-DF9B-31EEA5B3C8C2}"/>
          </ac:grpSpMkLst>
        </pc:grpChg>
        <pc:picChg chg="add mod">
          <ac:chgData name="稲垣 典子" userId="75e47cb5-aee2-4599-8dc9-4d0088e0ed8e" providerId="ADAL" clId="{65D1EDDF-D798-D14B-A7B8-247AE48365C2}" dt="2023-07-26T08:13:55.363" v="1645"/>
          <ac:picMkLst>
            <pc:docMk/>
            <pc:sldMk cId="0" sldId="256"/>
            <ac:picMk id="3" creationId="{D0759850-699F-194D-86D3-7E966894B608}"/>
          </ac:picMkLst>
        </pc:picChg>
        <pc:picChg chg="add del mod">
          <ac:chgData name="稲垣 典子" userId="75e47cb5-aee2-4599-8dc9-4d0088e0ed8e" providerId="ADAL" clId="{65D1EDDF-D798-D14B-A7B8-247AE48365C2}" dt="2023-07-18T08:34:41.301" v="45" actId="478"/>
          <ac:picMkLst>
            <pc:docMk/>
            <pc:sldMk cId="0" sldId="256"/>
            <ac:picMk id="5" creationId="{ED04EDCB-F8C1-7313-788F-7A6899E56B49}"/>
          </ac:picMkLst>
        </pc:picChg>
        <pc:picChg chg="add del mod">
          <ac:chgData name="稲垣 典子" userId="75e47cb5-aee2-4599-8dc9-4d0088e0ed8e" providerId="ADAL" clId="{65D1EDDF-D798-D14B-A7B8-247AE48365C2}" dt="2023-07-26T08:15:19.614" v="1678" actId="478"/>
          <ac:picMkLst>
            <pc:docMk/>
            <pc:sldMk cId="0" sldId="256"/>
            <ac:picMk id="10" creationId="{D75B0C3A-B11B-2DF1-496A-F7B5F7469264}"/>
          </ac:picMkLst>
        </pc:picChg>
        <pc:picChg chg="mod">
          <ac:chgData name="稲垣 典子" userId="75e47cb5-aee2-4599-8dc9-4d0088e0ed8e" providerId="ADAL" clId="{65D1EDDF-D798-D14B-A7B8-247AE48365C2}" dt="2023-07-26T08:18:02.039" v="1723" actId="1036"/>
          <ac:picMkLst>
            <pc:docMk/>
            <pc:sldMk cId="0" sldId="256"/>
            <ac:picMk id="4098" creationId="{A18C6C14-6B7E-532A-5999-73561018BD05}"/>
          </ac:picMkLst>
        </pc:picChg>
        <pc:picChg chg="mod">
          <ac:chgData name="稲垣 典子" userId="75e47cb5-aee2-4599-8dc9-4d0088e0ed8e" providerId="ADAL" clId="{65D1EDDF-D798-D14B-A7B8-247AE48365C2}" dt="2023-07-26T08:18:02.039" v="1723" actId="1036"/>
          <ac:picMkLst>
            <pc:docMk/>
            <pc:sldMk cId="0" sldId="256"/>
            <ac:picMk id="4099" creationId="{C27A4CAD-C171-1AE7-6632-05A628A8E50D}"/>
          </ac:picMkLst>
        </pc:picChg>
        <pc:picChg chg="del">
          <ac:chgData name="稲垣 典子" userId="75e47cb5-aee2-4599-8dc9-4d0088e0ed8e" providerId="ADAL" clId="{65D1EDDF-D798-D14B-A7B8-247AE48365C2}" dt="2023-07-18T08:29:02.632" v="16" actId="478"/>
          <ac:picMkLst>
            <pc:docMk/>
            <pc:sldMk cId="0" sldId="256"/>
            <ac:picMk id="4109" creationId="{008B366D-9975-899A-3FD0-E861272FAFE8}"/>
          </ac:picMkLst>
        </pc:picChg>
        <pc:picChg chg="mod">
          <ac:chgData name="稲垣 典子" userId="75e47cb5-aee2-4599-8dc9-4d0088e0ed8e" providerId="ADAL" clId="{65D1EDDF-D798-D14B-A7B8-247AE48365C2}" dt="2023-07-26T08:18:02.039" v="1723" actId="1036"/>
          <ac:picMkLst>
            <pc:docMk/>
            <pc:sldMk cId="0" sldId="256"/>
            <ac:picMk id="4117" creationId="{46BDCA2B-68F7-5E18-B0A7-633F038E8827}"/>
          </ac:picMkLst>
        </pc:picChg>
        <pc:picChg chg="mod">
          <ac:chgData name="稲垣 典子" userId="75e47cb5-aee2-4599-8dc9-4d0088e0ed8e" providerId="ADAL" clId="{65D1EDDF-D798-D14B-A7B8-247AE48365C2}" dt="2023-07-26T08:18:02.039" v="1723" actId="1036"/>
          <ac:picMkLst>
            <pc:docMk/>
            <pc:sldMk cId="0" sldId="256"/>
            <ac:picMk id="4118" creationId="{1C7705A3-A1A0-A707-61CF-4FADBB2A40FD}"/>
          </ac:picMkLst>
        </pc:picChg>
        <pc:picChg chg="mod">
          <ac:chgData name="稲垣 典子" userId="75e47cb5-aee2-4599-8dc9-4d0088e0ed8e" providerId="ADAL" clId="{65D1EDDF-D798-D14B-A7B8-247AE48365C2}" dt="2023-07-26T08:18:02.039" v="1723" actId="1036"/>
          <ac:picMkLst>
            <pc:docMk/>
            <pc:sldMk cId="0" sldId="256"/>
            <ac:picMk id="4119" creationId="{C3BE52F4-DA2C-059E-6281-A1E72F1F3879}"/>
          </ac:picMkLst>
        </pc:picChg>
        <pc:picChg chg="mod">
          <ac:chgData name="稲垣 典子" userId="75e47cb5-aee2-4599-8dc9-4d0088e0ed8e" providerId="ADAL" clId="{65D1EDDF-D798-D14B-A7B8-247AE48365C2}" dt="2023-07-26T08:18:02.039" v="1723" actId="1036"/>
          <ac:picMkLst>
            <pc:docMk/>
            <pc:sldMk cId="0" sldId="256"/>
            <ac:picMk id="4120" creationId="{AAA5353D-78FB-2121-B9FA-AB44DE77B678}"/>
          </ac:picMkLst>
        </pc:picChg>
        <pc:cxnChg chg="mod">
          <ac:chgData name="稲垣 典子" userId="75e47cb5-aee2-4599-8dc9-4d0088e0ed8e" providerId="ADAL" clId="{65D1EDDF-D798-D14B-A7B8-247AE48365C2}" dt="2023-07-26T08:18:02.039" v="1723" actId="1036"/>
          <ac:cxnSpMkLst>
            <pc:docMk/>
            <pc:sldMk cId="0" sldId="256"/>
            <ac:cxnSpMk id="4116" creationId="{99CD490E-8FEB-F3F0-7DE5-12D619338924}"/>
          </ac:cxnSpMkLst>
        </pc:cxnChg>
      </pc:sldChg>
      <pc:sldChg chg="addSp delSp modSp mod modNotes">
        <pc:chgData name="稲垣 典子" userId="75e47cb5-aee2-4599-8dc9-4d0088e0ed8e" providerId="ADAL" clId="{65D1EDDF-D798-D14B-A7B8-247AE48365C2}" dt="2023-07-26T08:23:35.729" v="1834" actId="1037"/>
        <pc:sldMkLst>
          <pc:docMk/>
          <pc:sldMk cId="0" sldId="258"/>
        </pc:sldMkLst>
        <pc:spChg chg="add del mod">
          <ac:chgData name="稲垣 典子" userId="75e47cb5-aee2-4599-8dc9-4d0088e0ed8e" providerId="ADAL" clId="{65D1EDDF-D798-D14B-A7B8-247AE48365C2}" dt="2023-07-18T08:34:56.207" v="50" actId="478"/>
          <ac:spMkLst>
            <pc:docMk/>
            <pc:sldMk cId="0" sldId="258"/>
            <ac:spMk id="3" creationId="{771E528E-D8F6-C2A3-DB9F-14769A9CCD4C}"/>
          </ac:spMkLst>
        </pc:spChg>
        <pc:spChg chg="add mod">
          <ac:chgData name="稲垣 典子" userId="75e47cb5-aee2-4599-8dc9-4d0088e0ed8e" providerId="ADAL" clId="{65D1EDDF-D798-D14B-A7B8-247AE48365C2}" dt="2023-07-26T08:14:04.929" v="1652"/>
          <ac:spMkLst>
            <pc:docMk/>
            <pc:sldMk cId="0" sldId="258"/>
            <ac:spMk id="3" creationId="{8D5A9D93-84DC-54A2-212A-0D50BF64DB7D}"/>
          </ac:spMkLst>
        </pc:spChg>
        <pc:spChg chg="del mod">
          <ac:chgData name="稲垣 典子" userId="75e47cb5-aee2-4599-8dc9-4d0088e0ed8e" providerId="ADAL" clId="{65D1EDDF-D798-D14B-A7B8-247AE48365C2}" dt="2023-07-18T08:29:14.691" v="20" actId="478"/>
          <ac:spMkLst>
            <pc:docMk/>
            <pc:sldMk cId="0" sldId="258"/>
            <ac:spMk id="4" creationId="{81B2AD55-CBA2-801E-E579-9A7669FCD8BB}"/>
          </ac:spMkLst>
        </pc:spChg>
        <pc:spChg chg="add mod">
          <ac:chgData name="稲垣 典子" userId="75e47cb5-aee2-4599-8dc9-4d0088e0ed8e" providerId="ADAL" clId="{65D1EDDF-D798-D14B-A7B8-247AE48365C2}" dt="2023-07-26T08:14:10.311" v="1653"/>
          <ac:spMkLst>
            <pc:docMk/>
            <pc:sldMk cId="0" sldId="258"/>
            <ac:spMk id="4" creationId="{99D01D12-46E7-8722-0A4F-FA17759F6966}"/>
          </ac:spMkLst>
        </pc:spChg>
        <pc:spChg chg="del mod">
          <ac:chgData name="稲垣 典子" userId="75e47cb5-aee2-4599-8dc9-4d0088e0ed8e" providerId="ADAL" clId="{65D1EDDF-D798-D14B-A7B8-247AE48365C2}" dt="2023-07-18T08:37:42.493" v="92" actId="478"/>
          <ac:spMkLst>
            <pc:docMk/>
            <pc:sldMk cId="0" sldId="258"/>
            <ac:spMk id="5" creationId="{859D9922-4F4D-04C7-E4C7-64BD0BD4E251}"/>
          </ac:spMkLst>
        </pc:spChg>
        <pc:spChg chg="add mod">
          <ac:chgData name="稲垣 典子" userId="75e47cb5-aee2-4599-8dc9-4d0088e0ed8e" providerId="ADAL" clId="{65D1EDDF-D798-D14B-A7B8-247AE48365C2}" dt="2023-07-26T08:14:47.833" v="1664"/>
          <ac:spMkLst>
            <pc:docMk/>
            <pc:sldMk cId="0" sldId="258"/>
            <ac:spMk id="5" creationId="{9DC7DB39-D685-E64C-73FA-D2E4B36D050F}"/>
          </ac:spMkLst>
        </pc:spChg>
        <pc:spChg chg="add del mod">
          <ac:chgData name="稲垣 典子" userId="75e47cb5-aee2-4599-8dc9-4d0088e0ed8e" providerId="ADAL" clId="{65D1EDDF-D798-D14B-A7B8-247AE48365C2}" dt="2023-07-26T08:15:04.647" v="1671" actId="478"/>
          <ac:spMkLst>
            <pc:docMk/>
            <pc:sldMk cId="0" sldId="258"/>
            <ac:spMk id="7" creationId="{C2FCCEF3-723D-6A71-B90E-6060C1C03666}"/>
          </ac:spMkLst>
        </pc:spChg>
        <pc:spChg chg="add del mod">
          <ac:chgData name="稲垣 典子" userId="75e47cb5-aee2-4599-8dc9-4d0088e0ed8e" providerId="ADAL" clId="{65D1EDDF-D798-D14B-A7B8-247AE48365C2}" dt="2023-07-26T08:15:02.071" v="1669" actId="478"/>
          <ac:spMkLst>
            <pc:docMk/>
            <pc:sldMk cId="0" sldId="258"/>
            <ac:spMk id="8" creationId="{D506B3FC-A6DB-BEC7-DEB1-165FE7C8B7E2}"/>
          </ac:spMkLst>
        </pc:spChg>
        <pc:spChg chg="add del mod">
          <ac:chgData name="稲垣 典子" userId="75e47cb5-aee2-4599-8dc9-4d0088e0ed8e" providerId="ADAL" clId="{65D1EDDF-D798-D14B-A7B8-247AE48365C2}" dt="2023-07-26T08:15:00.410" v="1668" actId="478"/>
          <ac:spMkLst>
            <pc:docMk/>
            <pc:sldMk cId="0" sldId="258"/>
            <ac:spMk id="9" creationId="{F86F3F8A-1395-33A9-F6A2-9642BA022BD5}"/>
          </ac:spMkLst>
        </pc:spChg>
        <pc:spChg chg="mod">
          <ac:chgData name="稲垣 典子" userId="75e47cb5-aee2-4599-8dc9-4d0088e0ed8e" providerId="ADAL" clId="{65D1EDDF-D798-D14B-A7B8-247AE48365C2}" dt="2023-07-26T08:21:05.482" v="1775" actId="1035"/>
          <ac:spMkLst>
            <pc:docMk/>
            <pc:sldMk cId="0" sldId="258"/>
            <ac:spMk id="13" creationId="{8545B1AE-395A-C927-E814-F39784BEA78B}"/>
          </ac:spMkLst>
        </pc:spChg>
        <pc:spChg chg="mod">
          <ac:chgData name="稲垣 典子" userId="75e47cb5-aee2-4599-8dc9-4d0088e0ed8e" providerId="ADAL" clId="{65D1EDDF-D798-D14B-A7B8-247AE48365C2}" dt="2023-07-26T08:20:27.626" v="1767" actId="14100"/>
          <ac:spMkLst>
            <pc:docMk/>
            <pc:sldMk cId="0" sldId="258"/>
            <ac:spMk id="14" creationId="{360A57B0-6E91-F674-285A-32C991539274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k cId="0" sldId="258"/>
            <ac:spMk id="6146" creationId="{DC83819F-2FEA-D1F9-564E-4CF5880F6DD6}"/>
          </ac:spMkLst>
        </pc:spChg>
        <pc:spChg chg="add del mod">
          <ac:chgData name="稲垣 典子" userId="75e47cb5-aee2-4599-8dc9-4d0088e0ed8e" providerId="ADAL" clId="{65D1EDDF-D798-D14B-A7B8-247AE48365C2}" dt="2023-07-26T08:21:29.115" v="1787" actId="1035"/>
          <ac:spMkLst>
            <pc:docMk/>
            <pc:sldMk cId="0" sldId="258"/>
            <ac:spMk id="6147" creationId="{5108F021-3A82-708F-027B-F143963F40B8}"/>
          </ac:spMkLst>
        </pc:spChg>
        <pc:spChg chg="mod">
          <ac:chgData name="稲垣 典子" userId="75e47cb5-aee2-4599-8dc9-4d0088e0ed8e" providerId="ADAL" clId="{65D1EDDF-D798-D14B-A7B8-247AE48365C2}" dt="2023-07-26T08:23:21.895" v="1816" actId="20577"/>
          <ac:spMkLst>
            <pc:docMk/>
            <pc:sldMk cId="0" sldId="258"/>
            <ac:spMk id="6149" creationId="{54DA4C7C-6838-5DF8-EC53-1F04851C2B43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k cId="0" sldId="258"/>
            <ac:spMk id="6153" creationId="{F1BF0D18-40DF-9A2F-3DC9-0280883B6085}"/>
          </ac:spMkLst>
        </pc:spChg>
        <pc:picChg chg="add mod">
          <ac:chgData name="稲垣 典子" userId="75e47cb5-aee2-4599-8dc9-4d0088e0ed8e" providerId="ADAL" clId="{65D1EDDF-D798-D14B-A7B8-247AE48365C2}" dt="2023-07-26T08:13:57.513" v="1647"/>
          <ac:picMkLst>
            <pc:docMk/>
            <pc:sldMk cId="0" sldId="258"/>
            <ac:picMk id="2" creationId="{6F46A0F0-FADA-E10A-6482-8A1DB1325F34}"/>
          </ac:picMkLst>
        </pc:picChg>
        <pc:picChg chg="add del mod">
          <ac:chgData name="稲垣 典子" userId="75e47cb5-aee2-4599-8dc9-4d0088e0ed8e" providerId="ADAL" clId="{65D1EDDF-D798-D14B-A7B8-247AE48365C2}" dt="2023-07-18T08:34:58.328" v="51" actId="478"/>
          <ac:picMkLst>
            <pc:docMk/>
            <pc:sldMk cId="0" sldId="258"/>
            <ac:picMk id="2" creationId="{FEA79EA5-EDA8-DE62-E0F8-2036D6995543}"/>
          </ac:picMkLst>
        </pc:picChg>
        <pc:picChg chg="add del mod">
          <ac:chgData name="稲垣 典子" userId="75e47cb5-aee2-4599-8dc9-4d0088e0ed8e" providerId="ADAL" clId="{65D1EDDF-D798-D14B-A7B8-247AE48365C2}" dt="2023-07-26T08:15:03.869" v="1670" actId="478"/>
          <ac:picMkLst>
            <pc:docMk/>
            <pc:sldMk cId="0" sldId="258"/>
            <ac:picMk id="6" creationId="{2E2C0656-77AA-2818-FB19-D38A23E32C78}"/>
          </ac:picMkLst>
        </pc:picChg>
        <pc:picChg chg="mod">
          <ac:chgData name="稲垣 典子" userId="75e47cb5-aee2-4599-8dc9-4d0088e0ed8e" providerId="ADAL" clId="{65D1EDDF-D798-D14B-A7B8-247AE48365C2}" dt="2023-07-26T08:23:31.840" v="1823" actId="1035"/>
          <ac:picMkLst>
            <pc:docMk/>
            <pc:sldMk cId="0" sldId="258"/>
            <ac:picMk id="8197" creationId="{38BDDE76-FE61-5B2E-A191-7C40658C5D09}"/>
          </ac:picMkLst>
        </pc:picChg>
        <pc:picChg chg="mod">
          <ac:chgData name="稲垣 典子" userId="75e47cb5-aee2-4599-8dc9-4d0088e0ed8e" providerId="ADAL" clId="{65D1EDDF-D798-D14B-A7B8-247AE48365C2}" dt="2023-07-26T08:23:35.729" v="1834" actId="1037"/>
          <ac:picMkLst>
            <pc:docMk/>
            <pc:sldMk cId="0" sldId="258"/>
            <ac:picMk id="8198" creationId="{C881E77B-B841-C12E-1CF0-475336414E97}"/>
          </ac:picMkLst>
        </pc:picChg>
        <pc:picChg chg="del">
          <ac:chgData name="稲垣 典子" userId="75e47cb5-aee2-4599-8dc9-4d0088e0ed8e" providerId="ADAL" clId="{65D1EDDF-D798-D14B-A7B8-247AE48365C2}" dt="2023-07-18T08:28:56.136" v="11" actId="478"/>
          <ac:picMkLst>
            <pc:docMk/>
            <pc:sldMk cId="0" sldId="258"/>
            <ac:picMk id="8200" creationId="{9BDA7241-5DBF-BB54-1020-DB23EB64780B}"/>
          </ac:picMkLst>
        </pc:picChg>
      </pc:sldChg>
      <pc:sldChg chg="addSp delSp modSp mod modNotes">
        <pc:chgData name="稲垣 典子" userId="75e47cb5-aee2-4599-8dc9-4d0088e0ed8e" providerId="ADAL" clId="{65D1EDDF-D798-D14B-A7B8-247AE48365C2}" dt="2023-07-26T08:20:03.202" v="1761" actId="1036"/>
        <pc:sldMkLst>
          <pc:docMk/>
          <pc:sldMk cId="0" sldId="259"/>
        </pc:sldMkLst>
        <pc:spChg chg="mod">
          <ac:chgData name="稲垣 典子" userId="75e47cb5-aee2-4599-8dc9-4d0088e0ed8e" providerId="ADAL" clId="{65D1EDDF-D798-D14B-A7B8-247AE48365C2}" dt="2023-07-26T08:19:46.517" v="1742" actId="1035"/>
          <ac:spMkLst>
            <pc:docMk/>
            <pc:sldMk cId="0" sldId="259"/>
            <ac:spMk id="2" creationId="{EA4E07FE-7D04-49B5-43AA-3D04BA011F61}"/>
          </ac:spMkLst>
        </pc:spChg>
        <pc:spChg chg="add mod">
          <ac:chgData name="稲垣 典子" userId="75e47cb5-aee2-4599-8dc9-4d0088e0ed8e" providerId="ADAL" clId="{65D1EDDF-D798-D14B-A7B8-247AE48365C2}" dt="2023-07-26T08:14:04.133" v="1651"/>
          <ac:spMkLst>
            <pc:docMk/>
            <pc:sldMk cId="0" sldId="259"/>
            <ac:spMk id="4" creationId="{08ED55BE-30A5-BDBD-F67F-74EB6D23DA23}"/>
          </ac:spMkLst>
        </pc:spChg>
        <pc:spChg chg="add del mod">
          <ac:chgData name="稲垣 典子" userId="75e47cb5-aee2-4599-8dc9-4d0088e0ed8e" providerId="ADAL" clId="{65D1EDDF-D798-D14B-A7B8-247AE48365C2}" dt="2023-07-18T08:34:50.528" v="49" actId="478"/>
          <ac:spMkLst>
            <pc:docMk/>
            <pc:sldMk cId="0" sldId="259"/>
            <ac:spMk id="4" creationId="{E9C74D8E-CB87-6166-5F60-089B9D0E4D76}"/>
          </ac:spMkLst>
        </pc:spChg>
        <pc:spChg chg="add mod">
          <ac:chgData name="稲垣 典子" userId="75e47cb5-aee2-4599-8dc9-4d0088e0ed8e" providerId="ADAL" clId="{65D1EDDF-D798-D14B-A7B8-247AE48365C2}" dt="2023-07-26T08:14:12.560" v="1655"/>
          <ac:spMkLst>
            <pc:docMk/>
            <pc:sldMk cId="0" sldId="259"/>
            <ac:spMk id="5" creationId="{010B7C6A-0983-1B32-92B1-F2A220AFEA0D}"/>
          </ac:spMkLst>
        </pc:spChg>
        <pc:spChg chg="del mod">
          <ac:chgData name="稲垣 典子" userId="75e47cb5-aee2-4599-8dc9-4d0088e0ed8e" providerId="ADAL" clId="{65D1EDDF-D798-D14B-A7B8-247AE48365C2}" dt="2023-07-18T08:29:18.825" v="22" actId="478"/>
          <ac:spMkLst>
            <pc:docMk/>
            <pc:sldMk cId="0" sldId="259"/>
            <ac:spMk id="5" creationId="{B124E63A-B669-C5AB-DA28-639EABBCC88D}"/>
          </ac:spMkLst>
        </pc:spChg>
        <pc:spChg chg="add mod">
          <ac:chgData name="稲垣 典子" userId="75e47cb5-aee2-4599-8dc9-4d0088e0ed8e" providerId="ADAL" clId="{65D1EDDF-D798-D14B-A7B8-247AE48365C2}" dt="2023-07-26T08:14:46.913" v="1663"/>
          <ac:spMkLst>
            <pc:docMk/>
            <pc:sldMk cId="0" sldId="259"/>
            <ac:spMk id="6" creationId="{2F7EA32C-8734-7FE3-9B73-91A2B5DFC64A}"/>
          </ac:spMkLst>
        </pc:spChg>
        <pc:spChg chg="del mod">
          <ac:chgData name="稲垣 典子" userId="75e47cb5-aee2-4599-8dc9-4d0088e0ed8e" providerId="ADAL" clId="{65D1EDDF-D798-D14B-A7B8-247AE48365C2}" dt="2023-07-18T08:37:38.268" v="91" actId="478"/>
          <ac:spMkLst>
            <pc:docMk/>
            <pc:sldMk cId="0" sldId="259"/>
            <ac:spMk id="6" creationId="{42C91C07-E24E-C2E5-842A-0AAE43FFA5D0}"/>
          </ac:spMkLst>
        </pc:spChg>
        <pc:spChg chg="add del mod">
          <ac:chgData name="稲垣 典子" userId="75e47cb5-aee2-4599-8dc9-4d0088e0ed8e" providerId="ADAL" clId="{65D1EDDF-D798-D14B-A7B8-247AE48365C2}" dt="2023-07-26T08:15:17.641" v="1677" actId="478"/>
          <ac:spMkLst>
            <pc:docMk/>
            <pc:sldMk cId="0" sldId="259"/>
            <ac:spMk id="8" creationId="{037FAD61-9553-2A6F-B351-3364F6221569}"/>
          </ac:spMkLst>
        </pc:spChg>
        <pc:spChg chg="add del mod">
          <ac:chgData name="稲垣 典子" userId="75e47cb5-aee2-4599-8dc9-4d0088e0ed8e" providerId="ADAL" clId="{65D1EDDF-D798-D14B-A7B8-247AE48365C2}" dt="2023-07-26T08:15:14.055" v="1675" actId="478"/>
          <ac:spMkLst>
            <pc:docMk/>
            <pc:sldMk cId="0" sldId="259"/>
            <ac:spMk id="9" creationId="{AC209F83-F518-5729-E750-2E1DBDCC226A}"/>
          </ac:spMkLst>
        </pc:spChg>
        <pc:spChg chg="add del mod">
          <ac:chgData name="稲垣 典子" userId="75e47cb5-aee2-4599-8dc9-4d0088e0ed8e" providerId="ADAL" clId="{65D1EDDF-D798-D14B-A7B8-247AE48365C2}" dt="2023-07-26T08:15:11.273" v="1674" actId="478"/>
          <ac:spMkLst>
            <pc:docMk/>
            <pc:sldMk cId="0" sldId="259"/>
            <ac:spMk id="10" creationId="{11B7CCCD-97D3-1E0F-9BFE-5B045D14FA7B}"/>
          </ac:spMkLst>
        </pc:spChg>
        <pc:spChg chg="mod">
          <ac:chgData name="稲垣 典子" userId="75e47cb5-aee2-4599-8dc9-4d0088e0ed8e" providerId="ADAL" clId="{65D1EDDF-D798-D14B-A7B8-247AE48365C2}" dt="2023-07-26T08:19:46.517" v="1742" actId="1035"/>
          <ac:spMkLst>
            <pc:docMk/>
            <pc:sldMk cId="0" sldId="259"/>
            <ac:spMk id="28" creationId="{7664D18C-285A-F5EA-718E-7DBD832DBC7E}"/>
          </ac:spMkLst>
        </pc:spChg>
        <pc:spChg chg="mod">
          <ac:chgData name="稲垣 典子" userId="75e47cb5-aee2-4599-8dc9-4d0088e0ed8e" providerId="ADAL" clId="{65D1EDDF-D798-D14B-A7B8-247AE48365C2}" dt="2023-07-26T08:19:53.945" v="1749" actId="1036"/>
          <ac:spMkLst>
            <pc:docMk/>
            <pc:sldMk cId="0" sldId="259"/>
            <ac:spMk id="4105" creationId="{0BC7409B-1E55-1D52-3AF4-E1F8614290D2}"/>
          </ac:spMkLst>
        </pc:spChg>
        <pc:spChg chg="mod">
          <ac:chgData name="稲垣 典子" userId="75e47cb5-aee2-4599-8dc9-4d0088e0ed8e" providerId="ADAL" clId="{65D1EDDF-D798-D14B-A7B8-247AE48365C2}" dt="2023-07-26T08:19:46.517" v="1742" actId="1035"/>
          <ac:spMkLst>
            <pc:docMk/>
            <pc:sldMk cId="0" sldId="259"/>
            <ac:spMk id="4110" creationId="{554F2405-3CD6-0BFE-ADCC-1571AFEC3E70}"/>
          </ac:spMkLst>
        </pc:spChg>
        <pc:spChg chg="mod">
          <ac:chgData name="稲垣 典子" userId="75e47cb5-aee2-4599-8dc9-4d0088e0ed8e" providerId="ADAL" clId="{65D1EDDF-D798-D14B-A7B8-247AE48365C2}" dt="2023-07-26T08:19:46.517" v="1742" actId="1035"/>
          <ac:spMkLst>
            <pc:docMk/>
            <pc:sldMk cId="0" sldId="259"/>
            <ac:spMk id="4113" creationId="{8CC44085-9DA7-B2FF-89B2-3B7F03469A86}"/>
          </ac:spMkLst>
        </pc:spChg>
        <pc:spChg chg="mod">
          <ac:chgData name="稲垣 典子" userId="75e47cb5-aee2-4599-8dc9-4d0088e0ed8e" providerId="ADAL" clId="{65D1EDDF-D798-D14B-A7B8-247AE48365C2}" dt="2023-07-26T08:19:46.517" v="1742" actId="1035"/>
          <ac:spMkLst>
            <pc:docMk/>
            <pc:sldMk cId="0" sldId="259"/>
            <ac:spMk id="4115" creationId="{5E4962ED-DF7C-99A8-1586-6C66835FD2D9}"/>
          </ac:spMkLst>
        </pc:spChg>
        <pc:spChg chg="mod">
          <ac:chgData name="稲垣 典子" userId="75e47cb5-aee2-4599-8dc9-4d0088e0ed8e" providerId="ADAL" clId="{65D1EDDF-D798-D14B-A7B8-247AE48365C2}" dt="2023-07-26T08:19:46.517" v="1742" actId="1035"/>
          <ac:spMkLst>
            <pc:docMk/>
            <pc:sldMk cId="0" sldId="259"/>
            <ac:spMk id="4116" creationId="{3F1EB186-8720-4D99-7DD5-43FB63105BFF}"/>
          </ac:spMkLst>
        </pc:spChg>
        <pc:spChg chg="mod">
          <ac:chgData name="稲垣 典子" userId="75e47cb5-aee2-4599-8dc9-4d0088e0ed8e" providerId="ADAL" clId="{65D1EDDF-D798-D14B-A7B8-247AE48365C2}" dt="2023-07-26T08:19:46.517" v="1742" actId="1035"/>
          <ac:spMkLst>
            <pc:docMk/>
            <pc:sldMk cId="0" sldId="259"/>
            <ac:spMk id="4118" creationId="{BE8B0662-53AB-BF7E-3C1D-B7797C617D5C}"/>
          </ac:spMkLst>
        </pc:spChg>
        <pc:spChg chg="mod">
          <ac:chgData name="稲垣 典子" userId="75e47cb5-aee2-4599-8dc9-4d0088e0ed8e" providerId="ADAL" clId="{65D1EDDF-D798-D14B-A7B8-247AE48365C2}" dt="2023-07-26T08:19:50.105" v="1747" actId="1036"/>
          <ac:spMkLst>
            <pc:docMk/>
            <pc:sldMk cId="0" sldId="259"/>
            <ac:spMk id="4121" creationId="{761108AD-2664-77A9-99D3-11738E8FA1AA}"/>
          </ac:spMkLst>
        </pc:spChg>
        <pc:spChg chg="del mod">
          <ac:chgData name="稲垣 典子" userId="75e47cb5-aee2-4599-8dc9-4d0088e0ed8e" providerId="ADAL" clId="{65D1EDDF-D798-D14B-A7B8-247AE48365C2}" dt="2023-07-19T02:07:15.380" v="1014" actId="478"/>
          <ac:spMkLst>
            <pc:docMk/>
            <pc:sldMk cId="0" sldId="259"/>
            <ac:spMk id="4123" creationId="{3FC0484A-0CFE-3017-415B-C585BF7B6EF3}"/>
          </ac:spMkLst>
        </pc:spChg>
        <pc:picChg chg="add mod">
          <ac:chgData name="稲垣 典子" userId="75e47cb5-aee2-4599-8dc9-4d0088e0ed8e" providerId="ADAL" clId="{65D1EDDF-D798-D14B-A7B8-247AE48365C2}" dt="2023-07-26T08:13:56.574" v="1646"/>
          <ac:picMkLst>
            <pc:docMk/>
            <pc:sldMk cId="0" sldId="259"/>
            <ac:picMk id="3" creationId="{B979A85F-AC00-A759-A19F-723E7FDFD8D9}"/>
          </ac:picMkLst>
        </pc:picChg>
        <pc:picChg chg="add del mod">
          <ac:chgData name="稲垣 典子" userId="75e47cb5-aee2-4599-8dc9-4d0088e0ed8e" providerId="ADAL" clId="{65D1EDDF-D798-D14B-A7B8-247AE48365C2}" dt="2023-07-18T08:34:48.474" v="48" actId="478"/>
          <ac:picMkLst>
            <pc:docMk/>
            <pc:sldMk cId="0" sldId="259"/>
            <ac:picMk id="3" creationId="{F93C2DF9-3B3F-8ED1-31C7-F2A2CEC4C3E0}"/>
          </ac:picMkLst>
        </pc:picChg>
        <pc:picChg chg="add del mod">
          <ac:chgData name="稲垣 典子" userId="75e47cb5-aee2-4599-8dc9-4d0088e0ed8e" providerId="ADAL" clId="{65D1EDDF-D798-D14B-A7B8-247AE48365C2}" dt="2023-07-26T08:15:16.890" v="1676" actId="478"/>
          <ac:picMkLst>
            <pc:docMk/>
            <pc:sldMk cId="0" sldId="259"/>
            <ac:picMk id="7" creationId="{B643DBE8-8631-D4F5-3458-E561A6F2BE40}"/>
          </ac:picMkLst>
        </pc:picChg>
        <pc:picChg chg="mod">
          <ac:chgData name="稲垣 典子" userId="75e47cb5-aee2-4599-8dc9-4d0088e0ed8e" providerId="ADAL" clId="{65D1EDDF-D798-D14B-A7B8-247AE48365C2}" dt="2023-07-26T08:19:46.517" v="1742" actId="1035"/>
          <ac:picMkLst>
            <pc:docMk/>
            <pc:sldMk cId="0" sldId="259"/>
            <ac:picMk id="6146" creationId="{E460EBA1-6E38-1E07-0C00-34F2BF7E71B7}"/>
          </ac:picMkLst>
        </pc:picChg>
        <pc:picChg chg="mod">
          <ac:chgData name="稲垣 典子" userId="75e47cb5-aee2-4599-8dc9-4d0088e0ed8e" providerId="ADAL" clId="{65D1EDDF-D798-D14B-A7B8-247AE48365C2}" dt="2023-07-26T08:19:46.517" v="1742" actId="1035"/>
          <ac:picMkLst>
            <pc:docMk/>
            <pc:sldMk cId="0" sldId="259"/>
            <ac:picMk id="6147" creationId="{82081BEA-397A-2A89-7A7B-8BF6C9049D2A}"/>
          </ac:picMkLst>
        </pc:picChg>
        <pc:picChg chg="mod">
          <ac:chgData name="稲垣 典子" userId="75e47cb5-aee2-4599-8dc9-4d0088e0ed8e" providerId="ADAL" clId="{65D1EDDF-D798-D14B-A7B8-247AE48365C2}" dt="2023-07-26T08:19:59.997" v="1757" actId="1035"/>
          <ac:picMkLst>
            <pc:docMk/>
            <pc:sldMk cId="0" sldId="259"/>
            <ac:picMk id="6149" creationId="{515B22E7-2707-9486-B972-EF1CF9416DA7}"/>
          </ac:picMkLst>
        </pc:picChg>
        <pc:picChg chg="mod">
          <ac:chgData name="稲垣 典子" userId="75e47cb5-aee2-4599-8dc9-4d0088e0ed8e" providerId="ADAL" clId="{65D1EDDF-D798-D14B-A7B8-247AE48365C2}" dt="2023-07-26T08:19:55.878" v="1751" actId="1036"/>
          <ac:picMkLst>
            <pc:docMk/>
            <pc:sldMk cId="0" sldId="259"/>
            <ac:picMk id="6150" creationId="{B3E13615-1EE6-5444-01C3-45082915B181}"/>
          </ac:picMkLst>
        </pc:picChg>
        <pc:picChg chg="mod">
          <ac:chgData name="稲垣 典子" userId="75e47cb5-aee2-4599-8dc9-4d0088e0ed8e" providerId="ADAL" clId="{65D1EDDF-D798-D14B-A7B8-247AE48365C2}" dt="2023-07-26T08:19:46.517" v="1742" actId="1035"/>
          <ac:picMkLst>
            <pc:docMk/>
            <pc:sldMk cId="0" sldId="259"/>
            <ac:picMk id="6152" creationId="{D9A573BF-009A-0B55-34DB-2D520D003DE3}"/>
          </ac:picMkLst>
        </pc:picChg>
        <pc:picChg chg="mod">
          <ac:chgData name="稲垣 典子" userId="75e47cb5-aee2-4599-8dc9-4d0088e0ed8e" providerId="ADAL" clId="{65D1EDDF-D798-D14B-A7B8-247AE48365C2}" dt="2023-07-26T08:19:46.517" v="1742" actId="1035"/>
          <ac:picMkLst>
            <pc:docMk/>
            <pc:sldMk cId="0" sldId="259"/>
            <ac:picMk id="6153" creationId="{BB603D23-FCE5-F094-054D-00544CCD42E4}"/>
          </ac:picMkLst>
        </pc:picChg>
        <pc:picChg chg="mod">
          <ac:chgData name="稲垣 典子" userId="75e47cb5-aee2-4599-8dc9-4d0088e0ed8e" providerId="ADAL" clId="{65D1EDDF-D798-D14B-A7B8-247AE48365C2}" dt="2023-07-26T08:19:46.517" v="1742" actId="1035"/>
          <ac:picMkLst>
            <pc:docMk/>
            <pc:sldMk cId="0" sldId="259"/>
            <ac:picMk id="6155" creationId="{BAD6C139-04E3-B6F5-F1EA-60F3AF29F00B}"/>
          </ac:picMkLst>
        </pc:picChg>
        <pc:picChg chg="mod">
          <ac:chgData name="稲垣 典子" userId="75e47cb5-aee2-4599-8dc9-4d0088e0ed8e" providerId="ADAL" clId="{65D1EDDF-D798-D14B-A7B8-247AE48365C2}" dt="2023-07-26T08:19:46.517" v="1742" actId="1035"/>
          <ac:picMkLst>
            <pc:docMk/>
            <pc:sldMk cId="0" sldId="259"/>
            <ac:picMk id="6158" creationId="{1D3BB365-6E81-BC5B-9C89-9E79EAD73F25}"/>
          </ac:picMkLst>
        </pc:picChg>
        <pc:picChg chg="mod">
          <ac:chgData name="稲垣 典子" userId="75e47cb5-aee2-4599-8dc9-4d0088e0ed8e" providerId="ADAL" clId="{65D1EDDF-D798-D14B-A7B8-247AE48365C2}" dt="2023-07-26T08:20:03.202" v="1761" actId="1036"/>
          <ac:picMkLst>
            <pc:docMk/>
            <pc:sldMk cId="0" sldId="259"/>
            <ac:picMk id="6162" creationId="{63C67553-21DD-8CCF-3F5B-30576CAD418A}"/>
          </ac:picMkLst>
        </pc:picChg>
        <pc:picChg chg="del mod">
          <ac:chgData name="稲垣 典子" userId="75e47cb5-aee2-4599-8dc9-4d0088e0ed8e" providerId="ADAL" clId="{65D1EDDF-D798-D14B-A7B8-247AE48365C2}" dt="2023-07-18T08:28:59.612" v="14" actId="478"/>
          <ac:picMkLst>
            <pc:docMk/>
            <pc:sldMk cId="0" sldId="259"/>
            <ac:picMk id="6164" creationId="{63217A3D-A1D8-A887-CCB0-52108C721312}"/>
          </ac:picMkLst>
        </pc:picChg>
      </pc:sldChg>
      <pc:sldChg chg="addSp delSp modSp mod modNotes">
        <pc:chgData name="稲垣 典子" userId="75e47cb5-aee2-4599-8dc9-4d0088e0ed8e" providerId="ADAL" clId="{65D1EDDF-D798-D14B-A7B8-247AE48365C2}" dt="2023-07-26T08:27:35.503" v="1919" actId="1035"/>
        <pc:sldMkLst>
          <pc:docMk/>
          <pc:sldMk cId="0" sldId="260"/>
        </pc:sldMkLst>
        <pc:spChg chg="del">
          <ac:chgData name="稲垣 典子" userId="75e47cb5-aee2-4599-8dc9-4d0088e0ed8e" providerId="ADAL" clId="{65D1EDDF-D798-D14B-A7B8-247AE48365C2}" dt="2023-07-18T08:29:11.951" v="18" actId="478"/>
          <ac:spMkLst>
            <pc:docMk/>
            <pc:sldMk cId="0" sldId="260"/>
            <ac:spMk id="3" creationId="{4C4408E7-701E-F5BA-695C-E9CE520CAFDE}"/>
          </ac:spMkLst>
        </pc:spChg>
        <pc:spChg chg="add mod">
          <ac:chgData name="稲垣 典子" userId="75e47cb5-aee2-4599-8dc9-4d0088e0ed8e" providerId="ADAL" clId="{65D1EDDF-D798-D14B-A7B8-247AE48365C2}" dt="2023-07-26T08:14:02.261" v="1649"/>
          <ac:spMkLst>
            <pc:docMk/>
            <pc:sldMk cId="0" sldId="260"/>
            <ac:spMk id="3" creationId="{DDC8C429-ACE4-9186-17AA-2C72A2161101}"/>
          </ac:spMkLst>
        </pc:spChg>
        <pc:spChg chg="del mod">
          <ac:chgData name="稲垣 典子" userId="75e47cb5-aee2-4599-8dc9-4d0088e0ed8e" providerId="ADAL" clId="{65D1EDDF-D798-D14B-A7B8-247AE48365C2}" dt="2023-07-18T08:37:45.684" v="93" actId="478"/>
          <ac:spMkLst>
            <pc:docMk/>
            <pc:sldMk cId="0" sldId="260"/>
            <ac:spMk id="4" creationId="{57FA32E4-9D29-4620-6ADC-7B0D40DBF953}"/>
          </ac:spMkLst>
        </pc:spChg>
        <pc:spChg chg="add mod">
          <ac:chgData name="稲垣 典子" userId="75e47cb5-aee2-4599-8dc9-4d0088e0ed8e" providerId="ADAL" clId="{65D1EDDF-D798-D14B-A7B8-247AE48365C2}" dt="2023-07-26T08:14:11.796" v="1654"/>
          <ac:spMkLst>
            <pc:docMk/>
            <pc:sldMk cId="0" sldId="260"/>
            <ac:spMk id="4" creationId="{B10AEDAF-9C26-B2F0-5746-EE226259257B}"/>
          </ac:spMkLst>
        </pc:spChg>
        <pc:spChg chg="add mod">
          <ac:chgData name="稲垣 典子" userId="75e47cb5-aee2-4599-8dc9-4d0088e0ed8e" providerId="ADAL" clId="{65D1EDDF-D798-D14B-A7B8-247AE48365C2}" dt="2023-07-26T08:14:48.865" v="1665"/>
          <ac:spMkLst>
            <pc:docMk/>
            <pc:sldMk cId="0" sldId="260"/>
            <ac:spMk id="5" creationId="{D54CC003-79CB-27F5-44CD-78FE3902AD40}"/>
          </ac:spMkLst>
        </pc:spChg>
        <pc:spChg chg="add del mod">
          <ac:chgData name="稲垣 典子" userId="75e47cb5-aee2-4599-8dc9-4d0088e0ed8e" providerId="ADAL" clId="{65D1EDDF-D798-D14B-A7B8-247AE48365C2}" dt="2023-07-18T08:35:03.236" v="53" actId="478"/>
          <ac:spMkLst>
            <pc:docMk/>
            <pc:sldMk cId="0" sldId="260"/>
            <ac:spMk id="6" creationId="{39C1D585-1CA3-8881-895D-E2F5EE9308B3}"/>
          </ac:spMkLst>
        </pc:spChg>
        <pc:spChg chg="add del mod">
          <ac:chgData name="稲垣 典子" userId="75e47cb5-aee2-4599-8dc9-4d0088e0ed8e" providerId="ADAL" clId="{65D1EDDF-D798-D14B-A7B8-247AE48365C2}" dt="2023-07-26T08:15:07.618" v="1672" actId="478"/>
          <ac:spMkLst>
            <pc:docMk/>
            <pc:sldMk cId="0" sldId="260"/>
            <ac:spMk id="8" creationId="{A54F6329-BB61-EE6C-A723-EBB1FFC3B973}"/>
          </ac:spMkLst>
        </pc:spChg>
        <pc:spChg chg="add del mod">
          <ac:chgData name="稲垣 典子" userId="75e47cb5-aee2-4599-8dc9-4d0088e0ed8e" providerId="ADAL" clId="{65D1EDDF-D798-D14B-A7B8-247AE48365C2}" dt="2023-07-26T08:14:55.790" v="1666" actId="478"/>
          <ac:spMkLst>
            <pc:docMk/>
            <pc:sldMk cId="0" sldId="260"/>
            <ac:spMk id="9" creationId="{7132AB21-BC9C-BAEA-C352-3D027EBAC17C}"/>
          </ac:spMkLst>
        </pc:spChg>
        <pc:spChg chg="add del mod">
          <ac:chgData name="稲垣 典子" userId="75e47cb5-aee2-4599-8dc9-4d0088e0ed8e" providerId="ADAL" clId="{65D1EDDF-D798-D14B-A7B8-247AE48365C2}" dt="2023-07-26T08:14:57.714" v="1667" actId="478"/>
          <ac:spMkLst>
            <pc:docMk/>
            <pc:sldMk cId="0" sldId="260"/>
            <ac:spMk id="10" creationId="{B289C793-DFAA-AEFB-7E03-C9867933A6A3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k cId="0" sldId="260"/>
            <ac:spMk id="6146" creationId="{7CFBB90F-9508-CFE3-FBE2-929744FA7D3B}"/>
          </ac:spMkLst>
        </pc:spChg>
        <pc:spChg chg="mod">
          <ac:chgData name="稲垣 典子" userId="75e47cb5-aee2-4599-8dc9-4d0088e0ed8e" providerId="ADAL" clId="{65D1EDDF-D798-D14B-A7B8-247AE48365C2}" dt="2023-07-26T08:27:27.791" v="1913" actId="1036"/>
          <ac:spMkLst>
            <pc:docMk/>
            <pc:sldMk cId="0" sldId="260"/>
            <ac:spMk id="6149" creationId="{4E37A40B-F849-722D-B3E4-9DF83ED21DA8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k cId="0" sldId="260"/>
            <ac:spMk id="6153" creationId="{D540684D-AA8E-FC78-EB25-AD6001C52D6E}"/>
          </ac:spMkLst>
        </pc:spChg>
        <pc:picChg chg="add mod">
          <ac:chgData name="稲垣 典子" userId="75e47cb5-aee2-4599-8dc9-4d0088e0ed8e" providerId="ADAL" clId="{65D1EDDF-D798-D14B-A7B8-247AE48365C2}" dt="2023-07-26T08:13:58.410" v="1648"/>
          <ac:picMkLst>
            <pc:docMk/>
            <pc:sldMk cId="0" sldId="260"/>
            <ac:picMk id="2" creationId="{099AC9F8-718F-D6C3-74D6-44D4D849231F}"/>
          </ac:picMkLst>
        </pc:picChg>
        <pc:picChg chg="add del mod">
          <ac:chgData name="稲垣 典子" userId="75e47cb5-aee2-4599-8dc9-4d0088e0ed8e" providerId="ADAL" clId="{65D1EDDF-D798-D14B-A7B8-247AE48365C2}" dt="2023-07-18T08:28:48.273" v="7"/>
          <ac:picMkLst>
            <pc:docMk/>
            <pc:sldMk cId="0" sldId="260"/>
            <ac:picMk id="2" creationId="{97BB8CEB-B7F0-7C3D-0227-1EA6EAA0BB7C}"/>
          </ac:picMkLst>
        </pc:picChg>
        <pc:picChg chg="add del mod">
          <ac:chgData name="稲垣 典子" userId="75e47cb5-aee2-4599-8dc9-4d0088e0ed8e" providerId="ADAL" clId="{65D1EDDF-D798-D14B-A7B8-247AE48365C2}" dt="2023-07-18T08:35:00.861" v="52" actId="478"/>
          <ac:picMkLst>
            <pc:docMk/>
            <pc:sldMk cId="0" sldId="260"/>
            <ac:picMk id="5" creationId="{74F9A85D-56EE-2A05-D716-FB8E7752D53C}"/>
          </ac:picMkLst>
        </pc:picChg>
        <pc:picChg chg="add del mod">
          <ac:chgData name="稲垣 典子" userId="75e47cb5-aee2-4599-8dc9-4d0088e0ed8e" providerId="ADAL" clId="{65D1EDDF-D798-D14B-A7B8-247AE48365C2}" dt="2023-07-26T08:15:08.302" v="1673" actId="478"/>
          <ac:picMkLst>
            <pc:docMk/>
            <pc:sldMk cId="0" sldId="260"/>
            <ac:picMk id="7" creationId="{6A265573-3456-43C8-90D2-CD09D1A101D4}"/>
          </ac:picMkLst>
        </pc:picChg>
        <pc:picChg chg="del mod">
          <ac:chgData name="稲垣 典子" userId="75e47cb5-aee2-4599-8dc9-4d0088e0ed8e" providerId="ADAL" clId="{65D1EDDF-D798-D14B-A7B8-247AE48365C2}" dt="2023-07-18T08:28:50.666" v="9" actId="478"/>
          <ac:picMkLst>
            <pc:docMk/>
            <pc:sldMk cId="0" sldId="260"/>
            <ac:picMk id="10245" creationId="{D39DCD1A-2291-72BB-040E-0171264A8A65}"/>
          </ac:picMkLst>
        </pc:picChg>
        <pc:picChg chg="mod">
          <ac:chgData name="稲垣 典子" userId="75e47cb5-aee2-4599-8dc9-4d0088e0ed8e" providerId="ADAL" clId="{65D1EDDF-D798-D14B-A7B8-247AE48365C2}" dt="2023-07-26T08:27:35.503" v="1919" actId="1035"/>
          <ac:picMkLst>
            <pc:docMk/>
            <pc:sldMk cId="0" sldId="260"/>
            <ac:picMk id="10248" creationId="{B3A1CB9F-800E-917E-E5A5-2A8007DC7957}"/>
          </ac:picMkLst>
        </pc:picChg>
      </pc:sldChg>
      <pc:sldChg chg="add del">
        <pc:chgData name="稲垣 典子" userId="75e47cb5-aee2-4599-8dc9-4d0088e0ed8e" providerId="ADAL" clId="{65D1EDDF-D798-D14B-A7B8-247AE48365C2}" dt="2023-07-18T08:29:42.200" v="26"/>
        <pc:sldMkLst>
          <pc:docMk/>
          <pc:sldMk cId="3350460844" sldId="261"/>
        </pc:sldMkLst>
      </pc:sldChg>
      <pc:sldMasterChg chg="modSp modSldLayout">
        <pc:chgData name="稲垣 典子" userId="75e47cb5-aee2-4599-8dc9-4d0088e0ed8e" providerId="ADAL" clId="{65D1EDDF-D798-D14B-A7B8-247AE48365C2}" dt="2023-07-26T08:13:43.427" v="1644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asterMk cId="0" sldId="2147483648"/>
            <ac:spMk id="1026" creationId="{1BF3A7EC-B3DD-7657-B600-337F85C7AE6C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asterMk cId="0" sldId="2147483648"/>
            <ac:spMk id="1027" creationId="{79DFDB3C-E91A-4BD7-1E09-918BFEFB55EE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asterMk cId="0" sldId="2147483648"/>
            <ac:spMk id="1028" creationId="{F53A5809-84DF-E96A-8155-4F0346E7EFF8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asterMk cId="0" sldId="2147483648"/>
            <ac:spMk id="1029" creationId="{7C6996EA-94CA-0918-5E00-B41F6D9F27BA}"/>
          </ac:spMkLst>
        </pc:spChg>
        <pc:spChg chg="mod">
          <ac:chgData name="稲垣 典子" userId="75e47cb5-aee2-4599-8dc9-4d0088e0ed8e" providerId="ADAL" clId="{65D1EDDF-D798-D14B-A7B8-247AE48365C2}" dt="2023-07-26T08:13:43.427" v="1644"/>
          <ac:spMkLst>
            <pc:docMk/>
            <pc:sldMasterMk cId="0" sldId="2147483648"/>
            <ac:spMk id="1030" creationId="{8F842D38-4440-F875-B2BA-C10D62C201BC}"/>
          </ac:spMkLst>
        </pc:spChg>
        <pc:sldLayoutChg chg="modSp">
          <pc:chgData name="稲垣 典子" userId="75e47cb5-aee2-4599-8dc9-4d0088e0ed8e" providerId="ADAL" clId="{65D1EDDF-D798-D14B-A7B8-247AE48365C2}" dt="2023-07-26T08:13:43.427" v="1644"/>
          <pc:sldLayoutMkLst>
            <pc:docMk/>
            <pc:sldMasterMk cId="0" sldId="2147483648"/>
            <pc:sldLayoutMk cId="4278459624" sldId="2147483649"/>
          </pc:sldLayoutMkLst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4278459624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4278459624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5D1EDDF-D798-D14B-A7B8-247AE48365C2}" dt="2023-07-26T08:13:43.427" v="1644"/>
          <pc:sldLayoutMkLst>
            <pc:docMk/>
            <pc:sldMasterMk cId="0" sldId="2147483648"/>
            <pc:sldLayoutMk cId="2945854342" sldId="2147483651"/>
          </pc:sldLayoutMkLst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2945854342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2945854342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5D1EDDF-D798-D14B-A7B8-247AE48365C2}" dt="2023-07-26T08:13:43.427" v="1644"/>
          <pc:sldLayoutMkLst>
            <pc:docMk/>
            <pc:sldMasterMk cId="0" sldId="2147483648"/>
            <pc:sldLayoutMk cId="1786219176" sldId="2147483652"/>
          </pc:sldLayoutMkLst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1786219176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1786219176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5D1EDDF-D798-D14B-A7B8-247AE48365C2}" dt="2023-07-26T08:13:43.427" v="1644"/>
          <pc:sldLayoutMkLst>
            <pc:docMk/>
            <pc:sldMasterMk cId="0" sldId="2147483648"/>
            <pc:sldLayoutMk cId="2206074028" sldId="2147483653"/>
          </pc:sldLayoutMkLst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2206074028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2206074028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2206074028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2206074028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2206074028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5D1EDDF-D798-D14B-A7B8-247AE48365C2}" dt="2023-07-26T08:13:43.427" v="1644"/>
          <pc:sldLayoutMkLst>
            <pc:docMk/>
            <pc:sldMasterMk cId="0" sldId="2147483648"/>
            <pc:sldLayoutMk cId="881359327" sldId="2147483656"/>
          </pc:sldLayoutMkLst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881359327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881359327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881359327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5D1EDDF-D798-D14B-A7B8-247AE48365C2}" dt="2023-07-26T08:13:43.427" v="1644"/>
          <pc:sldLayoutMkLst>
            <pc:docMk/>
            <pc:sldMasterMk cId="0" sldId="2147483648"/>
            <pc:sldLayoutMk cId="3031973619" sldId="2147483657"/>
          </pc:sldLayoutMkLst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3031973619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3031973619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3031973619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5D1EDDF-D798-D14B-A7B8-247AE48365C2}" dt="2023-07-26T08:13:43.427" v="1644"/>
          <pc:sldLayoutMkLst>
            <pc:docMk/>
            <pc:sldMasterMk cId="0" sldId="2147483648"/>
            <pc:sldLayoutMk cId="3629522993" sldId="2147483659"/>
          </pc:sldLayoutMkLst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3629522993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5D1EDDF-D798-D14B-A7B8-247AE48365C2}" dt="2023-07-26T08:13:43.427" v="1644"/>
            <ac:spMkLst>
              <pc:docMk/>
              <pc:sldMasterMk cId="0" sldId="2147483648"/>
              <pc:sldLayoutMk cId="3629522993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A3D72DCF-9D7F-5629-273E-93F9B7357E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0A82E487-DA57-9DEC-ACD8-51AC79B5F0F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r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1CA61036-ED5B-E9A9-031C-6591569F774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3B7FB0BC-4F2F-2C89-B903-0E9B8297A82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1ADB5702-3439-4DB9-92D0-82773A133C3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9B3A5EB-1FF9-695C-A0F0-55E4A050AD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27D9C98-EC59-8263-BA23-1386E1A68D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3F5E406C-B5C1-4E47-B64B-FCE19B7AAA67}" type="datetimeFigureOut">
              <a:rPr lang="ja-JP" altLang="fr-FR"/>
              <a:pPr>
                <a:defRPr/>
              </a:pPr>
              <a:t>2023/7/26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6D319D1A-2477-2195-0376-EE57AFB17D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1363"/>
            <a:ext cx="256063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E4CEECE3-A1DA-E8AB-4DB7-10A887F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686300"/>
            <a:ext cx="5386387" cy="443865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vi" noProof="0"/>
              <a:t>マスター テキストの書式設定</a:t>
            </a:r>
          </a:p>
          <a:p>
            <a:pPr lvl="1"/>
            <a:r>
              <a:rPr lang="vi" noProof="0"/>
              <a:t>第 2 レベル</a:t>
            </a:r>
          </a:p>
          <a:p>
            <a:pPr lvl="2"/>
            <a:r>
              <a:rPr lang="vi" noProof="0"/>
              <a:t>第 3 レベル</a:t>
            </a:r>
          </a:p>
          <a:p>
            <a:pPr lvl="3"/>
            <a:r>
              <a:rPr lang="vi" noProof="0"/>
              <a:t>第 4 レベル</a:t>
            </a:r>
          </a:p>
          <a:p>
            <a:pPr lvl="4"/>
            <a:r>
              <a:rPr lang="vi" noProof="0"/>
              <a:t>第 5 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B8516A-2AB5-762B-77ED-78FFCE7B26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9425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DDFB18-F29E-78D4-0706-41EC8CFE3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69425"/>
            <a:ext cx="2919412" cy="495300"/>
          </a:xfrm>
          <a:prstGeom prst="rect">
            <a:avLst/>
          </a:prstGeom>
        </p:spPr>
        <p:txBody>
          <a:bodyPr vert="horz" wrap="square" lIns="91429" tIns="45714" rIns="91429" bIns="45714" numCol="1" rtlCol="0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A77F61AF-6AEE-46B3-9119-90DE05C7147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71DFA597-DA01-4B02-8A6A-2BE61E986E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796EE707-D8EE-0577-B285-32C8E156AA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2B0ADCC0-69E9-C29D-1F30-3BBDB2662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59D01C41-8111-4F9D-97B1-2E3D434FEFAA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EC7B9968-9EB1-8C98-E86F-38430797F9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58E4C025-3F35-0949-0EFC-84A5A2E059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C90941A3-881F-8396-754D-39E7546E1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C20D82CF-7CDD-4786-AB47-9C64D5A8655B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6D84839A-E3FC-9F32-DED6-85E823FBC1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F832690C-F5A6-6419-835F-27F112E0FF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575C3847-A7BF-413D-41A6-51AFB0B8D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B955E58C-0C1E-470A-B9B4-10C7AE9EB0C5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A6862A40-B821-DC5C-E9D6-C146A31421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F23A3B70-7615-A4E2-F291-8170F89338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EB1DB596-3DA6-14E6-A4CA-07D914D39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F84054BB-0987-4D0A-B9A8-942C10A2EA2C}" type="slidenum">
              <a:rPr lang="ja-JP" altLang="en-US" sz="1200" smtClean="0"/>
              <a:pPr/>
              <a:t>4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1533"/>
          </a:xfrm>
        </p:spPr>
        <p:txBody>
          <a:bodyPr rtlCol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vi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D86977-9524-0B79-468B-E8E35FF005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42D61A-2DBF-B1B8-4F29-997E094E3D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DF6A74-C722-6FC4-0C47-1C0F9CA5E8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F0638-3DE2-42BA-A697-7AD2A33E97A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845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6A9FDD-2A40-6741-8148-2300CB5C25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C3A3C9-1211-753D-BD08-A91542373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15B983-7FDC-1E71-59F3-6850678D18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5E9C2-6B5C-4210-A228-94468E4F284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819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26" y="6365525"/>
            <a:ext cx="5829300" cy="1967441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26" y="4198587"/>
            <a:ext cx="5829300" cy="2166938"/>
          </a:xfrm>
        </p:spPr>
        <p:txBody>
          <a:bodyPr rtlCol="0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2F552A-A4D1-A121-9708-BAA0D00F9B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E01363-7CB8-189B-98A7-96167DB2C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8D6B33-31B7-B5AB-1088-E3ACD06E9C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7A4A6-FB3C-4EFD-95D7-8EA010B807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585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0" y="2861733"/>
            <a:ext cx="2861896" cy="5943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1754" y="2861733"/>
            <a:ext cx="2861896" cy="5943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48443F-E710-3544-8AE6-06D3A07CF8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332AE-20B5-BBEA-17AD-B5AD20B17C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2424C8-1DB9-6351-FDA7-CC7B661382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F5573-6DCC-443E-86D9-6152B1E6933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621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8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7"/>
            <a:ext cx="3030049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8"/>
            <a:ext cx="3030049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952" y="2217387"/>
            <a:ext cx="3031148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952" y="3141488"/>
            <a:ext cx="3031148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7D9547-92AB-3504-0B20-28600666C9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211D09B-13E7-F087-373E-6F59B51A8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E30B473-A5DE-A60D-4970-A78FBC340F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7230-FA56-4FE2-8BD7-0F2239BF7E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0607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070B04-F46F-C4E4-672F-3F73E5AA1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633A21-2132-AF74-B514-45B6D234BA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C115B93-A121-61AB-E64B-F2F499D15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5C9C9-EC57-4CE1-86EE-BA695E30BDF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805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DA8F48-4A5A-DC14-02B0-493BCFE922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13CF6CD-00DA-14B1-1250-2CB366626C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C971A6D-C600-5EB4-3B13-4A2B57CAF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59737-4814-4FFA-A26F-65E5E359B7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248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7"/>
            <a:ext cx="2256326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394407"/>
            <a:ext cx="3833446" cy="8454496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326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7923E6-035B-F0A6-53F2-24C212CA5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EB909-05A3-FAE2-A1E5-821AC2B931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1AC171-DD09-2A43-7D6A-738F1BA32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7EE7B-C628-436F-B363-8ED3BDD78D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8135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124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124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124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37A84-64D1-8294-2012-535D23B581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3B8AFC-F177-8FAE-AEB9-4BED599BD6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146477-601A-8BF1-F0CA-9089B54682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97CC1-3600-4986-BD19-1FB328E1CF7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1973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083FF1-82EA-E89C-493D-86D1F377A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7A2C73-C0A1-EFFE-DC17-D3D91EF85B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FA2735-FE1E-422F-2FAA-2D77608E44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B0900-A350-4142-8B70-8F11DE9C53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425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9" y="880533"/>
            <a:ext cx="1457325" cy="7924800"/>
          </a:xfrm>
        </p:spPr>
        <p:txBody>
          <a:bodyPr vert="eaVert"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4354" y="880533"/>
            <a:ext cx="4266467" cy="7924800"/>
          </a:xfrm>
        </p:spPr>
        <p:txBody>
          <a:bodyPr vert="eaVert" rtlCol="0"/>
          <a:lstStyle/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B167B-AFA1-4EF8-DC50-625C845C59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142BC0C-EA4D-8CBB-68EA-48470E26D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0C87B8-1EBB-38F1-1985-8803CC425D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68751-058B-4E80-A8A4-56B74542C2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952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BF3A7EC-B3DD-7657-B600-337F85C7A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414"/>
            <a:ext cx="5829300" cy="165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9DFDB3C-E91A-4BD7-1E09-918BFEFB5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614"/>
            <a:ext cx="5829300" cy="5942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 テキストの書式設定</a:t>
            </a:r>
          </a:p>
          <a:p>
            <a:pPr lvl="1"/>
            <a:r>
              <a:rPr lang="ja-JP" altLang="ja-JP"/>
              <a:t>第 2 レベル</a:t>
            </a:r>
          </a:p>
          <a:p>
            <a:pPr lvl="2"/>
            <a:r>
              <a:rPr lang="ja-JP" altLang="ja-JP"/>
              <a:t>第 3 レベル</a:t>
            </a:r>
          </a:p>
          <a:p>
            <a:pPr lvl="3"/>
            <a:r>
              <a:rPr lang="ja-JP" altLang="ja-JP"/>
              <a:t>第 4 レベル</a:t>
            </a:r>
          </a:p>
          <a:p>
            <a:pPr lvl="4"/>
            <a:r>
              <a:rPr lang="ja-JP" altLang="ja-JP"/>
              <a:t>第 5 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53A5809-84DF-E96A-8155-4F0346E7EF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589"/>
            <a:ext cx="142875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C6996EA-94CA-0918-5E00-B41F6D9F27B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589"/>
            <a:ext cx="217170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F842D38-4440-F875-B2BA-C10D62C201B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589"/>
            <a:ext cx="142875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E63F3E5E-9A58-4424-8B74-51027FB8DE7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png"/><Relationship Id="rId4" Type="http://schemas.openxmlformats.org/officeDocument/2006/relationships/image" Target="../media/image2.w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1.wmf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11" Type="http://schemas.openxmlformats.org/officeDocument/2006/relationships/image" Target="../media/image7.png"/><Relationship Id="rId5" Type="http://schemas.openxmlformats.org/officeDocument/2006/relationships/image" Target="../media/image8.wmf"/><Relationship Id="rId10" Type="http://schemas.openxmlformats.org/officeDocument/2006/relationships/image" Target="../media/image13.png"/><Relationship Id="rId4" Type="http://schemas.openxmlformats.org/officeDocument/2006/relationships/image" Target="../media/image2.wmf"/><Relationship Id="rId9" Type="http://schemas.openxmlformats.org/officeDocument/2006/relationships/image" Target="../media/image1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円/楕円 5">
            <a:extLst>
              <a:ext uri="{FF2B5EF4-FFF2-40B4-BE49-F238E27FC236}">
                <a16:creationId xmlns:a16="http://schemas.microsoft.com/office/drawing/2014/main" id="{0B59D587-B3C8-BBC1-D07A-3D4D3EDAA44A}"/>
              </a:ext>
            </a:extLst>
          </p:cNvPr>
          <p:cNvSpPr/>
          <p:nvPr/>
        </p:nvSpPr>
        <p:spPr>
          <a:xfrm>
            <a:off x="201123" y="135410"/>
            <a:ext cx="5892173" cy="1001166"/>
          </a:xfrm>
          <a:prstGeom prst="ellipse">
            <a:avLst/>
          </a:prstGeom>
          <a:solidFill>
            <a:srgbClr val="CCFFFF"/>
          </a:solidFill>
          <a:ln w="2857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ja-JP" sz="1800" b="1" kern="0" dirty="0">
              <a:solidFill>
                <a:prstClr val="black"/>
              </a:solidFill>
              <a:latin typeface="Calibri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1F36E85-56EC-E538-B894-B4407AEC1223}"/>
              </a:ext>
            </a:extLst>
          </p:cNvPr>
          <p:cNvGrpSpPr/>
          <p:nvPr/>
        </p:nvGrpSpPr>
        <p:grpSpPr>
          <a:xfrm>
            <a:off x="57108" y="2335806"/>
            <a:ext cx="6756269" cy="5497514"/>
            <a:chOff x="57108" y="2263776"/>
            <a:chExt cx="6756269" cy="5497514"/>
          </a:xfrm>
        </p:grpSpPr>
        <p:pic>
          <p:nvPicPr>
            <p:cNvPr id="4098" name="Picture 3">
              <a:extLst>
                <a:ext uri="{FF2B5EF4-FFF2-40B4-BE49-F238E27FC236}">
                  <a16:creationId xmlns:a16="http://schemas.microsoft.com/office/drawing/2014/main" id="{A18C6C14-6B7E-532A-5999-73561018B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495300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17">
              <a:extLst>
                <a:ext uri="{FF2B5EF4-FFF2-40B4-BE49-F238E27FC236}">
                  <a16:creationId xmlns:a16="http://schemas.microsoft.com/office/drawing/2014/main" id="{C27A4CAD-C171-1AE7-6632-05A628A8E5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775" y="517525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1" name="Oval 12" descr="編み込み">
              <a:extLst>
                <a:ext uri="{FF2B5EF4-FFF2-40B4-BE49-F238E27FC236}">
                  <a16:creationId xmlns:a16="http://schemas.microsoft.com/office/drawing/2014/main" id="{52C0DCED-02B0-EBC0-7018-1EC69C0DE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044" y="3944889"/>
              <a:ext cx="4411277" cy="1948467"/>
            </a:xfrm>
            <a:prstGeom prst="ellipse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FF9966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2400">
                <a:latin typeface="+mj-lt"/>
              </a:endParaRPr>
            </a:p>
          </p:txBody>
        </p:sp>
        <p:grpSp>
          <p:nvGrpSpPr>
            <p:cNvPr id="4102" name="グループ化 5">
              <a:extLst>
                <a:ext uri="{FF2B5EF4-FFF2-40B4-BE49-F238E27FC236}">
                  <a16:creationId xmlns:a16="http://schemas.microsoft.com/office/drawing/2014/main" id="{E3387E41-1768-3D7C-5E76-30390DCA7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4904" y="4013201"/>
              <a:ext cx="3075458" cy="1723231"/>
              <a:chOff x="2305834" y="2272853"/>
              <a:chExt cx="4057650" cy="2354263"/>
            </a:xfrm>
          </p:grpSpPr>
          <p:pic>
            <p:nvPicPr>
              <p:cNvPr id="4117" name="Picture 4">
                <a:extLst>
                  <a:ext uri="{FF2B5EF4-FFF2-40B4-BE49-F238E27FC236}">
                    <a16:creationId xmlns:a16="http://schemas.microsoft.com/office/drawing/2014/main" id="{46BDCA2B-68F7-5E18-B0A7-633F038E88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2359" y="3580953"/>
                <a:ext cx="2651125" cy="963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18" name="Picture 5">
                <a:extLst>
                  <a:ext uri="{FF2B5EF4-FFF2-40B4-BE49-F238E27FC236}">
                    <a16:creationId xmlns:a16="http://schemas.microsoft.com/office/drawing/2014/main" id="{1C7705A3-A1A0-A707-61CF-4FADBB2A40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3534" y="2272853"/>
                <a:ext cx="1327150" cy="12207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19" name="Picture 6">
                <a:extLst>
                  <a:ext uri="{FF2B5EF4-FFF2-40B4-BE49-F238E27FC236}">
                    <a16:creationId xmlns:a16="http://schemas.microsoft.com/office/drawing/2014/main" id="{C3BE52F4-DA2C-059E-6281-A1E72F1F38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459" y="2361753"/>
                <a:ext cx="1143000" cy="1081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20" name="Picture 20">
                <a:extLst>
                  <a:ext uri="{FF2B5EF4-FFF2-40B4-BE49-F238E27FC236}">
                    <a16:creationId xmlns:a16="http://schemas.microsoft.com/office/drawing/2014/main" id="{AAA5353D-78FB-2121-B9FA-AB44DE77B6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5834" y="3458716"/>
                <a:ext cx="1295400" cy="1168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103" name="AutoShape 28">
              <a:extLst>
                <a:ext uri="{FF2B5EF4-FFF2-40B4-BE49-F238E27FC236}">
                  <a16:creationId xmlns:a16="http://schemas.microsoft.com/office/drawing/2014/main" id="{0B4E0DB0-ED77-CA13-4088-E33F29A9C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836" y="5837525"/>
              <a:ext cx="3134541" cy="1804701"/>
            </a:xfrm>
            <a:prstGeom prst="wedgeRectCallout">
              <a:avLst>
                <a:gd name="adj1" fmla="val 5097"/>
                <a:gd name="adj2" fmla="val -68752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[</a:t>
              </a:r>
              <a:r>
                <a:rPr lang="ja-JP" altLang="ja-JP" sz="1800" b="1" dirty="0">
                  <a:latin typeface="+mj-lt"/>
                  <a:ea typeface="HG丸ｺﾞｼｯｸM-PRO" panose="020F0600000000000000" pitchFamily="50" charset="-128"/>
                </a:rPr>
                <a:t>Plat </a:t>
              </a: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principal]</a:t>
              </a:r>
              <a:endParaRPr lang="en-US" altLang="ja-JP" sz="1800" b="1" dirty="0">
                <a:latin typeface="+mj-lt"/>
                <a:ea typeface="HG丸ｺﾞｼｯｸM-PRO" panose="020F06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Viande</a:t>
              </a:r>
              <a:r>
                <a:rPr lang="ja-JP" altLang="ja-JP" sz="1800" b="1" dirty="0">
                  <a:latin typeface="+mj-lt"/>
                  <a:ea typeface="HG丸ｺﾞｼｯｸM-PRO" panose="020F0600000000000000" pitchFamily="50" charset="-128"/>
                </a:rPr>
                <a:t>, poisson, œufs, tofu, </a:t>
              </a: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etc.</a:t>
              </a:r>
              <a:endParaRPr lang="en-US" altLang="ja-JP" sz="1800" b="1" dirty="0">
                <a:latin typeface="+mj-lt"/>
                <a:ea typeface="HG丸ｺﾞｼｯｸM-PRO" panose="020F06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Aliments </a:t>
              </a:r>
              <a:r>
                <a:rPr lang="ja-JP" altLang="ja-JP" sz="1800" b="1" dirty="0">
                  <a:latin typeface="+mj-lt"/>
                  <a:ea typeface="HG丸ｺﾞｼｯｸM-PRO" panose="020F0600000000000000" pitchFamily="50" charset="-128"/>
                </a:rPr>
                <a:t>principalement riches en </a:t>
              </a:r>
              <a:r>
                <a:rPr lang="ja-JP" altLang="ja-JP" sz="1800" b="1" dirty="0">
                  <a:solidFill>
                    <a:srgbClr val="FF0000"/>
                  </a:solidFill>
                  <a:latin typeface="+mj-lt"/>
                  <a:ea typeface="HG丸ｺﾞｼｯｸM-PRO" panose="020F0600000000000000" pitchFamily="50" charset="-128"/>
                </a:rPr>
                <a:t>protéines </a:t>
              </a:r>
              <a:r>
                <a:rPr lang="ja-JP" altLang="ja-JP" sz="1800" b="1">
                  <a:solidFill>
                    <a:srgbClr val="002060"/>
                  </a:solidFill>
                  <a:latin typeface="+mj-lt"/>
                  <a:ea typeface="HG丸ｺﾞｼｯｸM-PRO" panose="020F0600000000000000" pitchFamily="50" charset="-128"/>
                </a:rPr>
                <a:t>et</a:t>
              </a:r>
              <a:r>
                <a:rPr lang="ja-JP" altLang="ja-JP" sz="1800" b="1">
                  <a:solidFill>
                    <a:srgbClr val="FF0000"/>
                  </a:solidFill>
                  <a:latin typeface="+mj-lt"/>
                  <a:ea typeface="HG丸ｺﾞｼｯｸM-PRO" panose="020F0600000000000000" pitchFamily="50" charset="-128"/>
                </a:rPr>
                <a:t> graisses</a:t>
              </a:r>
              <a:endParaRPr lang="en-US" altLang="ja-JP" sz="1800" b="1" dirty="0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n-US" altLang="ja-JP" sz="10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【</a:t>
              </a: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主菜</a:t>
              </a:r>
              <a:r>
                <a:rPr lang="en-US" altLang="ja-JP" sz="10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】</a:t>
              </a: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肉・魚・卵・豆腐など</a:t>
              </a:r>
              <a:endPara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主に</a:t>
              </a:r>
              <a:r>
                <a:rPr lang="ja-JP" altLang="en-US" sz="1000">
                  <a:solidFill>
                    <a:srgbClr val="FF0000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たんぱく質</a:t>
              </a: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と</a:t>
              </a:r>
              <a:r>
                <a:rPr lang="ja-JP" altLang="en-US" sz="1000">
                  <a:solidFill>
                    <a:srgbClr val="FF0000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脂質</a:t>
              </a: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を多く含む</a:t>
              </a:r>
              <a:endPara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</p:txBody>
        </p:sp>
        <p:sp>
          <p:nvSpPr>
            <p:cNvPr id="4104" name="AutoShape 27">
              <a:extLst>
                <a:ext uri="{FF2B5EF4-FFF2-40B4-BE49-F238E27FC236}">
                  <a16:creationId xmlns:a16="http://schemas.microsoft.com/office/drawing/2014/main" id="{D532D83C-40BA-5C36-6630-E7715B61A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713" y="5843089"/>
              <a:ext cx="2808312" cy="1799136"/>
            </a:xfrm>
            <a:prstGeom prst="wedgeRectCallout">
              <a:avLst>
                <a:gd name="adj1" fmla="val 26676"/>
                <a:gd name="adj2" fmla="val -6214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[</a:t>
              </a:r>
              <a:r>
                <a:rPr lang="fr-CH" altLang="ja-JP" sz="1800" b="1" dirty="0">
                  <a:latin typeface="+mj-lt"/>
                  <a:ea typeface="HG丸ｺﾞｼｯｸM-PRO" panose="020F0600000000000000" pitchFamily="50" charset="-128"/>
                </a:rPr>
                <a:t>Féculent</a:t>
              </a: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]</a:t>
              </a:r>
              <a:endParaRPr lang="en-US" altLang="ja-JP" sz="1800" b="1" dirty="0">
                <a:latin typeface="+mj-lt"/>
                <a:ea typeface="HG丸ｺﾞｼｯｸM-PRO" panose="020F06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Riz</a:t>
              </a:r>
              <a:r>
                <a:rPr lang="ja-JP" altLang="ja-JP" sz="1800" b="1" dirty="0">
                  <a:latin typeface="+mj-lt"/>
                  <a:ea typeface="HG丸ｺﾞｼｯｸM-PRO" panose="020F0600000000000000" pitchFamily="50" charset="-128"/>
                </a:rPr>
                <a:t>, pain </a:t>
              </a: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ou pâtes</a:t>
              </a:r>
              <a:endParaRPr lang="en-US" altLang="ja-JP" sz="1800" b="1" dirty="0">
                <a:latin typeface="+mj-lt"/>
                <a:ea typeface="HG丸ｺﾞｼｯｸM-PRO" panose="020F06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latin typeface="+mj-lt"/>
                  <a:ea typeface="HG丸ｺﾞｼｯｸM-PRO" panose="020F0600000000000000" pitchFamily="50" charset="-128"/>
                </a:rPr>
                <a:t>Aliments </a:t>
              </a:r>
              <a:r>
                <a:rPr lang="ja-JP" altLang="ja-JP" sz="1800" b="1" dirty="0">
                  <a:latin typeface="+mj-lt"/>
                  <a:ea typeface="HG丸ｺﾞｼｯｸM-PRO" panose="020F0600000000000000" pitchFamily="50" charset="-128"/>
                </a:rPr>
                <a:t>principalement riches en </a:t>
              </a:r>
              <a:r>
                <a:rPr lang="ja-JP" altLang="ja-JP" sz="1800" b="1" dirty="0">
                  <a:solidFill>
                    <a:srgbClr val="FF0000"/>
                  </a:solidFill>
                  <a:latin typeface="+mj-lt"/>
                  <a:ea typeface="HG丸ｺﾞｼｯｸM-PRO" panose="020F0600000000000000" pitchFamily="50" charset="-128"/>
                </a:rPr>
                <a:t>hydrates </a:t>
              </a:r>
              <a:r>
                <a:rPr lang="ja-JP" altLang="ja-JP" sz="1800" b="1">
                  <a:solidFill>
                    <a:srgbClr val="FF0000"/>
                  </a:solidFill>
                  <a:latin typeface="+mj-lt"/>
                  <a:ea typeface="HG丸ｺﾞｼｯｸM-PRO" panose="020F0600000000000000" pitchFamily="50" charset="-128"/>
                </a:rPr>
                <a:t>de carbone</a:t>
              </a:r>
              <a:endParaRPr lang="en-US" altLang="ja-JP" sz="1800" b="1" dirty="0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n-US" altLang="ja-JP" sz="10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【</a:t>
              </a: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主食</a:t>
              </a:r>
              <a:r>
                <a:rPr lang="en-US" altLang="ja-JP" sz="10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】</a:t>
              </a: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ご飯・パン・麺類</a:t>
              </a:r>
              <a:endPara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主に</a:t>
              </a:r>
              <a:r>
                <a:rPr lang="ja-JP" altLang="en-US" sz="1000">
                  <a:solidFill>
                    <a:srgbClr val="FF0000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糖質</a:t>
              </a:r>
              <a:r>
                <a:rPr lang="ja-JP" altLang="en-US" sz="10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を多く含む</a:t>
              </a:r>
              <a:endPara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</p:txBody>
        </p:sp>
        <p:sp>
          <p:nvSpPr>
            <p:cNvPr id="4108" name="左中かっこ 4">
              <a:extLst>
                <a:ext uri="{FF2B5EF4-FFF2-40B4-BE49-F238E27FC236}">
                  <a16:creationId xmlns:a16="http://schemas.microsoft.com/office/drawing/2014/main" id="{4DF51F86-13C7-2482-0D56-EA339D5A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673" y="2278065"/>
              <a:ext cx="531813" cy="5483225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2400">
                <a:latin typeface="+mj-lt"/>
              </a:endParaRPr>
            </a:p>
          </p:txBody>
        </p:sp>
        <p:sp>
          <p:nvSpPr>
            <p:cNvPr id="38" name="AutoShape 27">
              <a:extLst>
                <a:ext uri="{FF2B5EF4-FFF2-40B4-BE49-F238E27FC236}">
                  <a16:creationId xmlns:a16="http://schemas.microsoft.com/office/drawing/2014/main" id="{8400E2B7-7F5D-5C35-1314-102EF2C4A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8" y="4724378"/>
              <a:ext cx="1714952" cy="516654"/>
            </a:xfrm>
            <a:prstGeom prst="round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fr" altLang="ja-JP" sz="1600" b="1" dirty="0">
                  <a:latin typeface="+mj-lt"/>
                  <a:ea typeface="HG丸ｺﾞｼｯｸM-PRO" pitchFamily="50" charset="-128"/>
                </a:rPr>
                <a:t>Chaque repas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ja-JP" altLang="en-US" sz="1000" b="1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毎回の食事</a:t>
              </a:r>
              <a:endPara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</p:txBody>
        </p:sp>
        <p:grpSp>
          <p:nvGrpSpPr>
            <p:cNvPr id="4107" name="グループ化 8">
              <a:extLst>
                <a:ext uri="{FF2B5EF4-FFF2-40B4-BE49-F238E27FC236}">
                  <a16:creationId xmlns:a16="http://schemas.microsoft.com/office/drawing/2014/main" id="{B5F814F0-7987-652A-DF9B-31EEA5B3C8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5764" y="2263776"/>
              <a:ext cx="5087092" cy="1905792"/>
              <a:chOff x="1745269" y="677994"/>
              <a:chExt cx="5222321" cy="1730812"/>
            </a:xfrm>
          </p:grpSpPr>
          <p:sp>
            <p:nvSpPr>
              <p:cNvPr id="4128" name="AutoShape 29">
                <a:extLst>
                  <a:ext uri="{FF2B5EF4-FFF2-40B4-BE49-F238E27FC236}">
                    <a16:creationId xmlns:a16="http://schemas.microsoft.com/office/drawing/2014/main" id="{5F03919E-18B1-509F-034D-8DC11D462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269" y="677994"/>
                <a:ext cx="5222321" cy="1473572"/>
              </a:xfrm>
              <a:prstGeom prst="wedgeRectCallout">
                <a:avLst>
                  <a:gd name="adj1" fmla="val 13881"/>
                  <a:gd name="adj2" fmla="val 71045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ja-JP" altLang="ja-JP" sz="1800" b="1">
                    <a:latin typeface="+mn-lt"/>
                    <a:ea typeface="HG丸ｺﾞｼｯｸM-PRO" panose="020F0600000000000000" pitchFamily="50" charset="-128"/>
                  </a:rPr>
                  <a:t>[</a:t>
                </a:r>
                <a:r>
                  <a:rPr lang="ja-JP" altLang="ja-JP" sz="1800" b="1" dirty="0">
                    <a:latin typeface="+mn-lt"/>
                    <a:ea typeface="HG丸ｺﾞｼｯｸM-PRO" panose="020F0600000000000000" pitchFamily="50" charset="-128"/>
                  </a:rPr>
                  <a:t>Plat d</a:t>
                </a:r>
                <a:r>
                  <a:rPr lang="en-US" altLang="ja-JP" sz="1800" b="1" dirty="0">
                    <a:latin typeface="+mn-lt"/>
                    <a:ea typeface="HG丸ｺﾞｼｯｸM-PRO" panose="020F0600000000000000" pitchFamily="50" charset="-128"/>
                  </a:rPr>
                  <a:t>’</a:t>
                </a:r>
                <a:r>
                  <a:rPr lang="ja-JP" altLang="ja-JP" sz="1800" b="1" dirty="0">
                    <a:latin typeface="+mn-lt"/>
                    <a:ea typeface="HG丸ｺﾞｼｯｸM-PRO" panose="020F0600000000000000" pitchFamily="50" charset="-128"/>
                  </a:rPr>
                  <a:t>accompagnement] Légumes, algues, champignons, </a:t>
                </a:r>
                <a:r>
                  <a:rPr lang="ja-JP" altLang="ja-JP" sz="1800" b="1">
                    <a:latin typeface="+mn-lt"/>
                    <a:ea typeface="HG丸ｺﾞｼｯｸM-PRO" panose="020F0600000000000000" pitchFamily="50" charset="-128"/>
                  </a:rPr>
                  <a:t>etc.</a:t>
                </a:r>
                <a:endParaRPr lang="en-US" altLang="ja-JP" sz="1800" b="1" dirty="0">
                  <a:latin typeface="+mn-lt"/>
                  <a:ea typeface="HG丸ｺﾞｼｯｸM-PRO" panose="020F0600000000000000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ja-JP" altLang="ja-JP" sz="1800" b="1">
                    <a:latin typeface="+mn-lt"/>
                    <a:ea typeface="HG丸ｺﾞｼｯｸM-PRO" panose="020F0600000000000000" pitchFamily="50" charset="-128"/>
                  </a:rPr>
                  <a:t>Aliments </a:t>
                </a:r>
                <a:r>
                  <a:rPr lang="ja-JP" altLang="ja-JP" sz="1800" b="1" dirty="0">
                    <a:latin typeface="+mn-lt"/>
                    <a:ea typeface="HG丸ｺﾞｼｯｸM-PRO" panose="020F0600000000000000" pitchFamily="50" charset="-128"/>
                  </a:rPr>
                  <a:t>principalement riches en </a:t>
                </a:r>
                <a:r>
                  <a:rPr lang="ja-JP" altLang="ja-JP" sz="1800" b="1" dirty="0">
                    <a:solidFill>
                      <a:srgbClr val="FF0000"/>
                    </a:solidFill>
                    <a:latin typeface="+mn-lt"/>
                    <a:ea typeface="HG丸ｺﾞｼｯｸM-PRO" panose="020F0600000000000000" pitchFamily="50" charset="-128"/>
                  </a:rPr>
                  <a:t>vitamines, </a:t>
                </a:r>
                <a:endParaRPr lang="en-US" altLang="ja-JP" sz="1800" b="1" dirty="0">
                  <a:solidFill>
                    <a:srgbClr val="FF0000"/>
                  </a:solidFill>
                  <a:latin typeface="+mn-lt"/>
                  <a:ea typeface="HG丸ｺﾞｼｯｸM-PRO" panose="020F0600000000000000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ja-JP" altLang="ja-JP" sz="1800" b="1" dirty="0">
                    <a:solidFill>
                      <a:srgbClr val="FF0000"/>
                    </a:solidFill>
                    <a:latin typeface="+mn-lt"/>
                    <a:ea typeface="HG丸ｺﾞｼｯｸM-PRO" panose="020F0600000000000000" pitchFamily="50" charset="-128"/>
                  </a:rPr>
                  <a:t>minéraux </a:t>
                </a:r>
                <a:r>
                  <a:rPr lang="ja-JP" altLang="ja-JP" sz="1800" b="1" dirty="0">
                    <a:solidFill>
                      <a:srgbClr val="002060"/>
                    </a:solidFill>
                    <a:latin typeface="+mn-lt"/>
                    <a:ea typeface="HG丸ｺﾞｼｯｸM-PRO" panose="020F0600000000000000" pitchFamily="50" charset="-128"/>
                  </a:rPr>
                  <a:t>et</a:t>
                </a:r>
                <a:r>
                  <a:rPr lang="ja-JP" altLang="ja-JP" sz="1800" b="1" dirty="0">
                    <a:solidFill>
                      <a:srgbClr val="FF0000"/>
                    </a:solidFill>
                    <a:latin typeface="+mn-lt"/>
                    <a:ea typeface="HG丸ｺﾞｼｯｸM-PRO" panose="020F0600000000000000" pitchFamily="50" charset="-128"/>
                  </a:rPr>
                  <a:t> </a:t>
                </a:r>
                <a:r>
                  <a:rPr lang="ja-JP" altLang="ja-JP" sz="1800" b="1">
                    <a:solidFill>
                      <a:srgbClr val="FF0000"/>
                    </a:solidFill>
                    <a:latin typeface="+mn-lt"/>
                    <a:ea typeface="HG丸ｺﾞｼｯｸM-PRO" panose="020F0600000000000000" pitchFamily="50" charset="-128"/>
                  </a:rPr>
                  <a:t>fibres alimentaires</a:t>
                </a:r>
                <a:endParaRPr lang="en-US" altLang="ja-JP" sz="1800" b="1" dirty="0">
                  <a:solidFill>
                    <a:srgbClr val="FF0000"/>
                  </a:solidFill>
                  <a:latin typeface="+mn-lt"/>
                  <a:ea typeface="HG丸ｺﾞｼｯｸM-PRO" panose="020F0600000000000000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ja-JP" sz="1000" dirty="0">
                    <a:latin typeface="HGMaruGothicMPRO" panose="020F0600000000000000" pitchFamily="34" charset="-128"/>
                    <a:ea typeface="HGMaruGothicMPRO" panose="020F0600000000000000" pitchFamily="34" charset="-128"/>
                  </a:rPr>
                  <a:t>【</a:t>
                </a:r>
                <a:r>
                  <a:rPr lang="ja-JP" altLang="en-US" sz="1000">
                    <a:latin typeface="HGMaruGothicMPRO" panose="020F0600000000000000" pitchFamily="34" charset="-128"/>
                    <a:ea typeface="HGMaruGothicMPRO" panose="020F0600000000000000" pitchFamily="34" charset="-128"/>
                  </a:rPr>
                  <a:t>副菜</a:t>
                </a:r>
                <a:r>
                  <a:rPr lang="en-US" altLang="ja-JP" sz="1000" dirty="0">
                    <a:latin typeface="HGMaruGothicMPRO" panose="020F0600000000000000" pitchFamily="34" charset="-128"/>
                    <a:ea typeface="HGMaruGothicMPRO" panose="020F0600000000000000" pitchFamily="34" charset="-128"/>
                  </a:rPr>
                  <a:t>】</a:t>
                </a:r>
                <a:r>
                  <a:rPr lang="ja-JP" altLang="en-US" sz="1000">
                    <a:latin typeface="HGMaruGothicMPRO" panose="020F0600000000000000" pitchFamily="34" charset="-128"/>
                    <a:ea typeface="HGMaruGothicMPRO" panose="020F0600000000000000" pitchFamily="34" charset="-128"/>
                  </a:rPr>
                  <a:t>野菜・海藻・きのこなど</a:t>
                </a:r>
                <a:endParaRPr lang="en-US" altLang="ja-JP" sz="1000" dirty="0">
                  <a:solidFill>
                    <a:srgbClr val="FF0000"/>
                  </a:solidFill>
                  <a:latin typeface="+mn-lt"/>
                  <a:ea typeface="HG丸ｺﾞｼｯｸM-PRO" panose="020F0600000000000000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ja-JP" altLang="en-US" sz="1000">
                    <a:ea typeface="HG丸ｺﾞｼｯｸM-PRO" panose="020F0600000000000000" pitchFamily="50" charset="-128"/>
                  </a:rPr>
                  <a:t>主に</a:t>
                </a:r>
                <a:r>
                  <a:rPr lang="ja-JP" altLang="en-US" sz="1000">
                    <a:solidFill>
                      <a:srgbClr val="FF0000"/>
                    </a:solidFill>
                    <a:ea typeface="HG丸ｺﾞｼｯｸM-PRO" panose="020F0600000000000000" pitchFamily="50" charset="-128"/>
                  </a:rPr>
                  <a:t>ビタミン・ミネラル・食物繊維</a:t>
                </a:r>
                <a:r>
                  <a:rPr lang="ja-JP" altLang="en-US" sz="1000">
                    <a:ea typeface="HG丸ｺﾞｼｯｸM-PRO" panose="020F0600000000000000" pitchFamily="50" charset="-128"/>
                  </a:rPr>
                  <a:t>を多く含む</a:t>
                </a:r>
                <a:endParaRPr lang="ja-JP" altLang="ja-JP" sz="1000" dirty="0">
                  <a:solidFill>
                    <a:srgbClr val="FF0000"/>
                  </a:solidFill>
                  <a:latin typeface="+mj-lt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4129" name="二等辺三角形 1">
                <a:extLst>
                  <a:ext uri="{FF2B5EF4-FFF2-40B4-BE49-F238E27FC236}">
                    <a16:creationId xmlns:a16="http://schemas.microsoft.com/office/drawing/2014/main" id="{4ACF6B49-A9F7-3BE9-A758-5707B259B7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822119" y="2151566"/>
                <a:ext cx="704586" cy="257240"/>
              </a:xfrm>
              <a:prstGeom prst="triangle">
                <a:avLst>
                  <a:gd name="adj" fmla="val 98912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ja-JP" altLang="en-US" sz="1800">
                  <a:latin typeface="+mj-lt"/>
                </a:endParaRPr>
              </a:p>
            </p:txBody>
          </p:sp>
          <p:cxnSp>
            <p:nvCxnSpPr>
              <p:cNvPr id="4116" name="直線コネクタ 4">
                <a:extLst>
                  <a:ext uri="{FF2B5EF4-FFF2-40B4-BE49-F238E27FC236}">
                    <a16:creationId xmlns:a16="http://schemas.microsoft.com/office/drawing/2014/main" id="{99CD490E-8FEB-F3F0-7DE5-12D61933892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825120" y="2151061"/>
                <a:ext cx="669600" cy="0"/>
              </a:xfrm>
              <a:prstGeom prst="line">
                <a:avLst/>
              </a:prstGeom>
              <a:noFill/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37" name="タイトル 1">
            <a:extLst>
              <a:ext uri="{FF2B5EF4-FFF2-40B4-BE49-F238E27FC236}">
                <a16:creationId xmlns:a16="http://schemas.microsoft.com/office/drawing/2014/main" id="{EA57CCFC-4E52-BC04-AC60-F04CAB601A6E}"/>
              </a:ext>
            </a:extLst>
          </p:cNvPr>
          <p:cNvSpPr txBox="1">
            <a:spLocks/>
          </p:cNvSpPr>
          <p:nvPr/>
        </p:nvSpPr>
        <p:spPr>
          <a:xfrm>
            <a:off x="61915" y="1246546"/>
            <a:ext cx="6815137" cy="89814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marL="265113" indent="-265113" algn="l" eaLnBrk="1" hangingPunct="1">
              <a:defRPr/>
            </a:pPr>
            <a:r>
              <a:rPr lang="fr" altLang="ja-JP" sz="2000" b="1" kern="0" dirty="0">
                <a:solidFill>
                  <a:srgbClr val="4E81BD"/>
                </a:solidFill>
                <a:ea typeface="HG丸ｺﾞｼｯｸM-PRO" panose="020F0600000000000000" pitchFamily="50" charset="-128"/>
              </a:rPr>
              <a:t>★ </a:t>
            </a:r>
            <a:r>
              <a:rPr lang="fr" altLang="ja-JP" sz="2000" b="1" dirty="0">
                <a:solidFill>
                  <a:schemeClr val="tx1"/>
                </a:solidFill>
                <a:ea typeface="HG丸ｺﾞｼｯｸM-PRO" pitchFamily="50" charset="-128"/>
              </a:rPr>
              <a:t>À chaque repas, un</a:t>
            </a:r>
            <a:r>
              <a:rPr lang="fr" altLang="ja-JP" sz="2000" b="1" kern="0" dirty="0">
                <a:solidFill>
                  <a:schemeClr val="tx1"/>
                </a:solidFill>
                <a:ea typeface="HG丸ｺﾞｼｯｸM-PRO" panose="020F0600000000000000" pitchFamily="50" charset="-128"/>
              </a:rPr>
              <a:t> </a:t>
            </a:r>
            <a:r>
              <a:rPr lang="ja" altLang="ja-JP" sz="2000" b="1" kern="0" dirty="0">
                <a:solidFill>
                  <a:schemeClr val="tx1"/>
                </a:solidFill>
                <a:ea typeface="HG丸ｺﾞｼｯｸM-PRO" panose="020F0600000000000000" pitchFamily="50" charset="-128"/>
              </a:rPr>
              <a:t>bon équilibre entre plat principal, plats accompagnements et </a:t>
            </a:r>
            <a:r>
              <a:rPr lang="fr-CH" altLang="ja" sz="2000" b="1" kern="0" dirty="0">
                <a:solidFill>
                  <a:schemeClr val="tx1"/>
                </a:solidFill>
                <a:ea typeface="HG丸ｺﾞｼｯｸM-PRO" panose="020F0600000000000000" pitchFamily="50" charset="-128"/>
              </a:rPr>
              <a:t>féculent</a:t>
            </a:r>
          </a:p>
          <a:p>
            <a:pPr marL="265113" indent="-265113" algn="l" eaLnBrk="1" hangingPunct="1">
              <a:defRPr/>
            </a:pPr>
            <a:r>
              <a:rPr lang="ja-JP" altLang="en-US" sz="1200" b="1">
                <a:solidFill>
                  <a:schemeClr val="tx1"/>
                </a:solidFill>
                <a:ea typeface="HG丸ｺﾞｼｯｸM-PRO" pitchFamily="50" charset="-128"/>
              </a:rPr>
              <a:t>　　</a:t>
            </a:r>
            <a:r>
              <a:rPr lang="ja-JP" altLang="en-US" sz="1100">
                <a:solidFill>
                  <a:schemeClr val="tx1"/>
                </a:solidFill>
                <a:ea typeface="HG丸ｺﾞｼｯｸM-PRO" pitchFamily="50" charset="-128"/>
              </a:rPr>
              <a:t>毎回の食事で、主食・主菜・副菜をそろえて、バランス良く</a:t>
            </a:r>
            <a:endParaRPr lang="ja-JP" altLang="en-US" sz="1100" kern="0" dirty="0">
              <a:solidFill>
                <a:schemeClr val="tx1"/>
              </a:solidFill>
              <a:ea typeface="HG丸ｺﾞｼｯｸM-PRO" panose="020F0600000000000000" pitchFamily="50" charset="-128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22D80E68-D181-10EC-717C-92E2E8DF6891}"/>
              </a:ext>
            </a:extLst>
          </p:cNvPr>
          <p:cNvSpPr txBox="1">
            <a:spLocks/>
          </p:cNvSpPr>
          <p:nvPr/>
        </p:nvSpPr>
        <p:spPr>
          <a:xfrm>
            <a:off x="62302" y="8222858"/>
            <a:ext cx="6416675" cy="1050622"/>
          </a:xfrm>
          <a:prstGeom prst="rect">
            <a:avLst/>
          </a:prstGeom>
          <a:noFill/>
        </p:spPr>
        <p:txBody>
          <a:bodyPr>
            <a:normAutofit fontScale="70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marL="265113" indent="-265113" algn="l" eaLnBrk="1" hangingPunct="1">
              <a:defRPr/>
            </a:pPr>
            <a:r>
              <a:rPr lang="fr" altLang="ja-JP" sz="2900" b="1" kern="0" dirty="0">
                <a:solidFill>
                  <a:srgbClr val="4E81BD"/>
                </a:solidFill>
                <a:ea typeface="HG丸ｺﾞｼｯｸM-PRO" panose="020F0600000000000000" pitchFamily="50" charset="-128"/>
              </a:rPr>
              <a:t>★ </a:t>
            </a:r>
            <a:r>
              <a:rPr lang="fr-CH" altLang="ja-JP" sz="2900" b="1" dirty="0">
                <a:solidFill>
                  <a:schemeClr val="tx1"/>
                </a:solidFill>
                <a:ea typeface="HG丸ｺﾞｼｯｸM-PRO" pitchFamily="50" charset="-128"/>
              </a:rPr>
              <a:t>Le miso et la sauce soja contiennent beaucoup de sel. Vérifiez la teneur en sel quand vous en achetez.</a:t>
            </a:r>
          </a:p>
          <a:p>
            <a:pPr marL="265113" indent="-265113" algn="l" eaLnBrk="1" hangingPunct="1">
              <a:defRPr/>
            </a:pPr>
            <a:endParaRPr lang="fr-CH" altLang="ja-JP" sz="500" b="1" dirty="0">
              <a:solidFill>
                <a:schemeClr val="tx1"/>
              </a:solidFill>
              <a:ea typeface="HG丸ｺﾞｼｯｸM-PRO" pitchFamily="50" charset="-128"/>
            </a:endParaRPr>
          </a:p>
          <a:p>
            <a:pPr marL="265113" indent="-265113" algn="l" eaLnBrk="1" hangingPunct="1">
              <a:defRPr/>
            </a:pPr>
            <a:r>
              <a:rPr lang="ja-JP" altLang="en-US" sz="1600">
                <a:solidFill>
                  <a:schemeClr val="tx1"/>
                </a:solidFill>
                <a:ea typeface="HG丸ｺﾞｼｯｸM-PRO" pitchFamily="50" charset="-128"/>
              </a:rPr>
              <a:t>　　</a:t>
            </a:r>
            <a:r>
              <a:rPr lang="ja-JP" altLang="fr-FR" sz="1600">
                <a:solidFill>
                  <a:schemeClr val="tx1"/>
                </a:solidFill>
                <a:ea typeface="HG丸ｺﾞｼｯｸM-PRO" pitchFamily="50" charset="-128"/>
              </a:rPr>
              <a:t>味噌・醬油には塩分が含まれています。味噌・醬油を購入する時はララベルの塩分表示を確認しましょう。</a:t>
            </a:r>
            <a:endParaRPr lang="ja-JP" altLang="en-US" sz="1600" ker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C4F51DE-0D2C-9919-424E-80469AF0F278}"/>
              </a:ext>
            </a:extLst>
          </p:cNvPr>
          <p:cNvSpPr txBox="1"/>
          <p:nvPr/>
        </p:nvSpPr>
        <p:spPr>
          <a:xfrm>
            <a:off x="759695" y="344488"/>
            <a:ext cx="4973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fr" altLang="ja-JP" sz="2200" b="1" dirty="0">
                <a:latin typeface="+mj-lt"/>
                <a:ea typeface="HG丸ｺﾞｼｯｸM-PRO" pitchFamily="50" charset="-128"/>
              </a:rPr>
              <a:t>4. Le régime alimentaire pour le diabète</a:t>
            </a:r>
          </a:p>
          <a:p>
            <a:pPr algn="ctr" eaLnBrk="1" hangingPunct="1">
              <a:defRPr/>
            </a:pPr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糖尿病の食事療法</a:t>
            </a:r>
            <a:endParaRPr lang="en-US" altLang="ja-JP" sz="1400" b="1" dirty="0"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D0759850-699F-194D-86D3-7E966894B60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D705A5-2823-E29C-2320-ED2AEC02C7BB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AFA1CA9F-F64E-C305-0D48-D5AD72A084C2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37BD806F-9F31-D039-C8C9-22BBDE13ACB4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Les régimes alimentaires pour diabétiques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>
            <a:extLst>
              <a:ext uri="{FF2B5EF4-FFF2-40B4-BE49-F238E27FC236}">
                <a16:creationId xmlns:a16="http://schemas.microsoft.com/office/drawing/2014/main" id="{E460EBA1-6E38-1E07-0C00-34F2BF7E7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5897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17">
            <a:extLst>
              <a:ext uri="{FF2B5EF4-FFF2-40B4-BE49-F238E27FC236}">
                <a16:creationId xmlns:a16="http://schemas.microsoft.com/office/drawing/2014/main" id="{82081BEA-397A-2A89-7A7B-8BF6C9049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358122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Oval 23">
            <a:extLst>
              <a:ext uri="{FF2B5EF4-FFF2-40B4-BE49-F238E27FC236}">
                <a16:creationId xmlns:a16="http://schemas.microsoft.com/office/drawing/2014/main" id="{0BC7409B-1E55-1D52-3AF4-E1F861429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825" y="4030588"/>
            <a:ext cx="5073650" cy="1714500"/>
          </a:xfrm>
          <a:prstGeom prst="ellipse">
            <a:avLst/>
          </a:prstGeom>
          <a:solidFill>
            <a:srgbClr val="FFFF66"/>
          </a:soli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[</a:t>
            </a:r>
            <a:r>
              <a:rPr lang="fr-CH" altLang="ja-JP" sz="1600" b="1" dirty="0">
                <a:highlight>
                  <a:srgbClr val="FFFF00"/>
                </a:highlight>
                <a:latin typeface="+mj-lt"/>
                <a:ea typeface="HG丸ｺﾞｼｯｸM-PRO" panose="020F0600000000000000" pitchFamily="50" charset="-128"/>
              </a:rPr>
              <a:t>Soupe miso et</a:t>
            </a:r>
            <a:r>
              <a:rPr lang="ja-JP" altLang="ja-JP" sz="1600" b="1" dirty="0">
                <a:highlight>
                  <a:srgbClr val="FFFF00"/>
                </a:highlight>
                <a:latin typeface="+mj-lt"/>
                <a:ea typeface="HG丸ｺﾞｼｯｸM-PRO" panose="020F0600000000000000" pitchFamily="50" charset="-128"/>
              </a:rPr>
              <a:t> légumes en saumure</a:t>
            </a:r>
            <a:r>
              <a:rPr lang="fr-CH" altLang="ja-JP" sz="1600" b="1" dirty="0">
                <a:highlight>
                  <a:srgbClr val="FFFF00"/>
                </a:highlight>
                <a:latin typeface="+mj-lt"/>
                <a:ea typeface="HG丸ｺﾞｼｯｸM-PRO" panose="020F0600000000000000" pitchFamily="50" charset="-128"/>
              </a:rPr>
              <a:t> japonais</a:t>
            </a: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]</a:t>
            </a:r>
            <a:endParaRPr lang="ja-JP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Leur </a:t>
            </a:r>
            <a:r>
              <a:rPr lang="ja-JP" altLang="ja-JP" sz="1600" b="1" dirty="0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rPr>
              <a:t>teneur en sel 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étant élevée,</a:t>
            </a:r>
            <a:endParaRPr lang="fr-CH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1 seul de ces plats par </a:t>
            </a: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jour !</a:t>
            </a: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汁物・漬け物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塩分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が多いので１日にどちらか１品！</a:t>
            </a:r>
            <a:endParaRPr lang="ja-JP" altLang="fr-FR" sz="1000" b="1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6149" name="Picture 7">
            <a:extLst>
              <a:ext uri="{FF2B5EF4-FFF2-40B4-BE49-F238E27FC236}">
                <a16:creationId xmlns:a16="http://schemas.microsoft.com/office/drawing/2014/main" id="{515B22E7-2707-9486-B972-EF1CF9416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52" y="4808984"/>
            <a:ext cx="75247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25">
            <a:extLst>
              <a:ext uri="{FF2B5EF4-FFF2-40B4-BE49-F238E27FC236}">
                <a16:creationId xmlns:a16="http://schemas.microsoft.com/office/drawing/2014/main" id="{B3E13615-1EE6-5444-01C3-45082915B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390" y="4856410"/>
            <a:ext cx="67945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0" name="Oval 22">
            <a:extLst>
              <a:ext uri="{FF2B5EF4-FFF2-40B4-BE49-F238E27FC236}">
                <a16:creationId xmlns:a16="http://schemas.microsoft.com/office/drawing/2014/main" id="{554F2405-3CD6-0BFE-ADCC-1571AFEC3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556" y="1980998"/>
            <a:ext cx="3143820" cy="1847850"/>
          </a:xfrm>
          <a:prstGeom prst="ellipse">
            <a:avLst/>
          </a:prstGeom>
          <a:solidFill>
            <a:srgbClr val="99FFCC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[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Produits </a:t>
            </a: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laitiers]</a:t>
            </a: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rPr>
              <a:t>protéines </a:t>
            </a:r>
            <a:r>
              <a:rPr lang="ja-JP" altLang="ja-JP" sz="1600" b="1" dirty="0">
                <a:solidFill>
                  <a:srgbClr val="002060"/>
                </a:solidFill>
                <a:latin typeface="+mj-lt"/>
                <a:ea typeface="HG丸ｺﾞｼｯｸM-PRO" panose="020F0600000000000000" pitchFamily="50" charset="-128"/>
              </a:rPr>
              <a:t>et</a:t>
            </a:r>
            <a:r>
              <a:rPr lang="ja-JP" altLang="ja-JP" sz="1600" b="1" dirty="0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rPr>
              <a:t> graisses</a:t>
            </a:r>
            <a:r>
              <a:rPr lang="en-US" altLang="ja-JP" sz="1600" b="1" dirty="0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rPr>
              <a:t>  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1 verre de lait </a:t>
            </a: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ou 1 yaourt </a:t>
            </a: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par jour</a:t>
            </a: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乳製品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たんぱく質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と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脂質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を多く含む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１日に牛乳コップ１杯かヨーグルト１ヶ</a:t>
            </a:r>
          </a:p>
        </p:txBody>
      </p:sp>
      <p:pic>
        <p:nvPicPr>
          <p:cNvPr id="6152" name="Picture 18">
            <a:extLst>
              <a:ext uri="{FF2B5EF4-FFF2-40B4-BE49-F238E27FC236}">
                <a16:creationId xmlns:a16="http://schemas.microsoft.com/office/drawing/2014/main" id="{D9A573BF-009A-0B55-34DB-2D520D003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88" y="1359368"/>
            <a:ext cx="4476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24">
            <a:extLst>
              <a:ext uri="{FF2B5EF4-FFF2-40B4-BE49-F238E27FC236}">
                <a16:creationId xmlns:a16="http://schemas.microsoft.com/office/drawing/2014/main" id="{BB603D23-FCE5-F094-054D-00544CCD4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186" y="1917506"/>
            <a:ext cx="509587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3" name="Oval 21">
            <a:extLst>
              <a:ext uri="{FF2B5EF4-FFF2-40B4-BE49-F238E27FC236}">
                <a16:creationId xmlns:a16="http://schemas.microsoft.com/office/drawing/2014/main" id="{8CC44085-9DA7-B2FF-89B2-3B7F03469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026" y="2089940"/>
            <a:ext cx="2467991" cy="1619250"/>
          </a:xfrm>
          <a:prstGeom prst="ellipse">
            <a:avLst/>
          </a:prstGeom>
          <a:solidFill>
            <a:srgbClr val="99FF66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[Fruits]</a:t>
            </a:r>
            <a:endParaRPr lang="ja-JP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Aliments 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principalement riches</a:t>
            </a:r>
            <a:endParaRPr lang="fr-CH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en </a:t>
            </a:r>
            <a:r>
              <a:rPr lang="ja-JP" altLang="ja-JP" sz="1600" b="1" dirty="0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rPr>
              <a:t>hydrates </a:t>
            </a:r>
            <a:r>
              <a:rPr lang="ja-JP" altLang="ja-JP" sz="1600" b="1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rPr>
              <a:t>de carbone</a:t>
            </a:r>
            <a:endParaRPr lang="en-US" altLang="ja-JP" sz="1600" b="1" dirty="0">
              <a:solidFill>
                <a:srgbClr val="FF0000"/>
              </a:solidFill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果物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を多く含む</a:t>
            </a:r>
            <a:endParaRPr lang="ja-JP" altLang="ja-JP" sz="1000" b="1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6155" name="Picture 10">
            <a:extLst>
              <a:ext uri="{FF2B5EF4-FFF2-40B4-BE49-F238E27FC236}">
                <a16:creationId xmlns:a16="http://schemas.microsoft.com/office/drawing/2014/main" id="{BAD6C139-04E3-B6F5-F1EA-60F3AF29F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122" y="2033557"/>
            <a:ext cx="481012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5" name="AutoShape 31">
            <a:extLst>
              <a:ext uri="{FF2B5EF4-FFF2-40B4-BE49-F238E27FC236}">
                <a16:creationId xmlns:a16="http://schemas.microsoft.com/office/drawing/2014/main" id="{5E4962ED-DF7C-99A8-1586-6C66835FD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4905" y="937172"/>
            <a:ext cx="2575972" cy="683787"/>
          </a:xfrm>
          <a:prstGeom prst="wedgeRectCallout">
            <a:avLst>
              <a:gd name="adj1" fmla="val -34124"/>
              <a:gd name="adj2" fmla="val 16738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1200" b="1">
              <a:latin typeface="+mj-lt"/>
              <a:ea typeface="HG丸ｺﾞｼｯｸM-PRO" panose="020F0600000000000000" pitchFamily="50" charset="-128"/>
            </a:endParaRPr>
          </a:p>
        </p:txBody>
      </p:sp>
      <p:sp>
        <p:nvSpPr>
          <p:cNvPr id="4116" name="AutoShape 31">
            <a:extLst>
              <a:ext uri="{FF2B5EF4-FFF2-40B4-BE49-F238E27FC236}">
                <a16:creationId xmlns:a16="http://schemas.microsoft.com/office/drawing/2014/main" id="{3F1EB186-8720-4D99-7DD5-43FB63105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927" y="704528"/>
            <a:ext cx="4080561" cy="1060446"/>
          </a:xfrm>
          <a:prstGeom prst="wedgeRectCallout">
            <a:avLst>
              <a:gd name="adj1" fmla="val 37513"/>
              <a:gd name="adj2" fmla="val 8167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fr-CH" altLang="ja-JP" sz="1800" b="1" dirty="0">
                <a:latin typeface="+mj-lt"/>
                <a:ea typeface="HG丸ｺﾞｼｯｸM-PRO" panose="020F0600000000000000" pitchFamily="50" charset="-128"/>
              </a:rPr>
              <a:t>Vous devriez manger des fruits et des produits laitiers en guise de collations !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ja-JP" altLang="en-US" sz="1000">
                <a:ea typeface="HG丸ｺﾞｼｯｸM-PRO" panose="020F0600000000000000" pitchFamily="50" charset="-128"/>
              </a:rPr>
              <a:t>果物や乳製品は間食に利用するのもよいでしょう！</a:t>
            </a:r>
          </a:p>
        </p:txBody>
      </p:sp>
      <p:pic>
        <p:nvPicPr>
          <p:cNvPr id="6158" name="Picture 11">
            <a:extLst>
              <a:ext uri="{FF2B5EF4-FFF2-40B4-BE49-F238E27FC236}">
                <a16:creationId xmlns:a16="http://schemas.microsoft.com/office/drawing/2014/main" id="{1D3BB365-6E81-BC5B-9C89-9E79EAD73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030" y="1880068"/>
            <a:ext cx="7080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8" name="左中かっこ 4">
            <a:extLst>
              <a:ext uri="{FF2B5EF4-FFF2-40B4-BE49-F238E27FC236}">
                <a16:creationId xmlns:a16="http://schemas.microsoft.com/office/drawing/2014/main" id="{BE8B0662-53AB-BF7E-3C1D-B7797C617D5C}"/>
              </a:ext>
            </a:extLst>
          </p:cNvPr>
          <p:cNvSpPr>
            <a:spLocks/>
          </p:cNvSpPr>
          <p:nvPr/>
        </p:nvSpPr>
        <p:spPr bwMode="auto">
          <a:xfrm>
            <a:off x="548681" y="1647650"/>
            <a:ext cx="531813" cy="2047875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j-lt"/>
            </a:endParaRP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7664D18C-285A-F5EA-718E-7DBD832DBC7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5563" y="1715825"/>
            <a:ext cx="606794" cy="1367631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400" b="1" dirty="0">
              <a:latin typeface="+mj-lt"/>
              <a:ea typeface="HG丸ｺﾞｼｯｸM-PRO" pitchFamily="50" charset="-128"/>
            </a:endParaRPr>
          </a:p>
        </p:txBody>
      </p:sp>
      <p:sp>
        <p:nvSpPr>
          <p:cNvPr id="4121" name="Oval 23">
            <a:extLst>
              <a:ext uri="{FF2B5EF4-FFF2-40B4-BE49-F238E27FC236}">
                <a16:creationId xmlns:a16="http://schemas.microsoft.com/office/drawing/2014/main" id="{761108AD-2664-77A9-99D3-11738E8FA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76" y="6073477"/>
            <a:ext cx="5621337" cy="2047875"/>
          </a:xfrm>
          <a:prstGeom prst="ellipse">
            <a:avLst/>
          </a:prstGeom>
          <a:solidFill>
            <a:srgbClr val="FF9999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n-lt"/>
                <a:ea typeface="HG丸ｺﾞｼｯｸM-PRO" panose="020F0600000000000000" pitchFamily="50" charset="-128"/>
              </a:rPr>
              <a:t>[Fritures]</a:t>
            </a:r>
            <a:endParaRPr lang="en-US" altLang="ja-JP" sz="1600" b="1" dirty="0">
              <a:latin typeface="+mn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n-lt"/>
                <a:ea typeface="HG丸ｺﾞｼｯｸM-PRO" panose="020F0600000000000000" pitchFamily="50" charset="-128"/>
              </a:rPr>
              <a:t>Les </a:t>
            </a:r>
            <a:r>
              <a:rPr lang="ja-JP" altLang="ja-JP" sz="1600" b="1" dirty="0">
                <a:latin typeface="+mn-lt"/>
                <a:ea typeface="HG丸ｺﾞｼｯｸM-PRO" panose="020F0600000000000000" pitchFamily="50" charset="-128"/>
              </a:rPr>
              <a:t>aliments frits étant </a:t>
            </a:r>
            <a:r>
              <a:rPr lang="fr-CH" altLang="ja-JP" sz="1600" b="1" dirty="0">
                <a:solidFill>
                  <a:srgbClr val="FF0000"/>
                </a:solidFill>
                <a:latin typeface="+mn-lt"/>
                <a:ea typeface="HG丸ｺﾞｼｯｸM-PRO" panose="020F0600000000000000" pitchFamily="50" charset="-128"/>
              </a:rPr>
              <a:t>très r</a:t>
            </a:r>
            <a:r>
              <a:rPr lang="ja-JP" altLang="ja-JP" sz="1600" b="1" dirty="0">
                <a:solidFill>
                  <a:srgbClr val="FF0000"/>
                </a:solidFill>
                <a:latin typeface="+mn-lt"/>
                <a:ea typeface="HG丸ｺﾞｼｯｸM-PRO" panose="020F0600000000000000" pitchFamily="50" charset="-128"/>
              </a:rPr>
              <a:t>iches en calories, 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 dirty="0">
                <a:latin typeface="+mn-lt"/>
                <a:ea typeface="HG丸ｺﾞｼｯｸM-PRO" panose="020F0600000000000000" pitchFamily="50" charset="-128"/>
              </a:rPr>
              <a:t>seulement de 1 à 2 fois par </a:t>
            </a:r>
            <a:r>
              <a:rPr lang="ja-JP" altLang="ja-JP" sz="1600" b="1">
                <a:latin typeface="+mn-lt"/>
                <a:ea typeface="HG丸ｺﾞｼｯｸM-PRO" panose="020F0600000000000000" pitchFamily="50" charset="-128"/>
              </a:rPr>
              <a:t>semaine !</a:t>
            </a:r>
            <a:endParaRPr lang="en-US" altLang="ja-JP" sz="1600" b="1" dirty="0">
              <a:latin typeface="+mn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n-lt"/>
                <a:ea typeface="HG丸ｺﾞｼｯｸM-PRO" panose="020F0600000000000000" pitchFamily="50" charset="-128"/>
              </a:rPr>
              <a:t>Attention </a:t>
            </a:r>
            <a:r>
              <a:rPr lang="ja-JP" altLang="ja-JP" sz="1600" b="1" dirty="0">
                <a:latin typeface="+mn-lt"/>
                <a:ea typeface="HG丸ｺﾞｼｯｸM-PRO" panose="020F0600000000000000" pitchFamily="50" charset="-128"/>
              </a:rPr>
              <a:t>aussi à la quantité d</a:t>
            </a:r>
            <a:r>
              <a:rPr lang="fr-CH" altLang="ja-JP" sz="1600" b="1" dirty="0">
                <a:latin typeface="+mn-lt"/>
                <a:ea typeface="HG丸ｺﾞｼｯｸM-PRO" panose="020F0600000000000000" pitchFamily="50" charset="-128"/>
              </a:rPr>
              <a:t>’</a:t>
            </a:r>
            <a:r>
              <a:rPr lang="ja-JP" altLang="ja-JP" sz="1600" b="1" dirty="0">
                <a:latin typeface="+mn-lt"/>
                <a:ea typeface="HG丸ｺﾞｼｯｸM-PRO" panose="020F0600000000000000" pitchFamily="50" charset="-128"/>
              </a:rPr>
              <a:t>huile,</a:t>
            </a:r>
            <a:endParaRPr lang="fr-CH" altLang="ja-JP" sz="1600" b="1" dirty="0">
              <a:latin typeface="+mn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 dirty="0">
                <a:latin typeface="+mn-lt"/>
                <a:ea typeface="HG丸ｺﾞｼｯｸM-PRO" panose="020F0600000000000000" pitchFamily="50" charset="-128"/>
              </a:rPr>
              <a:t>de sauce à salade, </a:t>
            </a:r>
            <a:r>
              <a:rPr lang="fr-CH" altLang="ja-JP" sz="1600" b="1" dirty="0">
                <a:latin typeface="+mn-lt"/>
                <a:ea typeface="HG丸ｺﾞｼｯｸM-PRO" panose="020F0600000000000000" pitchFamily="50" charset="-128"/>
              </a:rPr>
              <a:t>de pommes frites, </a:t>
            </a:r>
            <a:r>
              <a:rPr lang="ja-JP" altLang="ja-JP" sz="1600" b="1" dirty="0">
                <a:latin typeface="+mn-lt"/>
                <a:ea typeface="HG丸ｺﾞｼｯｸM-PRO" panose="020F0600000000000000" pitchFamily="50" charset="-128"/>
              </a:rPr>
              <a:t>etc</a:t>
            </a:r>
            <a:r>
              <a:rPr lang="ja-JP" altLang="ja-JP" sz="1600" b="1">
                <a:latin typeface="+mn-lt"/>
                <a:ea typeface="HG丸ｺﾞｼｯｸM-PRO" panose="020F0600000000000000" pitchFamily="50" charset="-128"/>
              </a:rPr>
              <a:t>. !</a:t>
            </a:r>
            <a:endParaRPr lang="en-US" altLang="ja-JP" sz="1600" b="1" dirty="0">
              <a:latin typeface="+mn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油脂類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カロリーが高い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ので揚げ物は週１～２回！</a:t>
            </a:r>
            <a:endParaRPr lang="en-US" altLang="ja-JP" sz="10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オイル・ドレッシング等の量に注意！</a:t>
            </a:r>
            <a:endParaRPr lang="en-US" altLang="ja-JP" sz="10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ja-JP" sz="1400" b="1" dirty="0">
              <a:latin typeface="+mj-lt"/>
              <a:ea typeface="HG丸ｺﾞｼｯｸM-PRO" panose="020F0600000000000000" pitchFamily="50" charset="-128"/>
            </a:endParaRPr>
          </a:p>
        </p:txBody>
      </p:sp>
      <p:pic>
        <p:nvPicPr>
          <p:cNvPr id="6162" name="Picture 36" descr="GUM03_CL16040">
            <a:extLst>
              <a:ext uri="{FF2B5EF4-FFF2-40B4-BE49-F238E27FC236}">
                <a16:creationId xmlns:a16="http://schemas.microsoft.com/office/drawing/2014/main" id="{63C67553-21DD-8CCF-3F5B-30576CAD4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84">
            <a:off x="5467577" y="7192972"/>
            <a:ext cx="2682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4E07FE-7D04-49B5-43AA-3D04BA011F61}"/>
              </a:ext>
            </a:extLst>
          </p:cNvPr>
          <p:cNvSpPr txBox="1"/>
          <p:nvPr/>
        </p:nvSpPr>
        <p:spPr>
          <a:xfrm>
            <a:off x="44625" y="2126974"/>
            <a:ext cx="136763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vi-VN" altLang="ja-JP" sz="1600" b="1" dirty="0">
                <a:latin typeface="+mj-lt"/>
                <a:ea typeface="HG丸ｺﾞｼｯｸM-PRO" pitchFamily="50" charset="-128"/>
              </a:rPr>
              <a:t>1 fois / jour</a:t>
            </a:r>
          </a:p>
          <a:p>
            <a:pPr algn="ctr" eaLnBrk="1" hangingPunct="1"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１日に１回とる</a:t>
            </a:r>
            <a:endParaRPr lang="en-US" altLang="ja-JP" sz="10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B979A85F-AC00-A759-A19F-723E7FDFD8D9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ED55BE-30A5-BDBD-F67F-74EB6D23DA23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010B7C6A-0983-1B32-92B1-F2A220AFEA0D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2F7EA32C-8734-7FE3-9B73-91A2B5DFC64A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Les régimes alimentaires pour diabétiques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DC83819F-2FEA-D1F9-564E-4CF5880F6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28575"/>
            <a:ext cx="184150" cy="36988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>
              <a:latin typeface="+mj-lt"/>
            </a:endParaRPr>
          </a:p>
        </p:txBody>
      </p:sp>
      <p:sp>
        <p:nvSpPr>
          <p:cNvPr id="6147" name="Rectangle 15">
            <a:extLst>
              <a:ext uri="{FF2B5EF4-FFF2-40B4-BE49-F238E27FC236}">
                <a16:creationId xmlns:a16="http://schemas.microsoft.com/office/drawing/2014/main" id="{5108F021-3A82-708F-027B-F143963F4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25" y="992560"/>
            <a:ext cx="6379543" cy="372409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1. 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</a:t>
            </a:r>
            <a:r>
              <a:rPr lang="ja-JP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limiter à 1 soupe miso ou autre soupe par jour en 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y ajoutant</a:t>
            </a:r>
            <a:endParaRPr lang="en-US" altLang="ja-JP" sz="1800" dirty="0"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suffisamment d</a:t>
            </a:r>
            <a:r>
              <a:rPr lang="fr-CH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ingrédients</a:t>
            </a:r>
            <a:endParaRPr lang="en-US" altLang="ja-JP" sz="1800" dirty="0"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みそ汁、スープ類は具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をたくさん入れて、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杯にする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ja-JP" sz="3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2. </a:t>
            </a:r>
            <a:r>
              <a:rPr lang="ja-JP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Ne pas boire le bouillon restant dans le bol de 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nouilles　</a:t>
            </a:r>
            <a:endParaRPr lang="en-US" altLang="ja-JP" sz="1800" dirty="0"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ja-JP" altLang="en-US" sz="11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ja-JP" altLang="en-US" sz="10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めん類のつゆは、飲まずに残す</a:t>
            </a:r>
            <a:endParaRPr lang="en-US" altLang="ja-JP" sz="1000" dirty="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endParaRPr lang="ja-JP" altLang="en-US" sz="30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3. 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limiter à 1 seule petite assiette de légumes en saumure par</a:t>
            </a:r>
            <a:endParaRPr lang="en-US" altLang="ja-JP" sz="1800" dirty="0"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jour et éviter d</a:t>
            </a:r>
            <a:r>
              <a:rPr lang="fr-CH" altLang="ja-JP" sz="1800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180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ajouter de la sauce soja</a:t>
            </a:r>
            <a:endParaRPr lang="en-US" altLang="ja-JP" sz="1800" dirty="0"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漬け物は小皿に１日１皿にし、醤油はかけない</a:t>
            </a:r>
            <a:r>
              <a:rPr lang="ja-JP" altLang="ja-JP" sz="10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endParaRPr lang="en-US" altLang="ja-JP" sz="10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endParaRPr lang="en-US" altLang="ja-JP" sz="3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4. 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Plutôt que de verser la sauce soja sur le plat, la mettre dans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une 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coupelle à côté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醤油はかけるより、皿に出してつけるようにしましょう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endParaRPr lang="ja-JP" altLang="en-US" sz="30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5. 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Veiller à la quantité et au nombre de fois en sachant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quels sont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les plats riches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 sel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塩分の多いものを知って、量や回数に気をつけましょう</a:t>
            </a:r>
            <a:endParaRPr lang="ja-JP" altLang="en-US" sz="100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54DA4C7C-6838-5DF8-EC53-1F04851C2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7" y="5593229"/>
            <a:ext cx="6375228" cy="298543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2000" b="1">
                <a:solidFill>
                  <a:srgbClr val="4676B5"/>
                </a:solidFill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ja-JP" sz="2000" b="1" dirty="0">
                <a:solidFill>
                  <a:srgbClr val="4676B5"/>
                </a:solidFill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Recourir à l</a:t>
            </a:r>
            <a:r>
              <a:rPr lang="fr-CH" altLang="ja-JP" sz="2000" b="1" dirty="0">
                <a:solidFill>
                  <a:srgbClr val="4676B5"/>
                </a:solidFill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2000" b="1">
                <a:solidFill>
                  <a:srgbClr val="4676B5"/>
                </a:solidFill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acidité　</a:t>
            </a:r>
            <a:endParaRPr lang="en-US" altLang="ja-JP" sz="2000" b="1" dirty="0">
              <a:solidFill>
                <a:srgbClr val="4676B5"/>
              </a:solidFill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100" b="1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酸味を使う</a:t>
            </a:r>
            <a:endParaRPr lang="en-US" altLang="ja-JP" sz="1100" b="1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ja-JP" sz="500" b="1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4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Vinaigre, citron, yuzu, agrumes </a:t>
            </a:r>
            <a:r>
              <a:rPr lang="ja-JP" altLang="ja-JP" sz="1800" i="1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sudachi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, </a:t>
            </a:r>
            <a:r>
              <a:rPr lang="ja-JP" altLang="ja-JP" sz="1800" i="1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kabosu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,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etc.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酢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レモン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ゆず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すだち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かぼすなど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en-US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2000" b="1">
                <a:solidFill>
                  <a:srgbClr val="4676B5"/>
                </a:solidFill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・Se servir d</a:t>
            </a:r>
            <a:r>
              <a:rPr lang="fr-CH" altLang="ja-JP" sz="2000" b="1" dirty="0">
                <a:solidFill>
                  <a:srgbClr val="4676B5"/>
                </a:solidFill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2000" b="1">
                <a:solidFill>
                  <a:srgbClr val="4676B5"/>
                </a:solidFill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épices et plantes aromatiques　</a:t>
            </a:r>
            <a:endParaRPr lang="en-US" altLang="ja-JP" sz="2000" b="1" dirty="0">
              <a:solidFill>
                <a:srgbClr val="4676B5"/>
              </a:solidFill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1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香辛料</a:t>
            </a:r>
            <a:r>
              <a:rPr lang="en-US" altLang="ja-JP" sz="11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､</a:t>
            </a:r>
            <a:r>
              <a:rPr lang="ja-JP" altLang="en-US" sz="11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香味野菜を使う　</a:t>
            </a:r>
            <a:endParaRPr lang="en-US" altLang="ja-JP" sz="11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ja-JP" sz="500" b="1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Poivre, curry, piment, raifort, chili, etc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　</a:t>
            </a:r>
            <a:endParaRPr lang="ja-JP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Shiso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, gingembre, ail, poireau, gingembre japonais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, </a:t>
            </a:r>
            <a:b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trèfle japonais, </a:t>
            </a:r>
            <a:r>
              <a:rPr lang="ja-JP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sésame, algues,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etc.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コショウ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カレー粉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辛子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わさび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唐辛子など　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しそ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生姜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にんにく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ねぎ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みょうが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みつば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ごま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のりなど</a:t>
            </a:r>
            <a:endParaRPr lang="ja-JP" altLang="en-US" sz="10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197" name="図 2">
            <a:extLst>
              <a:ext uri="{FF2B5EF4-FFF2-40B4-BE49-F238E27FC236}">
                <a16:creationId xmlns:a16="http://schemas.microsoft.com/office/drawing/2014/main" id="{38BDDE76-FE61-5B2E-A191-7C40658C5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497" y="5817096"/>
            <a:ext cx="292807" cy="81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図 3">
            <a:extLst>
              <a:ext uri="{FF2B5EF4-FFF2-40B4-BE49-F238E27FC236}">
                <a16:creationId xmlns:a16="http://schemas.microsoft.com/office/drawing/2014/main" id="{C881E77B-B841-C12E-1CF0-475336414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593">
            <a:off x="5547184" y="7660658"/>
            <a:ext cx="329806" cy="79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スライド番号プレースホルダー 1">
            <a:extLst>
              <a:ext uri="{FF2B5EF4-FFF2-40B4-BE49-F238E27FC236}">
                <a16:creationId xmlns:a16="http://schemas.microsoft.com/office/drawing/2014/main" id="{F1BF0D18-40DF-9A2F-3DC9-0280883B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29250" y="9969500"/>
            <a:ext cx="1428750" cy="661988"/>
          </a:xfrm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F31AA9E5-D887-48BA-9452-99833F9E3413}" type="slidenum">
              <a:rPr lang="en-US" altLang="ja-JP" sz="1100">
                <a:latin typeface="+mj-lt"/>
              </a:rPr>
              <a:pPr>
                <a:spcBef>
                  <a:spcPct val="0"/>
                </a:spcBef>
                <a:buFontTx/>
                <a:buNone/>
                <a:defRPr/>
              </a:pPr>
              <a:t>3</a:t>
            </a:fld>
            <a:endParaRPr lang="en-US" altLang="ja-JP" sz="1100">
              <a:latin typeface="+mj-lt"/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8545B1AE-395A-C927-E814-F39784BEA78B}"/>
              </a:ext>
            </a:extLst>
          </p:cNvPr>
          <p:cNvSpPr txBox="1">
            <a:spLocks/>
          </p:cNvSpPr>
          <p:nvPr/>
        </p:nvSpPr>
        <p:spPr>
          <a:xfrm>
            <a:off x="44624" y="488504"/>
            <a:ext cx="5759450" cy="540987"/>
          </a:xfrm>
          <a:prstGeom prst="rect">
            <a:avLst/>
          </a:prstGeom>
          <a:noFill/>
        </p:spPr>
        <p:txBody>
          <a:bodyPr>
            <a:normAutofit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vi" sz="2000" b="1" kern="0" dirty="0">
                <a:solidFill>
                  <a:srgbClr val="4E81BD"/>
                </a:solidFill>
                <a:latin typeface="+mn-lt"/>
                <a:ea typeface="HG丸ｺﾞｼｯｸM-PRO" panose="020F0600000000000000" pitchFamily="50" charset="-128"/>
              </a:rPr>
              <a:t>★ </a:t>
            </a:r>
            <a:r>
              <a:rPr lang="ja-JP" altLang="ja-JP" sz="2000" b="1" dirty="0">
                <a:latin typeface="+mn-lt"/>
                <a:ea typeface="HG丸ｺﾞｼｯｸM-PRO" panose="020F0600000000000000" pitchFamily="50" charset="-128"/>
              </a:rPr>
              <a:t>Comment réduire sa consommation </a:t>
            </a:r>
            <a:r>
              <a:rPr lang="ja-JP" altLang="ja-JP" sz="2000" b="1">
                <a:latin typeface="+mn-lt"/>
                <a:ea typeface="HG丸ｺﾞｼｯｸM-PRO" panose="020F0600000000000000" pitchFamily="50" charset="-128"/>
              </a:rPr>
              <a:t>de sel</a:t>
            </a:r>
            <a:endParaRPr lang="en-US" altLang="ja-JP" sz="2000" b="1" dirty="0">
              <a:latin typeface="+mn-lt"/>
              <a:ea typeface="HG丸ｺﾞｼｯｸM-PRO" panose="020F0600000000000000" pitchFamily="50" charset="-128"/>
            </a:endParaRPr>
          </a:p>
          <a:p>
            <a:pPr algn="l" eaLnBrk="1" hangingPunct="1">
              <a:defRPr/>
            </a:pPr>
            <a:r>
              <a:rPr lang="ja-JP" altLang="en-US" sz="11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en-US" altLang="ja-JP" sz="1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11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減塩の方法</a:t>
            </a:r>
            <a:endParaRPr lang="en-US" altLang="ja-JP" sz="1100" b="1" dirty="0">
              <a:ea typeface="HG丸ｺﾞｼｯｸM-PRO" panose="020F0600000000000000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360A57B0-6E91-F674-285A-32C991539274}"/>
              </a:ext>
            </a:extLst>
          </p:cNvPr>
          <p:cNvSpPr txBox="1">
            <a:spLocks/>
          </p:cNvSpPr>
          <p:nvPr/>
        </p:nvSpPr>
        <p:spPr>
          <a:xfrm>
            <a:off x="44624" y="5148866"/>
            <a:ext cx="6375228" cy="524215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>
              <a:defRPr/>
            </a:pPr>
            <a:r>
              <a:rPr lang="vi" sz="2000" b="1" kern="0" dirty="0">
                <a:solidFill>
                  <a:srgbClr val="4E81BD"/>
                </a:solidFill>
                <a:ea typeface="HG丸ｺﾞｼｯｸM-PRO" panose="020F0600000000000000" pitchFamily="50" charset="-128"/>
              </a:rPr>
              <a:t>★ </a:t>
            </a:r>
            <a:r>
              <a:rPr lang="fr" altLang="ja-JP" sz="2000" b="1" kern="0" dirty="0">
                <a:solidFill>
                  <a:schemeClr val="tx1"/>
                </a:solidFill>
                <a:ea typeface="HG丸ｺﾞｼｯｸM-PRO" panose="020F0600000000000000" pitchFamily="50" charset="-128"/>
              </a:rPr>
              <a:t>Comment apprécier les saveurs en diminuant le sel</a:t>
            </a:r>
          </a:p>
          <a:p>
            <a:pPr algn="l">
              <a:defRPr/>
            </a:pPr>
            <a:r>
              <a:rPr lang="ja-JP" altLang="en-US" sz="1100" b="1" ker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塩を減らしても美味しく食べる方法</a:t>
            </a:r>
            <a:endParaRPr lang="en-US" altLang="ja-JP" sz="1100" b="1" kern="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6F46A0F0-FADA-E10A-6482-8A1DB1325F3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D5A9D93-84DC-54A2-212A-0D50BF64DB7D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1">
            <a:extLst>
              <a:ext uri="{FF2B5EF4-FFF2-40B4-BE49-F238E27FC236}">
                <a16:creationId xmlns:a16="http://schemas.microsoft.com/office/drawing/2014/main" id="{99D01D12-46E7-8722-0A4F-FA17759F6966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C7DB39-D685-E64C-73FA-D2E4B36D050F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Les régimes alimentaires pour diabétiques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7CFBB90F-9508-CFE3-FBE2-929744FA7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28575"/>
            <a:ext cx="184150" cy="36988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>
              <a:latin typeface="+mj-lt"/>
            </a:endParaRPr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4E37A40B-F849-722D-B3E4-9DF83ED21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24" y="317762"/>
            <a:ext cx="6797675" cy="917174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・Utiliser du fond de soupe </a:t>
            </a:r>
            <a:r>
              <a:rPr lang="ja-JP" altLang="ja-JP" sz="2000" b="1" i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dashi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et l</a:t>
            </a:r>
            <a:r>
              <a:rPr lang="fr-CH" altLang="ja-JP" sz="20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umami</a:t>
            </a:r>
            <a:endParaRPr lang="en-US" altLang="ja-JP" sz="20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2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en-US" sz="1100" b="1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だし</a:t>
            </a:r>
            <a:r>
              <a:rPr lang="en-US" altLang="ja-JP" sz="1100" b="1" dirty="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 b="1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うまみ味を使う　</a:t>
            </a:r>
            <a:r>
              <a:rPr lang="ja-JP" altLang="ja-JP" sz="1100" b="1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endParaRPr lang="en-US" altLang="ja-JP" sz="1100" b="1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ja-JP" sz="500" b="1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Flocons de bonite, algue </a:t>
            </a:r>
            <a:r>
              <a:rPr lang="ja-JP" altLang="ja-JP" sz="1800" i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kombu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, sardines séchées, champignons, etc.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Attention aux bouillons en poudre disponibles dans le commerce car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r>
              <a:rPr lang="ja-JP" altLang="en-US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leur teneur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8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 sel est importante.</a:t>
            </a:r>
            <a:endParaRPr lang="en-US" altLang="ja-JP" sz="18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かつお節、昆布、煮干、きのこ類など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市販の顆粒だしは塩分があるので注意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endParaRPr lang="en-US" altLang="ja-JP" sz="1100" b="1" dirty="0">
              <a:solidFill>
                <a:schemeClr val="accent2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ja-JP" sz="20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Diluer la sauce soja dans 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du </a:t>
            </a:r>
            <a:r>
              <a:rPr lang="ja-JP" altLang="ja-JP" sz="2000" b="1" i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dashi</a:t>
            </a:r>
            <a:endParaRPr lang="en-US" altLang="ja-JP" sz="2000" b="1" i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だし割じょうゆを使う</a:t>
            </a:r>
            <a:endParaRPr lang="en-US" altLang="ja-JP" sz="11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endParaRPr lang="ja-JP" altLang="en-US" sz="5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Diluez la sauce soja avec du </a:t>
            </a:r>
            <a:r>
              <a:rPr lang="ja-JP" altLang="ja-JP" sz="1600" i="1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dashi 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(2 volumes de sauce soja pour 1 de </a:t>
            </a:r>
            <a:r>
              <a:rPr lang="ja-JP" altLang="ja-JP" sz="1600" i="1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dashi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) </a:t>
            </a:r>
            <a:r>
              <a:rPr lang="fr-CH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ou utilisez une sauce de soja </a:t>
            </a: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vinaigrée.</a:t>
            </a:r>
            <a:endParaRPr lang="en-US" altLang="ja-JP" sz="16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だし割り醤油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醤油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2: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だし汁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1)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や酢醤油の利用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6213" algn="l"/>
              </a:tabLst>
              <a:defRPr/>
            </a:pPr>
            <a:endParaRPr lang="ja-JP" altLang="en-US" sz="1100" b="1" dirty="0">
              <a:solidFill>
                <a:schemeClr val="accent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ja-JP" sz="20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Adapter les façons 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 cuisiner</a:t>
            </a:r>
            <a:endParaRPr lang="en-US" altLang="ja-JP" sz="20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調理の仕方を工夫する</a:t>
            </a:r>
            <a:endParaRPr lang="en-US" altLang="ja-JP" sz="11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endParaRPr lang="ja-JP" altLang="ja-JP" sz="5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Utilisez la saveur conférée par le fait de griller ou l</a:t>
            </a:r>
            <a:r>
              <a:rPr lang="fr-CH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huile.</a:t>
            </a:r>
            <a:endParaRPr lang="en-US" altLang="ja-JP" sz="16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Assaisonnez un plat une fois qu</a:t>
            </a:r>
            <a:r>
              <a:rPr lang="fr-CH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il est prêt, sur la </a:t>
            </a: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surface.</a:t>
            </a:r>
            <a:endParaRPr lang="en-US" altLang="ja-JP" sz="16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焼き目や油の風味を利用する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最後に表面に味をつける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endParaRPr lang="ja-JP" altLang="en-US" sz="1100" b="1" dirty="0">
              <a:solidFill>
                <a:schemeClr val="accent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ja-JP" sz="20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Utiliser des 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ingrédients frais</a:t>
            </a:r>
            <a:endParaRPr lang="en-US" altLang="ja-JP" sz="20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1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新鮮な材料を使う</a:t>
            </a:r>
            <a:endParaRPr lang="en-US" altLang="ja-JP" sz="11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ja-JP" sz="5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 indent="-182563"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Exploitez la saveur naturelle des ingrédients comme le poisson, les fruits de mer et les </a:t>
            </a: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légumes.</a:t>
            </a:r>
            <a:endParaRPr lang="en-US" altLang="ja-JP" sz="16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 indent="-182563"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魚介類・野菜など素材の持ち味を生かす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 indent="-182563">
              <a:spcBef>
                <a:spcPct val="0"/>
              </a:spcBef>
              <a:buNone/>
              <a:tabLst>
                <a:tab pos="176213" algn="l"/>
              </a:tabLst>
              <a:defRPr/>
            </a:pPr>
            <a:endParaRPr lang="en-US" altLang="ja-JP" sz="1100" b="1" dirty="0">
              <a:solidFill>
                <a:schemeClr val="accent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ja-JP" sz="20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Assaisonner 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 plat en </a:t>
            </a:r>
            <a:r>
              <a:rPr lang="ja-JP" altLang="ja-JP" sz="20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particulier plutôt 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que tous</a:t>
            </a:r>
            <a:endParaRPr lang="en-US" altLang="ja-JP" sz="20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1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一品に重点をおいて味付けする</a:t>
            </a:r>
            <a:endParaRPr lang="en-US" altLang="ja-JP" sz="11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en-US" sz="5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>
              <a:spcBef>
                <a:spcPct val="0"/>
              </a:spcBef>
              <a:buNone/>
              <a:defRPr/>
            </a:pP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Si 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 repas manque de saveur, assaisonner bien seulement l</a:t>
            </a:r>
            <a:r>
              <a:rPr lang="fr-CH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 des </a:t>
            </a: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accompagnements.</a:t>
            </a:r>
            <a:endParaRPr lang="en-US" altLang="ja-JP" sz="16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>
              <a:spcBef>
                <a:spcPct val="0"/>
              </a:spcBef>
              <a:buNone/>
              <a:defRPr/>
            </a:pPr>
            <a:r>
              <a:rPr lang="en-US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もの足りない時はおかずのひとつだけをしっかり味付しましょう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>
              <a:spcBef>
                <a:spcPct val="0"/>
              </a:spcBef>
              <a:buNone/>
              <a:defRPr/>
            </a:pPr>
            <a:endParaRPr lang="ja-JP" altLang="en-US" sz="1100" b="1" dirty="0">
              <a:solidFill>
                <a:schemeClr val="accent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ja-JP" sz="2000" b="1" dirty="0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Manger à la </a:t>
            </a:r>
            <a:r>
              <a:rPr lang="ja-JP" altLang="ja-JP" sz="2000" b="1">
                <a:solidFill>
                  <a:srgbClr val="4676B5"/>
                </a:solidFill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bonne température</a:t>
            </a:r>
            <a:endParaRPr lang="en-US" altLang="ja-JP" sz="20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100" b="1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いい温度で食べる</a:t>
            </a:r>
            <a:endParaRPr lang="en-US" altLang="ja-JP" sz="11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ja-JP" sz="500" b="1" dirty="0">
              <a:solidFill>
                <a:srgbClr val="4676B5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Les 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plats chauds seront meilleurs consommés encore chauds et les plats froids</a:t>
            </a:r>
            <a:r>
              <a:rPr lang="fr-CH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encore </a:t>
            </a:r>
            <a:r>
              <a:rPr lang="ja-JP" altLang="ja-JP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froids.</a:t>
            </a:r>
            <a:endParaRPr lang="en-US" altLang="ja-JP" sz="16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82563"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en-US" altLang="ja-JP" sz="16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6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温かい料理は温かいうちに、冷たい料理は冷たいうちに食べると満足します</a:t>
            </a:r>
            <a:endParaRPr lang="ja-JP" altLang="ja-JP" sz="1000" b="1">
              <a:solidFill>
                <a:schemeClr val="accent2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153" name="スライド番号プレースホルダー 1">
            <a:extLst>
              <a:ext uri="{FF2B5EF4-FFF2-40B4-BE49-F238E27FC236}">
                <a16:creationId xmlns:a16="http://schemas.microsoft.com/office/drawing/2014/main" id="{D540684D-AA8E-FC78-EB25-AD6001C52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29250" y="9969500"/>
            <a:ext cx="1428750" cy="661988"/>
          </a:xfrm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00580777-39B5-4A31-9856-E4CF0AFF6B30}" type="slidenum">
              <a:rPr lang="en-US" altLang="ja-JP" sz="1100">
                <a:latin typeface="+mj-lt"/>
              </a:rPr>
              <a:pPr>
                <a:spcBef>
                  <a:spcPct val="0"/>
                </a:spcBef>
                <a:buFontTx/>
                <a:buNone/>
                <a:defRPr/>
              </a:pPr>
              <a:t>4</a:t>
            </a:fld>
            <a:endParaRPr lang="en-US" altLang="ja-JP" sz="1100">
              <a:latin typeface="+mj-lt"/>
            </a:endParaRPr>
          </a:p>
        </p:txBody>
      </p:sp>
      <p:pic>
        <p:nvPicPr>
          <p:cNvPr id="10248" name="図 1">
            <a:extLst>
              <a:ext uri="{FF2B5EF4-FFF2-40B4-BE49-F238E27FC236}">
                <a16:creationId xmlns:a16="http://schemas.microsoft.com/office/drawing/2014/main" id="{B3A1CB9F-800E-917E-E5A5-2A8007DC7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8943" flipH="1">
            <a:off x="6066930" y="2027455"/>
            <a:ext cx="313086" cy="7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5">
            <a:extLst>
              <a:ext uri="{FF2B5EF4-FFF2-40B4-BE49-F238E27FC236}">
                <a16:creationId xmlns:a16="http://schemas.microsoft.com/office/drawing/2014/main" id="{099AC9F8-718F-D6C3-74D6-44D4D849231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C8C429-ACE4-9186-17AA-2C72A2161101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1">
            <a:extLst>
              <a:ext uri="{FF2B5EF4-FFF2-40B4-BE49-F238E27FC236}">
                <a16:creationId xmlns:a16="http://schemas.microsoft.com/office/drawing/2014/main" id="{B10AEDAF-9C26-B2F0-5746-EE226259257B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4CC003-79CB-27F5-44CD-78FE3902AD40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Les régimes alimentaires pour diabétiques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20268C-E4EF-41AB-8B4E-F73CE1AD2E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D6B6D2-1866-46B0-B53B-3FCAB78BD5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1095</Words>
  <Application>Microsoft Macintosh PowerPoint</Application>
  <PresentationFormat>A4 210 x 297 mm</PresentationFormat>
  <Paragraphs>149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HGMaruGothicMPRO</vt:lpstr>
      <vt:lpstr>HGMaruGothicMPRO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2023-02-08T05:04:49Z</dcterms:created>
  <dcterms:modified xsi:type="dcterms:W3CDTF">2023-07-26T08:27:39Z</dcterms:modified>
</cp:coreProperties>
</file>