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3"/>
  </p:sldMasterIdLst>
  <p:notesMasterIdLst>
    <p:notesMasterId r:id="rId8"/>
  </p:notesMasterIdLst>
  <p:sldIdLst>
    <p:sldId id="265" r:id="rId4"/>
    <p:sldId id="268" r:id="rId5"/>
    <p:sldId id="267" r:id="rId6"/>
    <p:sldId id="269" r:id="rId7"/>
  </p:sldIdLst>
  <p:sldSz cx="6858000" cy="9906000" type="A4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作成者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0C"/>
    <a:srgbClr val="E037E2"/>
    <a:srgbClr val="0CB90D"/>
    <a:srgbClr val="00FA00"/>
    <a:srgbClr val="FF40FF"/>
    <a:srgbClr val="00BC01"/>
    <a:srgbClr val="00C000"/>
    <a:srgbClr val="D82BF1"/>
    <a:srgbClr val="4676B5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/>
    <p:restoredTop sz="94733"/>
  </p:normalViewPr>
  <p:slideViewPr>
    <p:cSldViewPr>
      <p:cViewPr>
        <p:scale>
          <a:sx n="209" d="100"/>
          <a:sy n="209" d="100"/>
        </p:scale>
        <p:origin x="568" y="-225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7F2A4B47-5E52-7E4F-90B9-8C5AC89ED76C}"/>
    <pc:docChg chg="undo redo custSel modSld modMainMaster modNotesMaster">
      <pc:chgData name="稲垣 典子" userId="75e47cb5-aee2-4599-8dc9-4d0088e0ed8e" providerId="ADAL" clId="{7F2A4B47-5E52-7E4F-90B9-8C5AC89ED76C}" dt="2023-07-26T08:12:35.289" v="2034" actId="1036"/>
      <pc:docMkLst>
        <pc:docMk/>
      </pc:docMkLst>
      <pc:sldChg chg="addSp delSp modSp mod delCm modNotes">
        <pc:chgData name="稲垣 典子" userId="75e47cb5-aee2-4599-8dc9-4d0088e0ed8e" providerId="ADAL" clId="{7F2A4B47-5E52-7E4F-90B9-8C5AC89ED76C}" dt="2023-07-26T08:12:35.289" v="2034" actId="1036"/>
        <pc:sldMkLst>
          <pc:docMk/>
          <pc:sldMk cId="3219900359" sldId="265"/>
        </pc:sldMkLst>
        <pc:spChg chg="del mod">
          <ac:chgData name="稲垣 典子" userId="75e47cb5-aee2-4599-8dc9-4d0088e0ed8e" providerId="ADAL" clId="{7F2A4B47-5E52-7E4F-90B9-8C5AC89ED76C}" dt="2023-07-19T06:01:13.823" v="1184" actId="478"/>
          <ac:spMkLst>
            <pc:docMk/>
            <pc:sldMk cId="3219900359" sldId="265"/>
            <ac:spMk id="2" creationId="{00000000-0000-0000-0000-000000000000}"/>
          </ac:spMkLst>
        </pc:spChg>
        <pc:spChg chg="del">
          <ac:chgData name="稲垣 典子" userId="75e47cb5-aee2-4599-8dc9-4d0088e0ed8e" providerId="ADAL" clId="{7F2A4B47-5E52-7E4F-90B9-8C5AC89ED76C}" dt="2023-07-19T02:55:59.762" v="49" actId="478"/>
          <ac:spMkLst>
            <pc:docMk/>
            <pc:sldMk cId="3219900359" sldId="265"/>
            <ac:spMk id="3" creationId="{6FC7450A-77A8-5248-B26C-2C8E9D4CB836}"/>
          </ac:spMkLst>
        </pc:spChg>
        <pc:spChg chg="add mod">
          <ac:chgData name="稲垣 典子" userId="75e47cb5-aee2-4599-8dc9-4d0088e0ed8e" providerId="ADAL" clId="{7F2A4B47-5E52-7E4F-90B9-8C5AC89ED76C}" dt="2023-07-26T07:28:39.805" v="1698"/>
          <ac:spMkLst>
            <pc:docMk/>
            <pc:sldMk cId="3219900359" sldId="265"/>
            <ac:spMk id="3" creationId="{74065BD0-FC84-F328-60D3-16E016510840}"/>
          </ac:spMkLst>
        </pc:spChg>
        <pc:spChg chg="add del mod">
          <ac:chgData name="稲垣 典子" userId="75e47cb5-aee2-4599-8dc9-4d0088e0ed8e" providerId="ADAL" clId="{7F2A4B47-5E52-7E4F-90B9-8C5AC89ED76C}" dt="2023-07-19T05:36:42.444" v="831"/>
          <ac:spMkLst>
            <pc:docMk/>
            <pc:sldMk cId="3219900359" sldId="265"/>
            <ac:spMk id="3" creationId="{E236BEE1-2F08-3B63-CB4A-10E23E92CAE6}"/>
          </ac:spMkLst>
        </pc:spChg>
        <pc:spChg chg="del mod">
          <ac:chgData name="稲垣 典子" userId="75e47cb5-aee2-4599-8dc9-4d0088e0ed8e" providerId="ADAL" clId="{7F2A4B47-5E52-7E4F-90B9-8C5AC89ED76C}" dt="2023-07-26T07:59:13.194" v="1768" actId="478"/>
          <ac:spMkLst>
            <pc:docMk/>
            <pc:sldMk cId="3219900359" sldId="265"/>
            <ac:spMk id="4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01:57.737" v="1832" actId="1035"/>
          <ac:spMkLst>
            <pc:docMk/>
            <pc:sldMk cId="3219900359" sldId="265"/>
            <ac:spMk id="5" creationId="{971E09D2-1CAC-A346-A153-05AAD4E14F3D}"/>
          </ac:spMkLst>
        </pc:spChg>
        <pc:spChg chg="add mod">
          <ac:chgData name="稲垣 典子" userId="75e47cb5-aee2-4599-8dc9-4d0088e0ed8e" providerId="ADAL" clId="{7F2A4B47-5E52-7E4F-90B9-8C5AC89ED76C}" dt="2023-07-26T07:28:48.210" v="1699"/>
          <ac:spMkLst>
            <pc:docMk/>
            <pc:sldMk cId="3219900359" sldId="265"/>
            <ac:spMk id="6" creationId="{10E65E09-173A-649E-2591-22FE25DA41CF}"/>
          </ac:spMkLst>
        </pc:spChg>
        <pc:spChg chg="del">
          <ac:chgData name="稲垣 典子" userId="75e47cb5-aee2-4599-8dc9-4d0088e0ed8e" providerId="ADAL" clId="{7F2A4B47-5E52-7E4F-90B9-8C5AC89ED76C}" dt="2023-07-19T02:45:52.222" v="7" actId="478"/>
          <ac:spMkLst>
            <pc:docMk/>
            <pc:sldMk cId="3219900359" sldId="265"/>
            <ac:spMk id="6" creationId="{B4701812-1BC9-46EF-2822-0B9884E44568}"/>
          </ac:spMkLst>
        </pc:spChg>
        <pc:spChg chg="mod">
          <ac:chgData name="稲垣 典子" userId="75e47cb5-aee2-4599-8dc9-4d0088e0ed8e" providerId="ADAL" clId="{7F2A4B47-5E52-7E4F-90B9-8C5AC89ED76C}" dt="2023-07-26T08:12:35.289" v="2034" actId="1036"/>
          <ac:spMkLst>
            <pc:docMk/>
            <pc:sldMk cId="3219900359" sldId="265"/>
            <ac:spMk id="7" creationId="{00000000-0000-0000-0000-000000000000}"/>
          </ac:spMkLst>
        </pc:spChg>
        <pc:spChg chg="add mod">
          <ac:chgData name="稲垣 典子" userId="75e47cb5-aee2-4599-8dc9-4d0088e0ed8e" providerId="ADAL" clId="{7F2A4B47-5E52-7E4F-90B9-8C5AC89ED76C}" dt="2023-07-26T07:29:35.733" v="1715" actId="1038"/>
          <ac:spMkLst>
            <pc:docMk/>
            <pc:sldMk cId="3219900359" sldId="265"/>
            <ac:spMk id="8" creationId="{BC42070D-04B1-1C7E-86B5-13469FAAD219}"/>
          </ac:spMkLst>
        </pc:spChg>
        <pc:spChg chg="del mod">
          <ac:chgData name="稲垣 典子" userId="75e47cb5-aee2-4599-8dc9-4d0088e0ed8e" providerId="ADAL" clId="{7F2A4B47-5E52-7E4F-90B9-8C5AC89ED76C}" dt="2023-07-19T05:40:47.802" v="916" actId="478"/>
          <ac:spMkLst>
            <pc:docMk/>
            <pc:sldMk cId="3219900359" sldId="265"/>
            <ac:spMk id="8" creationId="{EDAB75F6-FA10-8BEC-8619-6C644443BDBE}"/>
          </ac:spMkLst>
        </pc:spChg>
        <pc:spChg chg="mod">
          <ac:chgData name="稲垣 典子" userId="75e47cb5-aee2-4599-8dc9-4d0088e0ed8e" providerId="ADAL" clId="{7F2A4B47-5E52-7E4F-90B9-8C5AC89ED76C}" dt="2023-07-26T08:01:53.976" v="1827" actId="1038"/>
          <ac:spMkLst>
            <pc:docMk/>
            <pc:sldMk cId="3219900359" sldId="265"/>
            <ac:spMk id="10" creationId="{6D4F1B32-1112-0D45-395E-8A9F98456717}"/>
          </ac:spMkLst>
        </pc:spChg>
        <pc:spChg chg="add del mod">
          <ac:chgData name="稲垣 典子" userId="75e47cb5-aee2-4599-8dc9-4d0088e0ed8e" providerId="ADAL" clId="{7F2A4B47-5E52-7E4F-90B9-8C5AC89ED76C}" dt="2023-07-26T07:30:26.174" v="1732"/>
          <ac:spMkLst>
            <pc:docMk/>
            <pc:sldMk cId="3219900359" sldId="265"/>
            <ac:spMk id="11" creationId="{2308C200-050E-0E34-EA9C-433A7964FA6C}"/>
          </ac:spMkLst>
        </pc:spChg>
        <pc:spChg chg="del mod">
          <ac:chgData name="稲垣 典子" userId="75e47cb5-aee2-4599-8dc9-4d0088e0ed8e" providerId="ADAL" clId="{7F2A4B47-5E52-7E4F-90B9-8C5AC89ED76C}" dt="2023-07-19T05:46:47.936" v="1042" actId="478"/>
          <ac:spMkLst>
            <pc:docMk/>
            <pc:sldMk cId="3219900359" sldId="265"/>
            <ac:spMk id="11" creationId="{560784F2-C26B-07A6-D00A-47B9E8856B1A}"/>
          </ac:spMkLst>
        </pc:spChg>
        <pc:spChg chg="add mod">
          <ac:chgData name="稲垣 典子" userId="75e47cb5-aee2-4599-8dc9-4d0088e0ed8e" providerId="ADAL" clId="{7F2A4B47-5E52-7E4F-90B9-8C5AC89ED76C}" dt="2023-07-26T08:12:23.414" v="2031" actId="1076"/>
          <ac:spMkLst>
            <pc:docMk/>
            <pc:sldMk cId="3219900359" sldId="265"/>
            <ac:spMk id="12" creationId="{4CFFAFC4-E54F-FAB9-76E6-CE7AC9A5CECB}"/>
          </ac:spMkLst>
        </pc:spChg>
        <pc:spChg chg="mod">
          <ac:chgData name="稲垣 典子" userId="75e47cb5-aee2-4599-8dc9-4d0088e0ed8e" providerId="ADAL" clId="{7F2A4B47-5E52-7E4F-90B9-8C5AC89ED76C}" dt="2023-07-26T08:01:40.740" v="1823" actId="1076"/>
          <ac:spMkLst>
            <pc:docMk/>
            <pc:sldMk cId="3219900359" sldId="265"/>
            <ac:spMk id="13" creationId="{CFFBF6CE-99B6-E196-3619-6E3D8CCCFA38}"/>
          </ac:spMkLst>
        </pc:spChg>
        <pc:spChg chg="del mod">
          <ac:chgData name="稲垣 典子" userId="75e47cb5-aee2-4599-8dc9-4d0088e0ed8e" providerId="ADAL" clId="{7F2A4B47-5E52-7E4F-90B9-8C5AC89ED76C}" dt="2023-07-26T07:31:14.713" v="1746" actId="478"/>
          <ac:spMkLst>
            <pc:docMk/>
            <pc:sldMk cId="3219900359" sldId="265"/>
            <ac:spMk id="16" creationId="{00000000-0000-0000-0000-000000000000}"/>
          </ac:spMkLst>
        </pc:spChg>
        <pc:spChg chg="add del mod">
          <ac:chgData name="稲垣 典子" userId="75e47cb5-aee2-4599-8dc9-4d0088e0ed8e" providerId="ADAL" clId="{7F2A4B47-5E52-7E4F-90B9-8C5AC89ED76C}" dt="2023-07-26T07:29:28.238" v="1712" actId="478"/>
          <ac:spMkLst>
            <pc:docMk/>
            <pc:sldMk cId="3219900359" sldId="265"/>
            <ac:spMk id="17" creationId="{3522ED13-FA80-24E3-DD0F-44EC54260E5E}"/>
          </ac:spMkLst>
        </pc:spChg>
        <pc:spChg chg="add del mod">
          <ac:chgData name="稲垣 典子" userId="75e47cb5-aee2-4599-8dc9-4d0088e0ed8e" providerId="ADAL" clId="{7F2A4B47-5E52-7E4F-90B9-8C5AC89ED76C}" dt="2023-07-26T07:30:36.361" v="1736"/>
          <ac:spMkLst>
            <pc:docMk/>
            <pc:sldMk cId="3219900359" sldId="265"/>
            <ac:spMk id="19" creationId="{99F6943E-9500-2689-DAF0-CFF7AB3EAEF0}"/>
          </ac:spMkLst>
        </pc:spChg>
        <pc:spChg chg="add del mod">
          <ac:chgData name="稲垣 典子" userId="75e47cb5-aee2-4599-8dc9-4d0088e0ed8e" providerId="ADAL" clId="{7F2A4B47-5E52-7E4F-90B9-8C5AC89ED76C}" dt="2023-07-19T02:46:46.972" v="27"/>
          <ac:spMkLst>
            <pc:docMk/>
            <pc:sldMk cId="3219900359" sldId="265"/>
            <ac:spMk id="19" creationId="{9AFA3FD0-B916-1572-F350-A5A6BB778A66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0" creationId="{E2D85339-8065-9A68-5A26-4FA9CCC84463}"/>
          </ac:spMkLst>
        </pc:spChg>
        <pc:spChg chg="mod">
          <ac:chgData name="稲垣 典子" userId="75e47cb5-aee2-4599-8dc9-4d0088e0ed8e" providerId="ADAL" clId="{7F2A4B47-5E52-7E4F-90B9-8C5AC89ED76C}" dt="2023-07-26T08:01:30.623" v="1820" actId="14100"/>
          <ac:spMkLst>
            <pc:docMk/>
            <pc:sldMk cId="3219900359" sldId="265"/>
            <ac:spMk id="21" creationId="{16A963B6-01E8-FBFE-607C-FA628CF9069A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2" creationId="{26EFA42B-AC04-316D-3C31-CB8A4AF0A531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3" creationId="{C8F59A15-5CDF-EA7E-91AF-65D5DF6B61B1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4" creationId="{6F06EE3E-64B9-069D-2770-564334966AA7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5" creationId="{1C306C55-C7D6-CC94-2758-596CC46084E2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6" creationId="{212D2B4C-CA9E-38E2-2E82-5FD6D1C5AA94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3219900359" sldId="265"/>
            <ac:spMk id="27" creationId="{2709355D-E4FA-BE17-2BCF-FF94DF41F9CF}"/>
          </ac:spMkLst>
        </pc:spChg>
        <pc:spChg chg="mod">
          <ac:chgData name="稲垣 典子" userId="75e47cb5-aee2-4599-8dc9-4d0088e0ed8e" providerId="ADAL" clId="{7F2A4B47-5E52-7E4F-90B9-8C5AC89ED76C}" dt="2023-07-26T08:01:35.440" v="1822" actId="1036"/>
          <ac:spMkLst>
            <pc:docMk/>
            <pc:sldMk cId="3219900359" sldId="265"/>
            <ac:spMk id="28" creationId="{B4C87887-3176-FB24-C84D-A46B2F3D660C}"/>
          </ac:spMkLst>
        </pc:spChg>
        <pc:spChg chg="mod">
          <ac:chgData name="稲垣 典子" userId="75e47cb5-aee2-4599-8dc9-4d0088e0ed8e" providerId="ADAL" clId="{7F2A4B47-5E52-7E4F-90B9-8C5AC89ED76C}" dt="2023-07-26T07:59:44.527" v="1775" actId="1035"/>
          <ac:spMkLst>
            <pc:docMk/>
            <pc:sldMk cId="3219900359" sldId="265"/>
            <ac:spMk id="29" creationId="{AEB118CD-07BA-B355-DF42-C9999517CAE4}"/>
          </ac:spMkLst>
        </pc:spChg>
        <pc:spChg chg="add del mod">
          <ac:chgData name="稲垣 典子" userId="75e47cb5-aee2-4599-8dc9-4d0088e0ed8e" providerId="ADAL" clId="{7F2A4B47-5E52-7E4F-90B9-8C5AC89ED76C}" dt="2023-07-26T07:29:24.029" v="1709" actId="478"/>
          <ac:spMkLst>
            <pc:docMk/>
            <pc:sldMk cId="3219900359" sldId="265"/>
            <ac:spMk id="30" creationId="{ECEB4648-FC81-20B7-8442-1DB71003F854}"/>
          </ac:spMkLst>
        </pc:spChg>
        <pc:spChg chg="add del mod">
          <ac:chgData name="稲垣 典子" userId="75e47cb5-aee2-4599-8dc9-4d0088e0ed8e" providerId="ADAL" clId="{7F2A4B47-5E52-7E4F-90B9-8C5AC89ED76C}" dt="2023-07-26T07:29:21.997" v="1708" actId="478"/>
          <ac:spMkLst>
            <pc:docMk/>
            <pc:sldMk cId="3219900359" sldId="265"/>
            <ac:spMk id="31" creationId="{15C9558C-FA04-61EE-ACAF-1EF29E87691E}"/>
          </ac:spMkLst>
        </pc:spChg>
        <pc:spChg chg="add mod">
          <ac:chgData name="稲垣 典子" userId="75e47cb5-aee2-4599-8dc9-4d0088e0ed8e" providerId="ADAL" clId="{7F2A4B47-5E52-7E4F-90B9-8C5AC89ED76C}" dt="2023-07-26T08:12:26.399" v="2032" actId="1036"/>
          <ac:spMkLst>
            <pc:docMk/>
            <pc:sldMk cId="3219900359" sldId="265"/>
            <ac:spMk id="32" creationId="{F16D365D-21C6-57EF-0335-ECD413FC4B51}"/>
          </ac:spMkLst>
        </pc:spChg>
        <pc:grpChg chg="add mod">
          <ac:chgData name="稲垣 典子" userId="75e47cb5-aee2-4599-8dc9-4d0088e0ed8e" providerId="ADAL" clId="{7F2A4B47-5E52-7E4F-90B9-8C5AC89ED76C}" dt="2023-07-26T08:04:30.719" v="1865" actId="1038"/>
          <ac:grpSpMkLst>
            <pc:docMk/>
            <pc:sldMk cId="3219900359" sldId="265"/>
            <ac:grpSpMk id="33" creationId="{2A4587F8-2A21-87C0-BA1A-67DF2B56DCF2}"/>
          </ac:grpSpMkLst>
        </pc:grpChg>
        <pc:picChg chg="add mod">
          <ac:chgData name="稲垣 典子" userId="75e47cb5-aee2-4599-8dc9-4d0088e0ed8e" providerId="ADAL" clId="{7F2A4B47-5E52-7E4F-90B9-8C5AC89ED76C}" dt="2023-07-26T07:28:25.463" v="1689"/>
          <ac:picMkLst>
            <pc:docMk/>
            <pc:sldMk cId="3219900359" sldId="265"/>
            <ac:picMk id="2" creationId="{DE14D989-DA36-F601-369C-FA79A9A8C243}"/>
          </ac:picMkLst>
        </pc:picChg>
        <pc:picChg chg="add del mod">
          <ac:chgData name="稲垣 典子" userId="75e47cb5-aee2-4599-8dc9-4d0088e0ed8e" providerId="ADAL" clId="{7F2A4B47-5E52-7E4F-90B9-8C5AC89ED76C}" dt="2023-07-26T07:29:25.939" v="1710" actId="478"/>
          <ac:picMkLst>
            <pc:docMk/>
            <pc:sldMk cId="3219900359" sldId="265"/>
            <ac:picMk id="9" creationId="{98DEE302-5FE0-B5C0-5BDC-C8DD593FEF2E}"/>
          </ac:picMkLst>
        </pc:picChg>
        <pc:picChg chg="del">
          <ac:chgData name="稲垣 典子" userId="75e47cb5-aee2-4599-8dc9-4d0088e0ed8e" providerId="ADAL" clId="{7F2A4B47-5E52-7E4F-90B9-8C5AC89ED76C}" dt="2023-07-19T02:46:11.211" v="15" actId="478"/>
          <ac:picMkLst>
            <pc:docMk/>
            <pc:sldMk cId="3219900359" sldId="265"/>
            <ac:picMk id="12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8:01:13.669" v="1810" actId="1038"/>
          <ac:picMkLst>
            <pc:docMk/>
            <pc:sldMk cId="3219900359" sldId="265"/>
            <ac:picMk id="14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3219900359" sldId="265"/>
            <ac:picMk id="15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8:04:37.067" v="1871" actId="1037"/>
          <ac:picMkLst>
            <pc:docMk/>
            <pc:sldMk cId="3219900359" sldId="265"/>
            <ac:picMk id="18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3219900359" sldId="265"/>
                <pc2:cmMk id="{DE4BFE02-D0F3-4333-9C57-37769AFEF1B3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3219900359" sldId="265"/>
                <pc2:cmMk id="{3EF91B46-AA49-4283-A298-4F694D9E5EDD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3219900359" sldId="265"/>
                <pc2:cmMk id="{97F15156-6B79-4C4E-A720-775A5AE7F429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3219900359" sldId="265"/>
                <pc2:cmMk id="{4C7C3AA1-3852-4781-B88A-4C2DEC5D5749}"/>
              </pc2:cmMkLst>
            </pc226:cmChg>
          </p:ext>
        </pc:extLst>
      </pc:sldChg>
      <pc:sldChg chg="addSp delSp modSp mod delCm">
        <pc:chgData name="稲垣 典子" userId="75e47cb5-aee2-4599-8dc9-4d0088e0ed8e" providerId="ADAL" clId="{7F2A4B47-5E52-7E4F-90B9-8C5AC89ED76C}" dt="2023-07-26T08:08:51.720" v="1925" actId="20577"/>
        <pc:sldMkLst>
          <pc:docMk/>
          <pc:sldMk cId="3584976024" sldId="267"/>
        </pc:sldMkLst>
        <pc:spChg chg="del">
          <ac:chgData name="稲垣 典子" userId="75e47cb5-aee2-4599-8dc9-4d0088e0ed8e" providerId="ADAL" clId="{7F2A4B47-5E52-7E4F-90B9-8C5AC89ED76C}" dt="2023-07-19T02:56:54.602" v="98" actId="478"/>
          <ac:spMkLst>
            <pc:docMk/>
            <pc:sldMk cId="3584976024" sldId="267"/>
            <ac:spMk id="2" creationId="{1B9FB5E2-A9BD-F37C-5FC8-5C7F9A1622BA}"/>
          </ac:spMkLst>
        </pc:spChg>
        <pc:spChg chg="add del mod">
          <ac:chgData name="稲垣 典子" userId="75e47cb5-aee2-4599-8dc9-4d0088e0ed8e" providerId="ADAL" clId="{7F2A4B47-5E52-7E4F-90B9-8C5AC89ED76C}" dt="2023-07-19T06:19:39.589" v="1368" actId="478"/>
          <ac:spMkLst>
            <pc:docMk/>
            <pc:sldMk cId="3584976024" sldId="267"/>
            <ac:spMk id="2" creationId="{6E1DC5DF-D5C6-4595-D174-319235529A28}"/>
          </ac:spMkLst>
        </pc:spChg>
        <pc:spChg chg="del">
          <ac:chgData name="稲垣 典子" userId="75e47cb5-aee2-4599-8dc9-4d0088e0ed8e" providerId="ADAL" clId="{7F2A4B47-5E52-7E4F-90B9-8C5AC89ED76C}" dt="2023-07-19T06:01:17.650" v="1185" actId="478"/>
          <ac:spMkLst>
            <pc:docMk/>
            <pc:sldMk cId="3584976024" sldId="267"/>
            <ac:spMk id="3" creationId="{00000000-0000-0000-0000-000000000000}"/>
          </ac:spMkLst>
        </pc:spChg>
        <pc:spChg chg="add mod">
          <ac:chgData name="稲垣 典子" userId="75e47cb5-aee2-4599-8dc9-4d0088e0ed8e" providerId="ADAL" clId="{7F2A4B47-5E52-7E4F-90B9-8C5AC89ED76C}" dt="2023-07-26T07:28:37.694" v="1696" actId="1035"/>
          <ac:spMkLst>
            <pc:docMk/>
            <pc:sldMk cId="3584976024" sldId="267"/>
            <ac:spMk id="3" creationId="{8B392BC8-3D16-4402-9869-0261616DD200}"/>
          </ac:spMkLst>
        </pc:spChg>
        <pc:spChg chg="add mod">
          <ac:chgData name="稲垣 典子" userId="75e47cb5-aee2-4599-8dc9-4d0088e0ed8e" providerId="ADAL" clId="{7F2A4B47-5E52-7E4F-90B9-8C5AC89ED76C}" dt="2023-07-26T07:28:50.418" v="1701"/>
          <ac:spMkLst>
            <pc:docMk/>
            <pc:sldMk cId="3584976024" sldId="267"/>
            <ac:spMk id="4" creationId="{43FD2A0A-9BB8-A820-297E-1C1DEDD87B5A}"/>
          </ac:spMkLst>
        </pc:spChg>
        <pc:spChg chg="del">
          <ac:chgData name="稲垣 典子" userId="75e47cb5-aee2-4599-8dc9-4d0088e0ed8e" providerId="ADAL" clId="{7F2A4B47-5E52-7E4F-90B9-8C5AC89ED76C}" dt="2023-07-19T02:45:59.648" v="9" actId="478"/>
          <ac:spMkLst>
            <pc:docMk/>
            <pc:sldMk cId="3584976024" sldId="267"/>
            <ac:spMk id="4" creationId="{DD8A1D40-97D2-F801-D0BD-1490C282C8DC}"/>
          </ac:spMkLst>
        </pc:spChg>
        <pc:spChg chg="mod">
          <ac:chgData name="稲垣 典子" userId="75e47cb5-aee2-4599-8dc9-4d0088e0ed8e" providerId="ADAL" clId="{7F2A4B47-5E52-7E4F-90B9-8C5AC89ED76C}" dt="2023-07-26T08:08:51.720" v="1925" actId="20577"/>
          <ac:spMkLst>
            <pc:docMk/>
            <pc:sldMk cId="3584976024" sldId="267"/>
            <ac:spMk id="5" creationId="{00000000-0000-0000-0000-000000000000}"/>
          </ac:spMkLst>
        </pc:spChg>
        <pc:spChg chg="add del mod">
          <ac:chgData name="稲垣 典子" userId="75e47cb5-aee2-4599-8dc9-4d0088e0ed8e" providerId="ADAL" clId="{7F2A4B47-5E52-7E4F-90B9-8C5AC89ED76C}" dt="2023-07-26T07:29:54.858" v="1723" actId="478"/>
          <ac:spMkLst>
            <pc:docMk/>
            <pc:sldMk cId="3584976024" sldId="267"/>
            <ac:spMk id="9" creationId="{DB93213A-6454-E2E5-AF10-23685DA8F6C3}"/>
          </ac:spMkLst>
        </pc:spChg>
        <pc:spChg chg="add del mod">
          <ac:chgData name="稲垣 典子" userId="75e47cb5-aee2-4599-8dc9-4d0088e0ed8e" providerId="ADAL" clId="{7F2A4B47-5E52-7E4F-90B9-8C5AC89ED76C}" dt="2023-07-26T07:29:58.946" v="1725" actId="478"/>
          <ac:spMkLst>
            <pc:docMk/>
            <pc:sldMk cId="3584976024" sldId="267"/>
            <ac:spMk id="10" creationId="{3D29A755-D355-6DE0-33DA-D911A7B8A6A6}"/>
          </ac:spMkLst>
        </pc:spChg>
        <pc:spChg chg="add del mod">
          <ac:chgData name="稲垣 典子" userId="75e47cb5-aee2-4599-8dc9-4d0088e0ed8e" providerId="ADAL" clId="{7F2A4B47-5E52-7E4F-90B9-8C5AC89ED76C}" dt="2023-07-26T07:30:00.594" v="1726" actId="478"/>
          <ac:spMkLst>
            <pc:docMk/>
            <pc:sldMk cId="3584976024" sldId="267"/>
            <ac:spMk id="11" creationId="{B1F91BBD-266E-3FEF-9084-D814B1B00540}"/>
          </ac:spMkLst>
        </pc:spChg>
        <pc:spChg chg="add mod">
          <ac:chgData name="稲垣 典子" userId="75e47cb5-aee2-4599-8dc9-4d0088e0ed8e" providerId="ADAL" clId="{7F2A4B47-5E52-7E4F-90B9-8C5AC89ED76C}" dt="2023-07-26T07:29:39.256" v="1717"/>
          <ac:spMkLst>
            <pc:docMk/>
            <pc:sldMk cId="3584976024" sldId="267"/>
            <ac:spMk id="12" creationId="{D101FF39-EFF4-591E-C855-9FDC8769C8D6}"/>
          </ac:spMkLst>
        </pc:spChg>
        <pc:spChg chg="mod">
          <ac:chgData name="稲垣 典子" userId="75e47cb5-aee2-4599-8dc9-4d0088e0ed8e" providerId="ADAL" clId="{7F2A4B47-5E52-7E4F-90B9-8C5AC89ED76C}" dt="2023-07-26T08:08:13.928" v="1913" actId="255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08:22.842" v="1915" actId="255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08:18.794" v="1914" actId="255"/>
          <ac:spMkLst>
            <pc:docMk/>
            <pc:sldMk cId="3584976024" sldId="267"/>
            <ac:spMk id="20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08:03.853" v="1911" actId="255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08:08.916" v="1912" actId="255"/>
          <ac:spMkLst>
            <pc:docMk/>
            <pc:sldMk cId="3584976024" sldId="267"/>
            <ac:spMk id="27" creationId="{00000000-0000-0000-0000-000000000000}"/>
          </ac:spMkLst>
        </pc:spChg>
        <pc:picChg chg="add mod">
          <ac:chgData name="稲垣 典子" userId="75e47cb5-aee2-4599-8dc9-4d0088e0ed8e" providerId="ADAL" clId="{7F2A4B47-5E52-7E4F-90B9-8C5AC89ED76C}" dt="2023-07-26T07:28:29.136" v="1691"/>
          <ac:picMkLst>
            <pc:docMk/>
            <pc:sldMk cId="3584976024" sldId="267"/>
            <ac:picMk id="2" creationId="{76103742-2663-A716-8DCC-1638D4710004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3584976024" sldId="267"/>
            <ac:picMk id="6" creationId="{3DFA91A4-FA2F-A441-8886-45D5960643C8}"/>
          </ac:picMkLst>
        </pc:picChg>
        <pc:picChg chg="add del mod">
          <ac:chgData name="稲垣 典子" userId="75e47cb5-aee2-4599-8dc9-4d0088e0ed8e" providerId="ADAL" clId="{7F2A4B47-5E52-7E4F-90B9-8C5AC89ED76C}" dt="2023-07-26T07:29:55.474" v="1724" actId="478"/>
          <ac:picMkLst>
            <pc:docMk/>
            <pc:sldMk cId="3584976024" sldId="267"/>
            <ac:picMk id="7" creationId="{5C52E577-1DC5-DCBD-7051-05780AA9B7C7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3584976024" sldId="267"/>
            <ac:picMk id="8" creationId="{D6F5B927-6864-5A4C-90FE-799BCBE4206D}"/>
          </ac:picMkLst>
        </pc:picChg>
        <pc:picChg chg="del">
          <ac:chgData name="稲垣 典子" userId="75e47cb5-aee2-4599-8dc9-4d0088e0ed8e" providerId="ADAL" clId="{7F2A4B47-5E52-7E4F-90B9-8C5AC89ED76C}" dt="2023-07-19T02:46:06.017" v="13" actId="478"/>
          <ac:picMkLst>
            <pc:docMk/>
            <pc:sldMk cId="3584976024" sldId="267"/>
            <ac:picMk id="21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3584976024" sldId="267"/>
            <ac:picMk id="28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3584976024" sldId="267"/>
            <ac:picMk id="29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3584976024" sldId="267"/>
            <ac:picMk id="30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3584976024" sldId="267"/>
                <pc2:cmMk id="{9759AE03-55D4-426D-93D7-03E6A6B7CB11}"/>
              </pc2:cmMkLst>
            </pc226:cmChg>
          </p:ext>
        </pc:extLst>
      </pc:sldChg>
      <pc:sldChg chg="addSp delSp modSp mod delCm modNotes">
        <pc:chgData name="稲垣 典子" userId="75e47cb5-aee2-4599-8dc9-4d0088e0ed8e" providerId="ADAL" clId="{7F2A4B47-5E52-7E4F-90B9-8C5AC89ED76C}" dt="2023-07-26T08:08:31.641" v="1919" actId="1035"/>
        <pc:sldMkLst>
          <pc:docMk/>
          <pc:sldMk cId="2146769580" sldId="268"/>
        </pc:sldMkLst>
        <pc:spChg chg="del mod">
          <ac:chgData name="稲垣 典子" userId="75e47cb5-aee2-4599-8dc9-4d0088e0ed8e" providerId="ADAL" clId="{7F2A4B47-5E52-7E4F-90B9-8C5AC89ED76C}" dt="2023-07-19T06:01:07.117" v="1183" actId="478"/>
          <ac:spMkLst>
            <pc:docMk/>
            <pc:sldMk cId="2146769580" sldId="268"/>
            <ac:spMk id="2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2146769580" sldId="268"/>
            <ac:spMk id="4" creationId="{00000000-0000-0000-0000-000000000000}"/>
          </ac:spMkLst>
        </pc:spChg>
        <pc:spChg chg="del">
          <ac:chgData name="稲垣 典子" userId="75e47cb5-aee2-4599-8dc9-4d0088e0ed8e" providerId="ADAL" clId="{7F2A4B47-5E52-7E4F-90B9-8C5AC89ED76C}" dt="2023-07-19T02:56:50.867" v="97" actId="478"/>
          <ac:spMkLst>
            <pc:docMk/>
            <pc:sldMk cId="2146769580" sldId="268"/>
            <ac:spMk id="5" creationId="{4672061B-A7AC-D4CC-C09F-B70C1552BB41}"/>
          </ac:spMkLst>
        </pc:spChg>
        <pc:spChg chg="add mod">
          <ac:chgData name="稲垣 典子" userId="75e47cb5-aee2-4599-8dc9-4d0088e0ed8e" providerId="ADAL" clId="{7F2A4B47-5E52-7E4F-90B9-8C5AC89ED76C}" dt="2023-07-26T07:28:38.879" v="1697"/>
          <ac:spMkLst>
            <pc:docMk/>
            <pc:sldMk cId="2146769580" sldId="268"/>
            <ac:spMk id="5" creationId="{B2B41A48-A778-8D44-2B50-1767F542BD10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2146769580" sldId="268"/>
            <ac:spMk id="6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08:31.641" v="1919" actId="1035"/>
          <ac:spMkLst>
            <pc:docMk/>
            <pc:sldMk cId="2146769580" sldId="268"/>
            <ac:spMk id="7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2146769580" sldId="268"/>
            <ac:spMk id="8" creationId="{00000000-0000-0000-0000-000000000000}"/>
          </ac:spMkLst>
        </pc:spChg>
        <pc:spChg chg="add mod">
          <ac:chgData name="稲垣 典子" userId="75e47cb5-aee2-4599-8dc9-4d0088e0ed8e" providerId="ADAL" clId="{7F2A4B47-5E52-7E4F-90B9-8C5AC89ED76C}" dt="2023-07-26T07:28:49.630" v="1700"/>
          <ac:spMkLst>
            <pc:docMk/>
            <pc:sldMk cId="2146769580" sldId="268"/>
            <ac:spMk id="9" creationId="{428D50BA-FAF2-15D7-F0CC-17F8EAF24653}"/>
          </ac:spMkLst>
        </pc:spChg>
        <pc:spChg chg="del">
          <ac:chgData name="稲垣 典子" userId="75e47cb5-aee2-4599-8dc9-4d0088e0ed8e" providerId="ADAL" clId="{7F2A4B47-5E52-7E4F-90B9-8C5AC89ED76C}" dt="2023-07-19T02:45:56.189" v="8" actId="478"/>
          <ac:spMkLst>
            <pc:docMk/>
            <pc:sldMk cId="2146769580" sldId="268"/>
            <ac:spMk id="9" creationId="{D494ECF2-678E-493E-BE16-DBE0C6A8CD20}"/>
          </ac:spMkLst>
        </pc:spChg>
        <pc:spChg chg="del mod">
          <ac:chgData name="稲垣 典子" userId="75e47cb5-aee2-4599-8dc9-4d0088e0ed8e" providerId="ADAL" clId="{7F2A4B47-5E52-7E4F-90B9-8C5AC89ED76C}" dt="2023-07-26T08:05:32.969" v="1875" actId="478"/>
          <ac:spMkLst>
            <pc:docMk/>
            <pc:sldMk cId="2146769580" sldId="268"/>
            <ac:spMk id="10" creationId="{6D4F1B32-1112-0D45-395E-8A9F98456717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2146769580" sldId="268"/>
            <ac:spMk id="11" creationId="{560784F2-C26B-07A6-D00A-47B9E8856B1A}"/>
          </ac:spMkLst>
        </pc:spChg>
        <pc:spChg chg="add mod">
          <ac:chgData name="稲垣 典子" userId="75e47cb5-aee2-4599-8dc9-4d0088e0ed8e" providerId="ADAL" clId="{7F2A4B47-5E52-7E4F-90B9-8C5AC89ED76C}" dt="2023-07-26T07:29:38.376" v="1716"/>
          <ac:spMkLst>
            <pc:docMk/>
            <pc:sldMk cId="2146769580" sldId="268"/>
            <ac:spMk id="12" creationId="{7005AE48-A5F0-BAB7-8AD5-FB28451652DD}"/>
          </ac:spMkLst>
        </pc:spChg>
        <pc:spChg chg="add del mod">
          <ac:chgData name="稲垣 典子" userId="75e47cb5-aee2-4599-8dc9-4d0088e0ed8e" providerId="ADAL" clId="{7F2A4B47-5E52-7E4F-90B9-8C5AC89ED76C}" dt="2023-07-26T07:30:08.435" v="1730" actId="478"/>
          <ac:spMkLst>
            <pc:docMk/>
            <pc:sldMk cId="2146769580" sldId="268"/>
            <ac:spMk id="13" creationId="{E082C085-21F7-8044-6F43-67CC9D7398C5}"/>
          </ac:spMkLst>
        </pc:spChg>
        <pc:spChg chg="add del mod">
          <ac:chgData name="稲垣 典子" userId="75e47cb5-aee2-4599-8dc9-4d0088e0ed8e" providerId="ADAL" clId="{7F2A4B47-5E52-7E4F-90B9-8C5AC89ED76C}" dt="2023-07-19T02:46:44.777" v="26"/>
          <ac:spMkLst>
            <pc:docMk/>
            <pc:sldMk cId="2146769580" sldId="268"/>
            <ac:spMk id="14" creationId="{E465FAF5-0905-5220-862E-A95EFF382D97}"/>
          </ac:spMkLst>
        </pc:spChg>
        <pc:spChg chg="add del mod">
          <ac:chgData name="稲垣 典子" userId="75e47cb5-aee2-4599-8dc9-4d0088e0ed8e" providerId="ADAL" clId="{7F2A4B47-5E52-7E4F-90B9-8C5AC89ED76C}" dt="2023-07-26T07:30:06.112" v="1728" actId="478"/>
          <ac:spMkLst>
            <pc:docMk/>
            <pc:sldMk cId="2146769580" sldId="268"/>
            <ac:spMk id="15" creationId="{7DF1BAF0-9F93-AF1B-ADAE-738B1F826772}"/>
          </ac:spMkLst>
        </pc:spChg>
        <pc:spChg chg="add del mod">
          <ac:chgData name="稲垣 典子" userId="75e47cb5-aee2-4599-8dc9-4d0088e0ed8e" providerId="ADAL" clId="{7F2A4B47-5E52-7E4F-90B9-8C5AC89ED76C}" dt="2023-07-26T07:30:04.108" v="1727" actId="478"/>
          <ac:spMkLst>
            <pc:docMk/>
            <pc:sldMk cId="2146769580" sldId="268"/>
            <ac:spMk id="16" creationId="{032048B0-7F54-99B5-9898-CE4231A153EA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2146769580" sldId="268"/>
            <ac:spMk id="21" creationId="{16A963B6-01E8-FBFE-607C-FA628CF9069A}"/>
          </ac:spMkLst>
        </pc:spChg>
        <pc:spChg chg="del">
          <ac:chgData name="稲垣 典子" userId="75e47cb5-aee2-4599-8dc9-4d0088e0ed8e" providerId="ADAL" clId="{7F2A4B47-5E52-7E4F-90B9-8C5AC89ED76C}" dt="2023-07-19T06:00:18.337" v="1180" actId="478"/>
          <ac:spMkLst>
            <pc:docMk/>
            <pc:sldMk cId="2146769580" sldId="268"/>
            <ac:spMk id="25" creationId="{1C306C55-C7D6-CC94-2758-596CC46084E2}"/>
          </ac:spMkLst>
        </pc:spChg>
        <pc:spChg chg="del">
          <ac:chgData name="稲垣 典子" userId="75e47cb5-aee2-4599-8dc9-4d0088e0ed8e" providerId="ADAL" clId="{7F2A4B47-5E52-7E4F-90B9-8C5AC89ED76C}" dt="2023-07-19T06:00:16.581" v="1179" actId="478"/>
          <ac:spMkLst>
            <pc:docMk/>
            <pc:sldMk cId="2146769580" sldId="268"/>
            <ac:spMk id="28" creationId="{B4C87887-3176-FB24-C84D-A46B2F3D660C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k cId="2146769580" sldId="268"/>
            <ac:spMk id="30" creationId="{2525EDAF-EEAC-BF39-3876-3E11AF5E28C1}"/>
          </ac:spMkLst>
        </pc:spChg>
        <pc:picChg chg="add mod">
          <ac:chgData name="稲垣 典子" userId="75e47cb5-aee2-4599-8dc9-4d0088e0ed8e" providerId="ADAL" clId="{7F2A4B47-5E52-7E4F-90B9-8C5AC89ED76C}" dt="2023-07-26T07:28:27.872" v="1690"/>
          <ac:picMkLst>
            <pc:docMk/>
            <pc:sldMk cId="2146769580" sldId="268"/>
            <ac:picMk id="2" creationId="{6095912C-93EC-4831-1EAA-2B4FC5002274}"/>
          </ac:picMkLst>
        </pc:picChg>
        <pc:picChg chg="add del mod">
          <ac:chgData name="稲垣 典子" userId="75e47cb5-aee2-4599-8dc9-4d0088e0ed8e" providerId="ADAL" clId="{7F2A4B47-5E52-7E4F-90B9-8C5AC89ED76C}" dt="2023-07-26T07:30:07.676" v="1729" actId="478"/>
          <ac:picMkLst>
            <pc:docMk/>
            <pc:sldMk cId="2146769580" sldId="268"/>
            <ac:picMk id="3" creationId="{2142861C-6E2E-DC4C-A5E3-2F160931C068}"/>
          </ac:picMkLst>
        </pc:picChg>
        <pc:picChg chg="del">
          <ac:chgData name="稲垣 典子" userId="75e47cb5-aee2-4599-8dc9-4d0088e0ed8e" providerId="ADAL" clId="{7F2A4B47-5E52-7E4F-90B9-8C5AC89ED76C}" dt="2023-07-19T02:46:08.664" v="14" actId="478"/>
          <ac:picMkLst>
            <pc:docMk/>
            <pc:sldMk cId="2146769580" sldId="268"/>
            <ac:picMk id="12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7:28:16.594" v="1688"/>
          <ac:picMkLst>
            <pc:docMk/>
            <pc:sldMk cId="2146769580" sldId="268"/>
            <ac:picMk id="19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2146769580" sldId="268"/>
                <pc2:cmMk id="{25C34760-2661-4F3C-9393-FED446B1F1C4}"/>
              </pc2:cmMkLst>
            </pc226:cmChg>
          </p:ext>
        </pc:extLst>
      </pc:sldChg>
      <pc:sldChg chg="addSp delSp modSp mod delCm modNotes">
        <pc:chgData name="稲垣 典子" userId="75e47cb5-aee2-4599-8dc9-4d0088e0ed8e" providerId="ADAL" clId="{7F2A4B47-5E52-7E4F-90B9-8C5AC89ED76C}" dt="2023-07-26T08:12:06.036" v="2029" actId="1036"/>
        <pc:sldMkLst>
          <pc:docMk/>
          <pc:sldMk cId="3511756122" sldId="269"/>
        </pc:sldMkLst>
        <pc:spChg chg="mod">
          <ac:chgData name="稲垣 典子" userId="75e47cb5-aee2-4599-8dc9-4d0088e0ed8e" providerId="ADAL" clId="{7F2A4B47-5E52-7E4F-90B9-8C5AC89ED76C}" dt="2023-07-26T08:11:13.912" v="1989" actId="1035"/>
          <ac:spMkLst>
            <pc:docMk/>
            <pc:sldMk cId="3511756122" sldId="269"/>
            <ac:spMk id="2" creationId="{00000000-0000-0000-0000-000000000000}"/>
          </ac:spMkLst>
        </pc:spChg>
        <pc:spChg chg="del mod">
          <ac:chgData name="稲垣 典子" userId="75e47cb5-aee2-4599-8dc9-4d0088e0ed8e" providerId="ADAL" clId="{7F2A4B47-5E52-7E4F-90B9-8C5AC89ED76C}" dt="2023-07-19T03:05:03.995" v="386" actId="478"/>
          <ac:spMkLst>
            <pc:docMk/>
            <pc:sldMk cId="3511756122" sldId="269"/>
            <ac:spMk id="3" creationId="{00000000-0000-0000-0000-000000000000}"/>
          </ac:spMkLst>
        </pc:spChg>
        <pc:spChg chg="mod">
          <ac:chgData name="稲垣 典子" userId="75e47cb5-aee2-4599-8dc9-4d0088e0ed8e" providerId="ADAL" clId="{7F2A4B47-5E52-7E4F-90B9-8C5AC89ED76C}" dt="2023-07-26T08:11:08.274" v="1987" actId="1035"/>
          <ac:spMkLst>
            <pc:docMk/>
            <pc:sldMk cId="3511756122" sldId="269"/>
            <ac:spMk id="4" creationId="{00000000-0000-0000-0000-000000000000}"/>
          </ac:spMkLst>
        </pc:spChg>
        <pc:spChg chg="del">
          <ac:chgData name="稲垣 典子" userId="75e47cb5-aee2-4599-8dc9-4d0088e0ed8e" providerId="ADAL" clId="{7F2A4B47-5E52-7E4F-90B9-8C5AC89ED76C}" dt="2023-07-19T02:56:57.859" v="99" actId="478"/>
          <ac:spMkLst>
            <pc:docMk/>
            <pc:sldMk cId="3511756122" sldId="269"/>
            <ac:spMk id="5" creationId="{9A0521D3-82D5-044E-0725-EDE98CCD99CC}"/>
          </ac:spMkLst>
        </pc:spChg>
        <pc:spChg chg="add mod">
          <ac:chgData name="稲垣 典子" userId="75e47cb5-aee2-4599-8dc9-4d0088e0ed8e" providerId="ADAL" clId="{7F2A4B47-5E52-7E4F-90B9-8C5AC89ED76C}" dt="2023-07-26T07:28:34.743" v="1693"/>
          <ac:spMkLst>
            <pc:docMk/>
            <pc:sldMk cId="3511756122" sldId="269"/>
            <ac:spMk id="6" creationId="{52F2F6E8-D58E-EA57-974A-106E11455188}"/>
          </ac:spMkLst>
        </pc:spChg>
        <pc:spChg chg="del mod">
          <ac:chgData name="稲垣 典子" userId="75e47cb5-aee2-4599-8dc9-4d0088e0ed8e" providerId="ADAL" clId="{7F2A4B47-5E52-7E4F-90B9-8C5AC89ED76C}" dt="2023-07-19T02:46:02.699" v="11" actId="478"/>
          <ac:spMkLst>
            <pc:docMk/>
            <pc:sldMk cId="3511756122" sldId="269"/>
            <ac:spMk id="6" creationId="{9FE77A86-7A53-D399-E7C8-858304849CB6}"/>
          </ac:spMkLst>
        </pc:spChg>
        <pc:spChg chg="add del mod">
          <ac:chgData name="稲垣 典子" userId="75e47cb5-aee2-4599-8dc9-4d0088e0ed8e" providerId="ADAL" clId="{7F2A4B47-5E52-7E4F-90B9-8C5AC89ED76C}" dt="2023-07-26T07:29:50.351" v="1722" actId="478"/>
          <ac:spMkLst>
            <pc:docMk/>
            <pc:sldMk cId="3511756122" sldId="269"/>
            <ac:spMk id="8" creationId="{22A180EC-5D13-892D-7EC5-9E8C8BA18F21}"/>
          </ac:spMkLst>
        </pc:spChg>
        <pc:spChg chg="add del mod">
          <ac:chgData name="稲垣 典子" userId="75e47cb5-aee2-4599-8dc9-4d0088e0ed8e" providerId="ADAL" clId="{7F2A4B47-5E52-7E4F-90B9-8C5AC89ED76C}" dt="2023-07-26T07:29:47.854" v="1720" actId="478"/>
          <ac:spMkLst>
            <pc:docMk/>
            <pc:sldMk cId="3511756122" sldId="269"/>
            <ac:spMk id="10" creationId="{0F8C0A85-274C-9C98-0455-45802C038C2D}"/>
          </ac:spMkLst>
        </pc:spChg>
        <pc:spChg chg="add del mod">
          <ac:chgData name="稲垣 典子" userId="75e47cb5-aee2-4599-8dc9-4d0088e0ed8e" providerId="ADAL" clId="{7F2A4B47-5E52-7E4F-90B9-8C5AC89ED76C}" dt="2023-07-26T07:29:45.997" v="1719" actId="478"/>
          <ac:spMkLst>
            <pc:docMk/>
            <pc:sldMk cId="3511756122" sldId="269"/>
            <ac:spMk id="11" creationId="{38BD338B-D03A-7D86-5974-A72C503F3C65}"/>
          </ac:spMkLst>
        </pc:spChg>
        <pc:spChg chg="add mod">
          <ac:chgData name="稲垣 典子" userId="75e47cb5-aee2-4599-8dc9-4d0088e0ed8e" providerId="ADAL" clId="{7F2A4B47-5E52-7E4F-90B9-8C5AC89ED76C}" dt="2023-07-26T07:28:51.386" v="1702"/>
          <ac:spMkLst>
            <pc:docMk/>
            <pc:sldMk cId="3511756122" sldId="269"/>
            <ac:spMk id="12" creationId="{136FEBFD-D9BC-FE46-8A32-6A358DD0881D}"/>
          </ac:spMkLst>
        </pc:spChg>
        <pc:spChg chg="add mod">
          <ac:chgData name="稲垣 典子" userId="75e47cb5-aee2-4599-8dc9-4d0088e0ed8e" providerId="ADAL" clId="{7F2A4B47-5E52-7E4F-90B9-8C5AC89ED76C}" dt="2023-07-26T07:29:40.101" v="1718"/>
          <ac:spMkLst>
            <pc:docMk/>
            <pc:sldMk cId="3511756122" sldId="269"/>
            <ac:spMk id="13" creationId="{97165445-3737-AD23-BC75-22B09CE3A9F9}"/>
          </ac:spMkLst>
        </pc:spChg>
        <pc:picChg chg="add mod">
          <ac:chgData name="稲垣 典子" userId="75e47cb5-aee2-4599-8dc9-4d0088e0ed8e" providerId="ADAL" clId="{7F2A4B47-5E52-7E4F-90B9-8C5AC89ED76C}" dt="2023-07-26T08:11:32.572" v="2014" actId="1037"/>
          <ac:picMkLst>
            <pc:docMk/>
            <pc:sldMk cId="3511756122" sldId="269"/>
            <ac:picMk id="3" creationId="{34AE1A48-5374-4E79-FDC1-8504EEAA3E0D}"/>
          </ac:picMkLst>
        </pc:picChg>
        <pc:picChg chg="add mod">
          <ac:chgData name="稲垣 典子" userId="75e47cb5-aee2-4599-8dc9-4d0088e0ed8e" providerId="ADAL" clId="{7F2A4B47-5E52-7E4F-90B9-8C5AC89ED76C}" dt="2023-07-26T07:28:30.007" v="1692"/>
          <ac:picMkLst>
            <pc:docMk/>
            <pc:sldMk cId="3511756122" sldId="269"/>
            <ac:picMk id="5" creationId="{3BC7E5A0-2740-3736-369B-9DDAB0A4CF8B}"/>
          </ac:picMkLst>
        </pc:picChg>
        <pc:picChg chg="add del mod">
          <ac:chgData name="稲垣 典子" userId="75e47cb5-aee2-4599-8dc9-4d0088e0ed8e" providerId="ADAL" clId="{7F2A4B47-5E52-7E4F-90B9-8C5AC89ED76C}" dt="2023-07-26T07:29:49.585" v="1721" actId="478"/>
          <ac:picMkLst>
            <pc:docMk/>
            <pc:sldMk cId="3511756122" sldId="269"/>
            <ac:picMk id="7" creationId="{DF342101-C0EC-9693-76C1-96478CE176FD}"/>
          </ac:picMkLst>
        </pc:picChg>
        <pc:picChg chg="mod">
          <ac:chgData name="稲垣 典子" userId="75e47cb5-aee2-4599-8dc9-4d0088e0ed8e" providerId="ADAL" clId="{7F2A4B47-5E52-7E4F-90B9-8C5AC89ED76C}" dt="2023-07-26T08:11:55.535" v="2020" actId="1035"/>
          <ac:picMkLst>
            <pc:docMk/>
            <pc:sldMk cId="3511756122" sldId="269"/>
            <ac:picMk id="9" creationId="{CF3F9E8A-35B0-004D-923A-A9840C0E2D87}"/>
          </ac:picMkLst>
        </pc:picChg>
        <pc:picChg chg="del">
          <ac:chgData name="稲垣 典子" userId="75e47cb5-aee2-4599-8dc9-4d0088e0ed8e" providerId="ADAL" clId="{7F2A4B47-5E52-7E4F-90B9-8C5AC89ED76C}" dt="2023-07-19T02:46:03.678" v="12" actId="478"/>
          <ac:picMkLst>
            <pc:docMk/>
            <pc:sldMk cId="3511756122" sldId="269"/>
            <ac:picMk id="21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8:11:22.554" v="1995" actId="1038"/>
          <ac:picMkLst>
            <pc:docMk/>
            <pc:sldMk cId="3511756122" sldId="269"/>
            <ac:picMk id="39" creationId="{00000000-0000-0000-0000-000000000000}"/>
          </ac:picMkLst>
        </pc:picChg>
        <pc:picChg chg="del mod">
          <ac:chgData name="稲垣 典子" userId="75e47cb5-aee2-4599-8dc9-4d0088e0ed8e" providerId="ADAL" clId="{7F2A4B47-5E52-7E4F-90B9-8C5AC89ED76C}" dt="2023-07-19T06:37:30.999" v="1669" actId="478"/>
          <ac:picMkLst>
            <pc:docMk/>
            <pc:sldMk cId="3511756122" sldId="269"/>
            <ac:picMk id="40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8:11:27.380" v="2003" actId="1038"/>
          <ac:picMkLst>
            <pc:docMk/>
            <pc:sldMk cId="3511756122" sldId="269"/>
            <ac:picMk id="41" creationId="{00000000-0000-0000-0000-000000000000}"/>
          </ac:picMkLst>
        </pc:picChg>
        <pc:picChg chg="mod">
          <ac:chgData name="稲垣 典子" userId="75e47cb5-aee2-4599-8dc9-4d0088e0ed8e" providerId="ADAL" clId="{7F2A4B47-5E52-7E4F-90B9-8C5AC89ED76C}" dt="2023-07-26T08:12:06.036" v="2029" actId="1036"/>
          <ac:picMkLst>
            <pc:docMk/>
            <pc:sldMk cId="3511756122" sldId="269"/>
            <ac:picMk id="42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7F2A4B47-5E52-7E4F-90B9-8C5AC89ED76C}" dt="2023-07-19T02:44:48.774" v="0"/>
              <pc2:cmMkLst xmlns:pc2="http://schemas.microsoft.com/office/powerpoint/2019/9/main/command">
                <pc:docMk/>
                <pc:sldMk cId="3511756122" sldId="269"/>
                <pc2:cmMk id="{9F69EC9B-CE2B-454B-97CC-A91D7347A8D3}"/>
              </pc2:cmMkLst>
            </pc226:cmChg>
          </p:ext>
        </pc:extLst>
      </pc:sldChg>
      <pc:sldMasterChg chg="modSp modSldLayout">
        <pc:chgData name="稲垣 典子" userId="75e47cb5-aee2-4599-8dc9-4d0088e0ed8e" providerId="ADAL" clId="{7F2A4B47-5E52-7E4F-90B9-8C5AC89ED76C}" dt="2023-07-26T07:28:16.594" v="1688"/>
        <pc:sldMasterMkLst>
          <pc:docMk/>
          <pc:sldMasterMk cId="992442760" sldId="2147483696"/>
        </pc:sldMasterMkLst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asterMk cId="992442760" sldId="2147483696"/>
            <ac:spMk id="2" creationId="{247BE1B5-703E-0707-959F-9594BB334122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asterMk cId="992442760" sldId="2147483696"/>
            <ac:spMk id="3" creationId="{723551B5-91C6-1D5D-D84D-D611AAE67F95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asterMk cId="992442760" sldId="2147483696"/>
            <ac:spMk id="4" creationId="{AAEF747E-08C1-EE6A-EDAD-1850D0C4CEB8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asterMk cId="992442760" sldId="2147483696"/>
            <ac:spMk id="5" creationId="{92B5BCC7-B11D-17A3-D64E-62C3395A7EDB}"/>
          </ac:spMkLst>
        </pc:spChg>
        <pc:spChg chg="mod">
          <ac:chgData name="稲垣 典子" userId="75e47cb5-aee2-4599-8dc9-4d0088e0ed8e" providerId="ADAL" clId="{7F2A4B47-5E52-7E4F-90B9-8C5AC89ED76C}" dt="2023-07-26T07:28:16.594" v="1688"/>
          <ac:spMkLst>
            <pc:docMk/>
            <pc:sldMasterMk cId="992442760" sldId="2147483696"/>
            <ac:spMk id="6" creationId="{A7631C26-215F-9E1A-BECC-CC5DB91690F8}"/>
          </ac:spMkLst>
        </pc:sp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3114562853" sldId="2147483697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3114562853" sldId="2147483697"/>
              <ac:spMk id="2" creationId="{29AF06DC-2E75-93EE-0A87-F2A0437C7D35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3114562853" sldId="2147483697"/>
              <ac:spMk id="3" creationId="{61D924E4-F533-2D3B-FA1C-0B47E1A91C95}"/>
            </ac:spMkLst>
          </pc:spChg>
        </pc:sldLayout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1904637801" sldId="2147483699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904637801" sldId="2147483699"/>
              <ac:spMk id="2" creationId="{260897A3-C944-F19E-D0D0-A4619AF112F6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904637801" sldId="2147483699"/>
              <ac:spMk id="3" creationId="{EBE27EBC-658A-6C77-E899-9796E0393751}"/>
            </ac:spMkLst>
          </pc:spChg>
        </pc:sldLayout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2073860456" sldId="2147483700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2073860456" sldId="2147483700"/>
              <ac:spMk id="3" creationId="{A97172EF-E918-D56C-D690-2F26394A8700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2073860456" sldId="2147483700"/>
              <ac:spMk id="4" creationId="{46F8A6B2-86F3-0927-C68C-9B5528036816}"/>
            </ac:spMkLst>
          </pc:spChg>
        </pc:sldLayout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1728656922" sldId="2147483701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728656922" sldId="2147483701"/>
              <ac:spMk id="2" creationId="{7E9BA1D6-3683-879F-B69C-7C84090D1E03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728656922" sldId="2147483701"/>
              <ac:spMk id="3" creationId="{E4334A03-99D9-36AE-4F42-56A8001F0415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728656922" sldId="2147483701"/>
              <ac:spMk id="4" creationId="{C6D7E6B3-4E6F-AD2E-8813-910C941BA8E2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728656922" sldId="2147483701"/>
              <ac:spMk id="5" creationId="{1A3E2AC0-01ED-E818-15E1-99CB800A68F5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1728656922" sldId="2147483701"/>
              <ac:spMk id="6" creationId="{D3FAA8DF-5653-E584-9957-63972E4C9BD2}"/>
            </ac:spMkLst>
          </pc:spChg>
        </pc:sldLayout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3366574212" sldId="2147483704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3366574212" sldId="2147483704"/>
              <ac:spMk id="2" creationId="{6279F3C4-5645-D79A-E9AE-434598808800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3366574212" sldId="2147483704"/>
              <ac:spMk id="3" creationId="{32DF8571-5159-A448-707F-75D4A14A3A4E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3366574212" sldId="2147483704"/>
              <ac:spMk id="4" creationId="{8993FE18-3DD5-1091-EAE7-E782663E440C}"/>
            </ac:spMkLst>
          </pc:spChg>
        </pc:sldLayout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483529004" sldId="2147483705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483529004" sldId="2147483705"/>
              <ac:spMk id="2" creationId="{3528BE3F-29DA-05A3-66A7-5C859C92EF8D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483529004" sldId="2147483705"/>
              <ac:spMk id="3" creationId="{24778F15-5196-3CBA-06A9-72C48A4FCEAB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483529004" sldId="2147483705"/>
              <ac:spMk id="4" creationId="{2D3DC4C0-12E7-FFC2-9A99-9F62355FD8B6}"/>
            </ac:spMkLst>
          </pc:spChg>
        </pc:sldLayoutChg>
        <pc:sldLayoutChg chg="modSp">
          <pc:chgData name="稲垣 典子" userId="75e47cb5-aee2-4599-8dc9-4d0088e0ed8e" providerId="ADAL" clId="{7F2A4B47-5E52-7E4F-90B9-8C5AC89ED76C}" dt="2023-07-26T07:28:16.594" v="1688"/>
          <pc:sldLayoutMkLst>
            <pc:docMk/>
            <pc:sldMasterMk cId="992442760" sldId="2147483696"/>
            <pc:sldLayoutMk cId="2585113992" sldId="2147483707"/>
          </pc:sldLayoutMkLst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2585113992" sldId="2147483707"/>
              <ac:spMk id="2" creationId="{632B4D97-2AC9-C29E-51A9-FCE40FA8E409}"/>
            </ac:spMkLst>
          </pc:spChg>
          <pc:spChg chg="mod">
            <ac:chgData name="稲垣 典子" userId="75e47cb5-aee2-4599-8dc9-4d0088e0ed8e" providerId="ADAL" clId="{7F2A4B47-5E52-7E4F-90B9-8C5AC89ED76C}" dt="2023-07-26T07:28:16.594" v="1688"/>
            <ac:spMkLst>
              <pc:docMk/>
              <pc:sldMasterMk cId="992442760" sldId="2147483696"/>
              <pc:sldLayoutMk cId="2585113992" sldId="2147483707"/>
              <ac:spMk id="3" creationId="{D7FE8061-A845-0FD0-A8AF-3D706E0254DB}"/>
            </ac:spMkLst>
          </pc:spChg>
        </pc:sldLayoutChg>
      </pc:sldMasterChg>
    </pc:docChg>
  </pc:docChgLst>
  <pc:docChgLst>
    <pc:chgData name="稲垣 典子" userId="75e47cb5-aee2-4599-8dc9-4d0088e0ed8e" providerId="ADAL" clId="{2C05374F-BDC6-044F-8174-D0EBA82FB865}"/>
    <pc:docChg chg="undo custSel modSld">
      <pc:chgData name="稲垣 典子" userId="75e47cb5-aee2-4599-8dc9-4d0088e0ed8e" providerId="ADAL" clId="{2C05374F-BDC6-044F-8174-D0EBA82FB865}" dt="2023-07-27T08:40:47.236" v="59" actId="1035"/>
      <pc:docMkLst>
        <pc:docMk/>
      </pc:docMkLst>
      <pc:sldChg chg="modSp mod">
        <pc:chgData name="稲垣 典子" userId="75e47cb5-aee2-4599-8dc9-4d0088e0ed8e" providerId="ADAL" clId="{2C05374F-BDC6-044F-8174-D0EBA82FB865}" dt="2023-07-27T08:40:47.236" v="59" actId="1035"/>
        <pc:sldMkLst>
          <pc:docMk/>
          <pc:sldMk cId="3219900359" sldId="265"/>
        </pc:sldMkLst>
        <pc:spChg chg="mod">
          <ac:chgData name="稲垣 典子" userId="75e47cb5-aee2-4599-8dc9-4d0088e0ed8e" providerId="ADAL" clId="{2C05374F-BDC6-044F-8174-D0EBA82FB865}" dt="2023-07-27T08:33:20.854" v="20" actId="255"/>
          <ac:spMkLst>
            <pc:docMk/>
            <pc:sldMk cId="3219900359" sldId="265"/>
            <ac:spMk id="3" creationId="{74065BD0-FC84-F328-60D3-16E016510840}"/>
          </ac:spMkLst>
        </pc:spChg>
        <pc:spChg chg="mod">
          <ac:chgData name="稲垣 典子" userId="75e47cb5-aee2-4599-8dc9-4d0088e0ed8e" providerId="ADAL" clId="{2C05374F-BDC6-044F-8174-D0EBA82FB865}" dt="2023-07-27T08:40:11.054" v="53" actId="1036"/>
          <ac:spMkLst>
            <pc:docMk/>
            <pc:sldMk cId="3219900359" sldId="265"/>
            <ac:spMk id="5" creationId="{971E09D2-1CAC-A346-A153-05AAD4E14F3D}"/>
          </ac:spMkLst>
        </pc:spChg>
        <pc:spChg chg="mod">
          <ac:chgData name="稲垣 典子" userId="75e47cb5-aee2-4599-8dc9-4d0088e0ed8e" providerId="ADAL" clId="{2C05374F-BDC6-044F-8174-D0EBA82FB865}" dt="2023-07-27T08:32:36.102" v="14" actId="255"/>
          <ac:spMkLst>
            <pc:docMk/>
            <pc:sldMk cId="3219900359" sldId="265"/>
            <ac:spMk id="6" creationId="{10E65E09-173A-649E-2591-22FE25DA41CF}"/>
          </ac:spMkLst>
        </pc:spChg>
        <pc:spChg chg="mod">
          <ac:chgData name="稲垣 典子" userId="75e47cb5-aee2-4599-8dc9-4d0088e0ed8e" providerId="ADAL" clId="{2C05374F-BDC6-044F-8174-D0EBA82FB865}" dt="2023-07-27T08:32:24.309" v="11" actId="1076"/>
          <ac:spMkLst>
            <pc:docMk/>
            <pc:sldMk cId="3219900359" sldId="265"/>
            <ac:spMk id="7" creationId="{00000000-0000-0000-0000-000000000000}"/>
          </ac:spMkLst>
        </pc:spChg>
        <pc:spChg chg="mod">
          <ac:chgData name="稲垣 典子" userId="75e47cb5-aee2-4599-8dc9-4d0088e0ed8e" providerId="ADAL" clId="{2C05374F-BDC6-044F-8174-D0EBA82FB865}" dt="2023-07-27T08:32:30.239" v="13" actId="255"/>
          <ac:spMkLst>
            <pc:docMk/>
            <pc:sldMk cId="3219900359" sldId="265"/>
            <ac:spMk id="8" creationId="{BC42070D-04B1-1C7E-86B5-13469FAAD219}"/>
          </ac:spMkLst>
        </pc:spChg>
        <pc:spChg chg="mod">
          <ac:chgData name="稲垣 典子" userId="75e47cb5-aee2-4599-8dc9-4d0088e0ed8e" providerId="ADAL" clId="{2C05374F-BDC6-044F-8174-D0EBA82FB865}" dt="2023-07-27T08:40:25.059" v="56" actId="113"/>
          <ac:spMkLst>
            <pc:docMk/>
            <pc:sldMk cId="3219900359" sldId="265"/>
            <ac:spMk id="13" creationId="{CFFBF6CE-99B6-E196-3619-6E3D8CCCFA38}"/>
          </ac:spMkLst>
        </pc:spChg>
        <pc:spChg chg="mod">
          <ac:chgData name="稲垣 典子" userId="75e47cb5-aee2-4599-8dc9-4d0088e0ed8e" providerId="ADAL" clId="{2C05374F-BDC6-044F-8174-D0EBA82FB865}" dt="2023-07-27T08:40:47.236" v="59" actId="1035"/>
          <ac:spMkLst>
            <pc:docMk/>
            <pc:sldMk cId="3219900359" sldId="265"/>
            <ac:spMk id="20" creationId="{E2D85339-8065-9A68-5A26-4FA9CCC84463}"/>
          </ac:spMkLst>
        </pc:spChg>
      </pc:sldChg>
      <pc:sldChg chg="modSp mod">
        <pc:chgData name="稲垣 典子" userId="75e47cb5-aee2-4599-8dc9-4d0088e0ed8e" providerId="ADAL" clId="{2C05374F-BDC6-044F-8174-D0EBA82FB865}" dt="2023-07-27T08:33:14.850" v="19" actId="255"/>
        <pc:sldMkLst>
          <pc:docMk/>
          <pc:sldMk cId="2146769580" sldId="268"/>
        </pc:sldMkLst>
        <pc:spChg chg="mod">
          <ac:chgData name="稲垣 典子" userId="75e47cb5-aee2-4599-8dc9-4d0088e0ed8e" providerId="ADAL" clId="{2C05374F-BDC6-044F-8174-D0EBA82FB865}" dt="2023-07-27T08:33:14.850" v="19" actId="255"/>
          <ac:spMkLst>
            <pc:docMk/>
            <pc:sldMk cId="2146769580" sldId="268"/>
            <ac:spMk id="5" creationId="{B2B41A48-A778-8D44-2B50-1767F542BD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pPr rtl="0"/>
            <a:fld id="{E445A1AE-5561-42EE-A458-C4931407F6D6}" type="datetimeFigureOut">
              <a:rPr kumimoji="1" lang="ja-JP" altLang="en-US" smtClean="0"/>
              <a:pPr rtl="0"/>
              <a:t>2023/7/27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pPr rtl="0"/>
            <a:fld id="{7915F86C-3DB1-4F6B-BA14-3104AA8BDD8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9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47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866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00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13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922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612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59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61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15579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22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52463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125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5. 糖尿病の運動療法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33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4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66092" y="3175729"/>
            <a:ext cx="6963308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・Baisse de la glycémie dans le sang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en-US" sz="11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</a:t>
            </a: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血糖値が下がる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5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Du glucose est utilisé comme source d’énergie.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Faire de l’exercice 1 à 2 heures après avoir mangé, lorsque la glycémie a</a:t>
            </a: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augmenté, est bénéfique.</a:t>
            </a:r>
            <a:b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ブドウ糖をエネルギーとして使います。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血糖値が高くなる食べた後１～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時間に運動するといいです。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3538"/>
            <a:endParaRPr lang="en-US" altLang="ja-JP" sz="14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</a:t>
            </a: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Constitution d’un corps capable de facilement faire</a:t>
            </a:r>
          </a:p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baisser la glycémie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血糖値が下がりやすいからだをつくる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5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Les muscles absorbent le sucre.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筋肉が糖を取り込みます。</a:t>
            </a:r>
            <a:endParaRPr lang="en-US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4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Perte de poids</a:t>
            </a:r>
          </a:p>
          <a:p>
            <a:pPr rtl="0"/>
            <a:r>
              <a:rPr lang="ja-JP" altLang="en-US" sz="1100" b="1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体重が減る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5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Utiliser de l’énergie fait maigrir.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エネルギーを使うので体重が減ります。</a:t>
            </a:r>
            <a:endParaRPr lang="en-US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4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・Renforcement des fonctions cardio-pulmonaires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心肺機能が高まる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5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100">
                <a:solidFill>
                  <a:srgbClr val="0432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ja-JP" altLang="en-US" sz="1100" dirty="0">
                <a:solidFill>
                  <a:srgbClr val="0432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circulation sanguine s’améliore.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tension artérielle va aussi diminuer.</a:t>
            </a:r>
            <a:endParaRPr lang="en-US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Une tension artérielle plus faible réduit le risque de complications.</a:t>
            </a:r>
          </a:p>
          <a:p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血液の流れがよくなります。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血圧が下がります。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血圧が下がると合併症になりにくくなります。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135" y="2360712"/>
            <a:ext cx="3071241" cy="130527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4" y="6639304"/>
            <a:ext cx="792736" cy="905984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4F1B32-1112-0D45-395E-8A9F98456717}"/>
              </a:ext>
            </a:extLst>
          </p:cNvPr>
          <p:cNvSpPr/>
          <p:nvPr/>
        </p:nvSpPr>
        <p:spPr>
          <a:xfrm>
            <a:off x="4480394" y="2366201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6A963B6-01E8-FBFE-607C-FA628CF9069A}"/>
              </a:ext>
            </a:extLst>
          </p:cNvPr>
          <p:cNvSpPr/>
          <p:nvPr/>
        </p:nvSpPr>
        <p:spPr>
          <a:xfrm flipH="1">
            <a:off x="5966197" y="2534854"/>
            <a:ext cx="375003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C306C55-C7D6-CC94-2758-596CC46084E2}"/>
              </a:ext>
            </a:extLst>
          </p:cNvPr>
          <p:cNvSpPr/>
          <p:nvPr/>
        </p:nvSpPr>
        <p:spPr>
          <a:xfrm>
            <a:off x="4689000" y="4725016"/>
            <a:ext cx="238400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4C87887-3176-FB24-C84D-A46B2F3D660C}"/>
              </a:ext>
            </a:extLst>
          </p:cNvPr>
          <p:cNvSpPr/>
          <p:nvPr/>
        </p:nvSpPr>
        <p:spPr>
          <a:xfrm>
            <a:off x="5371575" y="2940071"/>
            <a:ext cx="744117" cy="284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B118CD-07BA-B355-DF42-C9999517CAE4}"/>
              </a:ext>
            </a:extLst>
          </p:cNvPr>
          <p:cNvSpPr txBox="1"/>
          <p:nvPr/>
        </p:nvSpPr>
        <p:spPr>
          <a:xfrm>
            <a:off x="44625" y="1424608"/>
            <a:ext cx="655272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fr" altLang="ja-JP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Faire de l’exercice de manière continue est très</a:t>
            </a:r>
            <a:b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2000" b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bénéfique pour les personnes diabétiques.</a:t>
            </a:r>
          </a:p>
          <a:p>
            <a:r>
              <a:rPr lang="ja-JP" altLang="en-US" sz="11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糖尿病の人が運動を続けると、こんないいことがあります</a:t>
            </a:r>
            <a:endParaRPr lang="ja-JP" altLang="fr-FR" sz="1100" b="1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D85339-8065-9A68-5A26-4FA9CCC84463}"/>
              </a:ext>
            </a:extLst>
          </p:cNvPr>
          <p:cNvSpPr txBox="1"/>
          <p:nvPr/>
        </p:nvSpPr>
        <p:spPr>
          <a:xfrm>
            <a:off x="5794167" y="1928664"/>
            <a:ext cx="10192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1000" b="1" dirty="0">
                <a:solidFill>
                  <a:srgbClr val="8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Effets aigus de l’exercice</a:t>
            </a:r>
          </a:p>
          <a:p>
            <a:r>
              <a:rPr lang="ja-JP" altLang="en-US" sz="500" b="1">
                <a:solidFill>
                  <a:srgbClr val="85000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運動の急性効果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A4587F8-2A21-87C0-BA1A-67DF2B56DCF2}"/>
              </a:ext>
            </a:extLst>
          </p:cNvPr>
          <p:cNvGrpSpPr/>
          <p:nvPr/>
        </p:nvGrpSpPr>
        <p:grpSpPr>
          <a:xfrm>
            <a:off x="4833144" y="5361519"/>
            <a:ext cx="1908224" cy="1535697"/>
            <a:chOff x="4905152" y="5241032"/>
            <a:chExt cx="1908224" cy="1535697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8000" y="5379890"/>
              <a:ext cx="1347345" cy="1214381"/>
            </a:xfrm>
            <a:prstGeom prst="rect">
              <a:avLst/>
            </a:prstGeom>
          </p:spPr>
        </p:pic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26EFA42B-AC04-316D-3C31-CB8A4AF0A531}"/>
                </a:ext>
              </a:extLst>
            </p:cNvPr>
            <p:cNvSpPr/>
            <p:nvPr/>
          </p:nvSpPr>
          <p:spPr>
            <a:xfrm>
              <a:off x="5207112" y="5574958"/>
              <a:ext cx="310120" cy="170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12D2B4C-CA9E-38E2-2E82-5FD6D1C5AA94}"/>
                </a:ext>
              </a:extLst>
            </p:cNvPr>
            <p:cNvSpPr txBox="1"/>
            <p:nvPr/>
          </p:nvSpPr>
          <p:spPr>
            <a:xfrm>
              <a:off x="6237312" y="5529064"/>
              <a:ext cx="576064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" altLang="ja-JP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Vaisseau </a:t>
              </a:r>
            </a:p>
            <a:p>
              <a:r>
                <a:rPr lang="fr" altLang="ja-JP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sanguin</a:t>
              </a:r>
              <a:endParaRPr lang="en-US" altLang="ja-JP" sz="800" b="1" dirty="0"/>
            </a:p>
            <a:p>
              <a:r>
                <a:rPr lang="ja-JP" altLang="en-US" sz="5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血管</a:t>
              </a:r>
              <a:endParaRPr lang="ja-JP" altLang="en-US" sz="500" dirty="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709355D-E4FA-BE17-2BCF-FF94DF41F9CF}"/>
                </a:ext>
              </a:extLst>
            </p:cNvPr>
            <p:cNvSpPr txBox="1"/>
            <p:nvPr/>
          </p:nvSpPr>
          <p:spPr>
            <a:xfrm>
              <a:off x="6115692" y="6484341"/>
              <a:ext cx="603448" cy="2923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fr" altLang="ja-JP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Glucose</a:t>
              </a:r>
            </a:p>
            <a:p>
              <a:r>
                <a:rPr lang="ja-JP" altLang="en-US" sz="5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ブドウ糖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8F59A15-5CDF-EA7E-91AF-65D5DF6B61B1}"/>
                </a:ext>
              </a:extLst>
            </p:cNvPr>
            <p:cNvSpPr txBox="1"/>
            <p:nvPr/>
          </p:nvSpPr>
          <p:spPr>
            <a:xfrm>
              <a:off x="5080258" y="5241032"/>
              <a:ext cx="652999" cy="2923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" altLang="ja-JP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Glycogène</a:t>
              </a:r>
            </a:p>
            <a:p>
              <a:r>
                <a:rPr lang="ja-JP" altLang="en-US" sz="5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グリコーゲン</a:t>
              </a:r>
              <a:endParaRPr lang="ja-JP" altLang="en-US" sz="500" dirty="0">
                <a:latin typeface="HGMaruGothicMPRO" panose="020F0600000000000000" pitchFamily="34" charset="-128"/>
                <a:ea typeface="HGMaruGothicMPRO" panose="020F0600000000000000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F06EE3E-64B9-069D-2770-564334966AA7}"/>
                </a:ext>
              </a:extLst>
            </p:cNvPr>
            <p:cNvSpPr txBox="1"/>
            <p:nvPr/>
          </p:nvSpPr>
          <p:spPr>
            <a:xfrm>
              <a:off x="4905152" y="5529064"/>
              <a:ext cx="6840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" altLang="ja-JP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Muscle</a:t>
              </a:r>
              <a:r>
                <a:rPr lang="en-US" altLang="ja-JP" sz="800" b="1" dirty="0"/>
                <a:t> </a:t>
              </a:r>
              <a:r>
                <a:rPr lang="en-US" altLang="ja-JP" sz="500" b="1" dirty="0"/>
                <a:t>/</a:t>
              </a:r>
              <a:r>
                <a:rPr lang="ja-JP" altLang="en-US" sz="500">
                  <a:latin typeface="HGMaruGothicMPRO" panose="020F0600000000000000" pitchFamily="34" charset="-128"/>
                  <a:ea typeface="HGMaruGothicMPRO" panose="020F0600000000000000" pitchFamily="34" charset="-128"/>
                </a:rPr>
                <a:t>筋肉</a:t>
              </a:r>
              <a:endParaRPr lang="fr" altLang="ja-JP" sz="5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FFBF6CE-99B6-E196-3619-6E3D8CCCFA38}"/>
              </a:ext>
            </a:extLst>
          </p:cNvPr>
          <p:cNvSpPr txBox="1"/>
          <p:nvPr/>
        </p:nvSpPr>
        <p:spPr>
          <a:xfrm>
            <a:off x="5163109" y="2994556"/>
            <a:ext cx="11462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1000" b="1" dirty="0">
                <a:solidFill>
                  <a:srgbClr val="00AF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Exercice effectué après le repas</a:t>
            </a:r>
          </a:p>
          <a:p>
            <a:r>
              <a:rPr lang="ja-JP" altLang="en-US" sz="500" b="1">
                <a:solidFill>
                  <a:srgbClr val="00AF0C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食後に運動した場合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71E09D2-1CAC-A346-A153-05AAD4E14F3D}"/>
              </a:ext>
            </a:extLst>
          </p:cNvPr>
          <p:cNvSpPr txBox="1"/>
          <p:nvPr/>
        </p:nvSpPr>
        <p:spPr>
          <a:xfrm>
            <a:off x="4437112" y="2161818"/>
            <a:ext cx="1146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000" b="1" dirty="0">
                <a:solidFill>
                  <a:srgbClr val="E037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Absence d’exercice après le repas</a:t>
            </a:r>
          </a:p>
          <a:p>
            <a:r>
              <a:rPr lang="ja-JP" altLang="en-US" sz="500" b="1">
                <a:solidFill>
                  <a:srgbClr val="E037E2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食後に運動しない場合</a:t>
            </a:r>
            <a:endParaRPr lang="en-US" altLang="ja-JP" sz="500" b="1" dirty="0">
              <a:solidFill>
                <a:srgbClr val="E037E2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DE14D989-DA36-F601-369C-FA79A9A8C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4065BD0-FC84-F328-60D3-16E016510840}"/>
              </a:ext>
            </a:extLst>
          </p:cNvPr>
          <p:cNvSpPr txBox="1"/>
          <p:nvPr/>
        </p:nvSpPr>
        <p:spPr>
          <a:xfrm>
            <a:off x="5692522" y="11218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9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10E65E09-173A-649E-2591-22FE25DA41CF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1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BC42070D-04B1-1C7E-86B5-13469FAAD219}"/>
              </a:ext>
            </a:extLst>
          </p:cNvPr>
          <p:cNvSpPr txBox="1">
            <a:spLocks/>
          </p:cNvSpPr>
          <p:nvPr/>
        </p:nvSpPr>
        <p:spPr>
          <a:xfrm>
            <a:off x="1933100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La thérapie par l’exercice contre le diabète</a:t>
            </a:r>
          </a:p>
          <a:p>
            <a:r>
              <a:rPr kumimoji="1" lang="ja-JP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4CFFAFC4-E54F-FAB9-76E6-CE7AC9A5CECB}"/>
              </a:ext>
            </a:extLst>
          </p:cNvPr>
          <p:cNvSpPr/>
          <p:nvPr/>
        </p:nvSpPr>
        <p:spPr>
          <a:xfrm>
            <a:off x="133939" y="128464"/>
            <a:ext cx="6026101" cy="1140761"/>
          </a:xfrm>
          <a:prstGeom prst="ellipse">
            <a:avLst/>
          </a:prstGeom>
          <a:solidFill>
            <a:srgbClr val="CCFFFF"/>
          </a:solidFill>
          <a:ln w="2857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16D365D-21C6-57EF-0335-ECD413FC4B51}"/>
              </a:ext>
            </a:extLst>
          </p:cNvPr>
          <p:cNvSpPr txBox="1"/>
          <p:nvPr/>
        </p:nvSpPr>
        <p:spPr>
          <a:xfrm>
            <a:off x="1119918" y="223699"/>
            <a:ext cx="42516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fr" altLang="ja-JP" sz="2200" b="1" dirty="0">
                <a:solidFill>
                  <a:prstClr val="black"/>
                </a:solidFill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5. La thérapie par l’exercice contre le diabète</a:t>
            </a:r>
          </a:p>
          <a:p>
            <a:pPr algn="ctr"/>
            <a:r>
              <a:rPr kumimoji="1" lang="ja-JP" altLang="en-US" sz="1400" b="1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糖尿病の運動療法</a:t>
            </a:r>
          </a:p>
        </p:txBody>
      </p: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38100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6092" y="632520"/>
            <a:ext cx="696330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・Hausse du bon cholestérol</a:t>
            </a: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善玉コレステロールが増える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5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L’artériosclérose se produit plus difficilement.</a:t>
            </a:r>
          </a:p>
          <a:p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動脈硬化になりにくくなります。</a:t>
            </a:r>
            <a:endParaRPr lang="en-US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Autres avantages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La </a:t>
            </a:r>
            <a:r>
              <a:rPr lang="fr" altLang="ja-JP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musculation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se développe.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ko" altLang="ja-JP" dirty="0">
                <a:latin typeface="Gulim" panose="020B0600000101010101" pitchFamily="34" charset="-127"/>
                <a:ea typeface="Gulim" panose="020B0600000101010101" pitchFamily="34" charset="-127"/>
              </a:rPr>
              <a:t>　　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Les </a:t>
            </a:r>
            <a:r>
              <a:rPr lang="fr" altLang="ja-JP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os deviennent plus forts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 </a:t>
            </a:r>
            <a:r>
              <a:rPr lang="fr" altLang="ja-JP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stress</a:t>
            </a: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diminue.</a:t>
            </a:r>
          </a:p>
          <a:p>
            <a:pPr rtl="0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ほかにも、</a:t>
            </a:r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筋肉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がつきます。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1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　　　　</a:t>
            </a:r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骨が丈夫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になります。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r>
              <a:rPr lang="ja-JP" altLang="en-US" sz="11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　　　　　</a:t>
            </a:r>
            <a:r>
              <a:rPr lang="ja-JP" altLang="en-US" sz="1000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ストレス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が減ります。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131974" y="4088904"/>
            <a:ext cx="3729074" cy="2267748"/>
          </a:xfrm>
          <a:prstGeom prst="cloudCallout">
            <a:avLst>
              <a:gd name="adj1" fmla="val 49575"/>
              <a:gd name="adj2" fmla="val 50743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fr" altLang="ja-JP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Session de 20 à 60 minutes</a:t>
            </a:r>
            <a:endParaRPr lang="ja-JP" altLang="en-US" sz="1600" dirty="0">
              <a:solidFill>
                <a:schemeClr val="tx1"/>
              </a:solidFill>
            </a:endParaRPr>
          </a:p>
          <a:p>
            <a:pPr algn="ctr" rtl="0"/>
            <a:r>
              <a:rPr lang="fr" altLang="ja-JP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à 5 fois par semaine</a:t>
            </a:r>
          </a:p>
          <a:p>
            <a:pPr algn="ctr"/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1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回</a:t>
            </a:r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20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分～</a:t>
            </a:r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60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分</a:t>
            </a:r>
            <a:endParaRPr lang="en-US" altLang="ja-JP" sz="1100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ctr"/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週</a:t>
            </a:r>
            <a:r>
              <a:rPr lang="en-US" altLang="ja-JP" sz="11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3〜5</a:t>
            </a:r>
            <a:r>
              <a:rPr lang="ja-JP" altLang="en-US" sz="11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回</a:t>
            </a:r>
          </a:p>
        </p:txBody>
      </p:sp>
      <p:sp>
        <p:nvSpPr>
          <p:cNvPr id="8" name="雲形吹き出し 7"/>
          <p:cNvSpPr/>
          <p:nvPr/>
        </p:nvSpPr>
        <p:spPr>
          <a:xfrm>
            <a:off x="3284984" y="3755215"/>
            <a:ext cx="3497998" cy="2340941"/>
          </a:xfrm>
          <a:prstGeom prst="cloudCallout">
            <a:avLst>
              <a:gd name="adj1" fmla="val -23266"/>
              <a:gd name="adj2" fmla="val 68904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2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830" y="6467944"/>
            <a:ext cx="1368290" cy="122136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60784F2-C26B-07A6-D00A-47B9E8856B1A}"/>
              </a:ext>
            </a:extLst>
          </p:cNvPr>
          <p:cNvSpPr/>
          <p:nvPr/>
        </p:nvSpPr>
        <p:spPr>
          <a:xfrm>
            <a:off x="5179936" y="1983835"/>
            <a:ext cx="820814" cy="292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6A963B6-01E8-FBFE-607C-FA628CF9069A}"/>
              </a:ext>
            </a:extLst>
          </p:cNvPr>
          <p:cNvSpPr/>
          <p:nvPr/>
        </p:nvSpPr>
        <p:spPr>
          <a:xfrm flipH="1">
            <a:off x="5805667" y="1558371"/>
            <a:ext cx="360039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525EDAF-EEAC-BF39-3876-3E11AF5E28C1}"/>
              </a:ext>
            </a:extLst>
          </p:cNvPr>
          <p:cNvSpPr txBox="1"/>
          <p:nvPr/>
        </p:nvSpPr>
        <p:spPr>
          <a:xfrm>
            <a:off x="3439244" y="4461718"/>
            <a:ext cx="330212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est important de continuer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sans exagérer en se faisant plaisir !</a:t>
            </a:r>
          </a:p>
          <a:p>
            <a:pPr algn="ctr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無理なく！楽しく！</a:t>
            </a:r>
            <a:endParaRPr lang="fr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続けることが大切です★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6095912C-93EC-4831-1EAA-2B4FC500227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B41A48-A778-8D44-2B50-1767F542BD10}"/>
              </a:ext>
            </a:extLst>
          </p:cNvPr>
          <p:cNvSpPr txBox="1"/>
          <p:nvPr/>
        </p:nvSpPr>
        <p:spPr>
          <a:xfrm>
            <a:off x="5692521" y="11218"/>
            <a:ext cx="7617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9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428D50BA-FAF2-15D7-F0CC-17F8EAF24653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7005AE48-A5F0-BAB7-8AD5-FB28451652DD}"/>
              </a:ext>
            </a:extLst>
          </p:cNvPr>
          <p:cNvSpPr txBox="1">
            <a:spLocks/>
          </p:cNvSpPr>
          <p:nvPr/>
        </p:nvSpPr>
        <p:spPr>
          <a:xfrm>
            <a:off x="1933100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La thérapie par l’exercice contre le diabète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</a:p>
        </p:txBody>
      </p:sp>
    </p:spTree>
    <p:extLst>
      <p:ext uri="{BB962C8B-B14F-4D97-AF65-F5344CB8AC3E}">
        <p14:creationId xmlns:p14="http://schemas.microsoft.com/office/powerpoint/2010/main" val="214676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80013" y="485011"/>
            <a:ext cx="658934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★</a:t>
            </a:r>
            <a: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Les exercices bons pour le diabète</a:t>
            </a:r>
            <a:br>
              <a:rPr lang="fr" altLang="ja-JP" sz="20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2000" b="1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糖尿病にいい運動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Une combinaison d’exercices d’aérobic et de musculation est efficace.</a:t>
            </a:r>
          </a:p>
          <a:p>
            <a:pPr rtl="0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有酸素運動や筋力トレーニングを組みわせるのがいいです</a:t>
            </a:r>
            <a:endParaRPr lang="fr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ja-JP" altLang="en-US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Exercices aérobiques → Exercices intenses pouvant se faire</a:t>
            </a:r>
          </a:p>
          <a:p>
            <a:pPr rtl="0"/>
            <a:r>
              <a:rPr lang="ja-JP" altLang="en-US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tout en parlant et sans retenir sa respiration</a:t>
            </a:r>
          </a:p>
          <a:p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10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有酸素運動　→　息を止めないで話しながらできる強さの運動</a:t>
            </a:r>
            <a:endParaRPr lang="en-US" altLang="ko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1600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b="1" dirty="0">
              <a:solidFill>
                <a:srgbClr val="4676B5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b="1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100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100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100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100" b="1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・Exercices de musculation → Exercices visant à augmenter la</a:t>
            </a:r>
          </a:p>
          <a:p>
            <a:r>
              <a:rPr lang="ja-JP" altLang="en-US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force et la masse musculaires</a:t>
            </a:r>
          </a:p>
          <a:p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</a:t>
            </a:r>
            <a:r>
              <a:rPr lang="ja-JP" altLang="en-US" sz="10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筋力トレーニング　→　筋力・筋肉量が増える運動</a:t>
            </a:r>
            <a:endParaRPr lang="en-US" altLang="ja-JP" sz="10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ja-JP" altLang="en-US" b="1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8" name="六角形 17"/>
          <p:cNvSpPr/>
          <p:nvPr/>
        </p:nvSpPr>
        <p:spPr>
          <a:xfrm>
            <a:off x="116633" y="3368824"/>
            <a:ext cx="2625263" cy="157250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Marche,</a:t>
            </a:r>
            <a:endParaRPr lang="en-US" altLang="ja-JP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jogging lent, promenade</a:t>
            </a: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ウォーキングや</a:t>
            </a:r>
            <a:endParaRPr lang="en-US" altLang="ja-JP" sz="1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ゆっくりのジョギング</a:t>
            </a:r>
          </a:p>
        </p:txBody>
      </p:sp>
      <p:sp>
        <p:nvSpPr>
          <p:cNvPr id="19" name="六角形 18"/>
          <p:cNvSpPr/>
          <p:nvPr/>
        </p:nvSpPr>
        <p:spPr>
          <a:xfrm>
            <a:off x="4671259" y="3375397"/>
            <a:ext cx="2144141" cy="1549584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Natation</a:t>
            </a:r>
            <a:endParaRPr lang="en-US" altLang="ja-JP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Marche dans l’eau</a:t>
            </a: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水泳</a:t>
            </a:r>
            <a:endParaRPr lang="en-US" altLang="ja-JP" sz="1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水中ウォーク</a:t>
            </a:r>
          </a:p>
        </p:txBody>
      </p:sp>
      <p:sp>
        <p:nvSpPr>
          <p:cNvPr id="20" name="六角形 19"/>
          <p:cNvSpPr/>
          <p:nvPr/>
        </p:nvSpPr>
        <p:spPr>
          <a:xfrm>
            <a:off x="2770806" y="3368824"/>
            <a:ext cx="1900455" cy="1549584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Programme </a:t>
            </a:r>
          </a:p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 gymnastique </a:t>
            </a:r>
          </a:p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à la radio</a:t>
            </a: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ラジオ体操</a:t>
            </a: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34" y="2792761"/>
            <a:ext cx="858754" cy="917305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818" y="2927970"/>
            <a:ext cx="762271" cy="72888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546" y="2792761"/>
            <a:ext cx="936822" cy="884775"/>
          </a:xfrm>
          <a:prstGeom prst="rect">
            <a:avLst/>
          </a:prstGeom>
        </p:spPr>
      </p:pic>
      <p:sp>
        <p:nvSpPr>
          <p:cNvPr id="23" name="六角形 22"/>
          <p:cNvSpPr/>
          <p:nvPr/>
        </p:nvSpPr>
        <p:spPr>
          <a:xfrm>
            <a:off x="832010" y="6465168"/>
            <a:ext cx="259699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Flexions et extensions </a:t>
            </a:r>
          </a:p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 se tenant à une chaise</a:t>
            </a: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椅子につかまって</a:t>
            </a:r>
            <a:endParaRPr lang="en-US" altLang="ja-JP" sz="1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スクワット</a:t>
            </a:r>
          </a:p>
        </p:txBody>
      </p:sp>
      <p:sp>
        <p:nvSpPr>
          <p:cNvPr id="27" name="六角形 26"/>
          <p:cNvSpPr/>
          <p:nvPr/>
        </p:nvSpPr>
        <p:spPr>
          <a:xfrm>
            <a:off x="3396633" y="6478339"/>
            <a:ext cx="2412020" cy="1308638"/>
          </a:xfrm>
          <a:prstGeom prst="hexagon">
            <a:avLst/>
          </a:prstGeom>
          <a:solidFill>
            <a:srgbClr val="FFFF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Entraînement </a:t>
            </a:r>
          </a:p>
          <a:p>
            <a:pPr algn="ctr" rtl="0"/>
            <a:r>
              <a:rPr lang="fr" altLang="ja-JP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des muscles des mollets</a:t>
            </a: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ふくらはぎの筋肉</a:t>
            </a:r>
            <a:endParaRPr lang="en-US" altLang="ja-JP" sz="1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0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トレーニング</a:t>
            </a:r>
            <a:endParaRPr lang="en-US" altLang="ja-JP" sz="1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DFA91A4-FA2F-A441-8886-45D596064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342" y="6718184"/>
            <a:ext cx="787386" cy="11349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F5B927-6864-5A4C-90FE-799BCBE42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3257" y="6321152"/>
            <a:ext cx="591373" cy="1481304"/>
          </a:xfrm>
          <a:prstGeom prst="rect">
            <a:avLst/>
          </a:prstGeom>
        </p:spPr>
      </p:pic>
      <p:pic>
        <p:nvPicPr>
          <p:cNvPr id="2" name="Picture 15">
            <a:extLst>
              <a:ext uri="{FF2B5EF4-FFF2-40B4-BE49-F238E27FC236}">
                <a16:creationId xmlns:a16="http://schemas.microsoft.com/office/drawing/2014/main" id="{76103742-2663-A716-8DCC-1638D47100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392BC8-3D16-4402-9869-0261616DD200}"/>
              </a:ext>
            </a:extLst>
          </p:cNvPr>
          <p:cNvSpPr txBox="1"/>
          <p:nvPr/>
        </p:nvSpPr>
        <p:spPr>
          <a:xfrm>
            <a:off x="5820762" y="-15552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1">
            <a:extLst>
              <a:ext uri="{FF2B5EF4-FFF2-40B4-BE49-F238E27FC236}">
                <a16:creationId xmlns:a16="http://schemas.microsoft.com/office/drawing/2014/main" id="{43FD2A0A-9BB8-A820-297E-1C1DEDD87B5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D101FF39-EFF4-591E-C855-9FDC8769C8D6}"/>
              </a:ext>
            </a:extLst>
          </p:cNvPr>
          <p:cNvSpPr txBox="1">
            <a:spLocks/>
          </p:cNvSpPr>
          <p:nvPr/>
        </p:nvSpPr>
        <p:spPr>
          <a:xfrm>
            <a:off x="1933100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La thérapie par l’exercice contre le diabète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</a:p>
        </p:txBody>
      </p:sp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24" y="344488"/>
            <a:ext cx="6484902" cy="869386"/>
          </a:xfrm>
          <a:noFill/>
        </p:spPr>
        <p:txBody>
          <a:bodyPr rtlCol="0">
            <a:noAutofit/>
          </a:bodyPr>
          <a:lstStyle/>
          <a:p>
            <a:pPr algn="l" rtl="0"/>
            <a:r>
              <a:rPr lang="ko" altLang="en-US" sz="2000" b="1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★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Choses auxquelles faire attention </a:t>
            </a:r>
            <a:r>
              <a:rPr lang="ja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quand on fait </a:t>
            </a:r>
            <a:br>
              <a:rPr lang="en-US" altLang="ja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2000" b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</a:t>
            </a:r>
            <a:r>
              <a:rPr lang="en-US" altLang="ja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</a:t>
            </a:r>
            <a:r>
              <a:rPr lang="fr-CH" altLang="ja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’</a:t>
            </a:r>
            <a:r>
              <a:rPr lang="ja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exercice</a:t>
            </a:r>
            <a:br>
              <a:rPr lang="en-US" altLang="ja" sz="16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 b="1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2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運動をする時に気を付けること</a:t>
            </a:r>
            <a:endParaRPr lang="ja-JP" altLang="en-US" sz="1200" b="1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40442" y="1424608"/>
            <a:ext cx="6484902" cy="8058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・Se faire contrôler avant de commencer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はじめる前に検査を受けます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Les personnes ayant des complications ou une glycémie mauvaise</a:t>
            </a: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devraient parfois s’abstenir d’exercice.</a:t>
            </a:r>
          </a:p>
          <a:p>
            <a:pPr marL="0" indent="0">
              <a:buNone/>
              <a:tabLst>
                <a:tab pos="355600" algn="l"/>
              </a:tabLst>
            </a:pP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合併症がある人、血糖値がよくない人は運動をしない方がいい時があります。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  <a:tabLst>
                <a:tab pos="355600" algn="l"/>
              </a:tabLst>
            </a:pP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・Exercices préparatoires et étirements　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準備体操・整理体操をします</a:t>
            </a:r>
            <a:endParaRPr lang="en-US" altLang="ja-JP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Attention à éviter les blessures.</a:t>
            </a:r>
          </a:p>
          <a:p>
            <a:pPr marL="0" indent="0">
              <a:buNone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けがを防ぎましょう。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endParaRPr lang="en-US" altLang="ja-JP" sz="13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・Ne pas exagérer 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無理をしない</a:t>
            </a:r>
            <a:r>
              <a:rPr lang="en-US" altLang="ja-JP" sz="1100" dirty="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Faites une pause si vous ne vous sentez pas bien. </a:t>
            </a:r>
          </a:p>
          <a:p>
            <a:pPr marL="0" indent="0">
              <a:buNone/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からだの調子がよくないときは休みましょう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sz="11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13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Ne pas oublier également de boire suffisamment </a:t>
            </a:r>
            <a:b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2000" b="1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d'eau et d’éviter de prendre trop de soleil (rayons UV)</a:t>
            </a:r>
          </a:p>
          <a:p>
            <a:pPr marL="0" indent="0">
              <a:buNone/>
              <a:tabLst>
                <a:tab pos="355600" algn="l"/>
              </a:tabLst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水分補をとり、太陽の光（紫外線）</a:t>
            </a:r>
            <a:r>
              <a:rPr lang="en-US" altLang="ja-JP" sz="1100" dirty="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の対策もしっかりしましょう</a:t>
            </a:r>
            <a:endParaRPr lang="ko" altLang="en-US" sz="1100" dirty="0">
              <a:solidFill>
                <a:srgbClr val="4676B5"/>
              </a:solidFill>
              <a:latin typeface="HGMaruGothicMPRO" panose="020F0600000000000000" pitchFamily="34" charset="-128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Faites attention à ces choses surtout en été.　</a:t>
            </a:r>
          </a:p>
          <a:p>
            <a:pPr marL="0" indent="0">
              <a:buNone/>
            </a:pPr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夏はとくに気をつけましょう。</a:t>
            </a:r>
            <a:endParaRPr lang="fr" altLang="ja-JP" sz="1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13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fr" altLang="ja-JP" sz="2000" b="1" dirty="0">
                <a:solidFill>
                  <a:srgbClr val="4676B5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Attention à ne pas faire d’hypoglycémie !</a:t>
            </a:r>
          </a:p>
          <a:p>
            <a:pPr marL="0" indent="0">
              <a:buNone/>
            </a:pPr>
            <a:r>
              <a:rPr lang="ja-JP" altLang="en-US" sz="110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糖尿病の薬を使っている人は低血糖に気をつけましょう</a:t>
            </a:r>
            <a:endParaRPr lang="en-US" altLang="ko" sz="11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0" indent="0">
              <a:buNone/>
              <a:tabLst>
                <a:tab pos="538163" algn="l"/>
              </a:tabLst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Soyez vigilant afin d’éviter l’hypoglycémie, notamment en contrôlant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fr" altLang="ja-JP" sz="16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votre glycémie vous-même et en prenant des compléments alimentaires.</a:t>
            </a:r>
            <a:r>
              <a:rPr lang="ja-JP" altLang="en-US" sz="160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fr" altLang="ja-JP" sz="1600" dirty="0">
              <a:latin typeface="Times New Roman" panose="020206030504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538163" algn="l"/>
              </a:tabLst>
            </a:pPr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血糖自己測定や補食など、低血糖にならないように準備しましょう。</a:t>
            </a:r>
            <a:endParaRPr lang="en-US" altLang="ko" sz="1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93" y="1136576"/>
            <a:ext cx="1033143" cy="793186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89" y="3500588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681" y="7972726"/>
            <a:ext cx="822623" cy="5806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67505">
            <a:off x="6137671" y="6653740"/>
            <a:ext cx="571970" cy="11309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4AE1A48-5374-4E79-FDC1-8504EEAA3E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28" y="3648297"/>
            <a:ext cx="956338" cy="728639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3BC7E5A0-2740-3736-369B-9DDAB0A4CF8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F2F6E8-D58E-EA57-974A-106E11455188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" name="スライド番号プレースホルダー 1">
            <a:extLst>
              <a:ext uri="{FF2B5EF4-FFF2-40B4-BE49-F238E27FC236}">
                <a16:creationId xmlns:a16="http://schemas.microsoft.com/office/drawing/2014/main" id="{136FEBFD-D9BC-FE46-8A32-6A358DD0881D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97165445-3737-AD23-BC75-22B09CE3A9F9}"/>
              </a:ext>
            </a:extLst>
          </p:cNvPr>
          <p:cNvSpPr txBox="1">
            <a:spLocks/>
          </p:cNvSpPr>
          <p:nvPr/>
        </p:nvSpPr>
        <p:spPr>
          <a:xfrm>
            <a:off x="1933100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La thérapie par l’exercice contre le diabète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糖尿病の運動療法</a:t>
            </a:r>
          </a:p>
        </p:txBody>
      </p:sp>
    </p:spTree>
    <p:extLst>
      <p:ext uri="{BB962C8B-B14F-4D97-AF65-F5344CB8AC3E}">
        <p14:creationId xmlns:p14="http://schemas.microsoft.com/office/powerpoint/2010/main" val="3511756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2B4B17-F652-427C-8FA1-31C61DA3BC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6426B7-DC18-4BD8-804A-7CEF431FB5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839</Words>
  <Application>Microsoft Macintosh PowerPoint</Application>
  <PresentationFormat>A4 210 x 297 mm</PresentationFormat>
  <Paragraphs>159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Gulim</vt:lpstr>
      <vt:lpstr>HG丸ｺﾞｼｯｸM-PRO</vt:lpstr>
      <vt:lpstr>HG丸ｺﾞｼｯｸM-PRO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★ Choses auxquelles faire attention quand on fait  　 de l’exercice 　　運動をする時に気を付けること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2023-07-27T08:37:36Z</cp:lastPrinted>
  <dcterms:created xsi:type="dcterms:W3CDTF">2023-01-27T10:38:50Z</dcterms:created>
  <dcterms:modified xsi:type="dcterms:W3CDTF">2023-07-27T08:40:56Z</dcterms:modified>
</cp:coreProperties>
</file>