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8"/>
  </p:notesMasterIdLst>
  <p:sldIdLst>
    <p:sldId id="268" r:id="rId4"/>
    <p:sldId id="270" r:id="rId5"/>
    <p:sldId id="263" r:id="rId6"/>
    <p:sldId id="269" r:id="rId7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eu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CC"/>
    <a:srgbClr val="9933FF"/>
    <a:srgbClr val="FF0000"/>
    <a:srgbClr val="0000CC"/>
    <a:srgbClr val="00FF00"/>
    <a:srgbClr val="FF33CC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7"/>
    <p:restoredTop sz="94686"/>
  </p:normalViewPr>
  <p:slideViewPr>
    <p:cSldViewPr>
      <p:cViewPr>
        <p:scale>
          <a:sx n="101" d="100"/>
          <a:sy n="101" d="100"/>
        </p:scale>
        <p:origin x="1144" y="1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3D6F51EE-8052-9D44-BA05-364EE108164B}"/>
    <pc:docChg chg="undo custSel addSld delSld modSld modMainMaster modNotesMaster">
      <pc:chgData name="稲垣 典子" userId="75e47cb5-aee2-4599-8dc9-4d0088e0ed8e" providerId="ADAL" clId="{3D6F51EE-8052-9D44-BA05-364EE108164B}" dt="2023-07-26T07:27:33.761" v="1391" actId="255"/>
      <pc:docMkLst>
        <pc:docMk/>
      </pc:docMkLst>
      <pc:sldChg chg="addSp delSp modSp mod modNotes">
        <pc:chgData name="稲垣 典子" userId="75e47cb5-aee2-4599-8dc9-4d0088e0ed8e" providerId="ADAL" clId="{3D6F51EE-8052-9D44-BA05-364EE108164B}" dt="2023-07-26T07:27:21.372" v="1389" actId="20577"/>
        <pc:sldMkLst>
          <pc:docMk/>
          <pc:sldMk cId="3896749924" sldId="263"/>
        </pc:sldMkLst>
        <pc:spChg chg="add mod">
          <ac:chgData name="稲垣 典子" userId="75e47cb5-aee2-4599-8dc9-4d0088e0ed8e" providerId="ADAL" clId="{3D6F51EE-8052-9D44-BA05-364EE108164B}" dt="2023-07-26T07:25:23.700" v="1363" actId="1037"/>
          <ac:spMkLst>
            <pc:docMk/>
            <pc:sldMk cId="3896749924" sldId="263"/>
            <ac:spMk id="3" creationId="{8C75755F-2CD3-868E-FCBF-5749435BF3E6}"/>
          </ac:spMkLst>
        </pc:spChg>
        <pc:spChg chg="del mod">
          <ac:chgData name="稲垣 典子" userId="75e47cb5-aee2-4599-8dc9-4d0088e0ed8e" providerId="ADAL" clId="{3D6F51EE-8052-9D44-BA05-364EE108164B}" dt="2023-07-19T06:48:49.839" v="205" actId="478"/>
          <ac:spMkLst>
            <pc:docMk/>
            <pc:sldMk cId="3896749924" sldId="263"/>
            <ac:spMk id="3" creationId="{D1340D1A-C5BB-5241-99C7-48F0BE7E363B}"/>
          </ac:spMkLst>
        </pc:spChg>
        <pc:spChg chg="del mod">
          <ac:chgData name="稲垣 典子" userId="75e47cb5-aee2-4599-8dc9-4d0088e0ed8e" providerId="ADAL" clId="{3D6F51EE-8052-9D44-BA05-364EE108164B}" dt="2023-07-19T06:47:14.996" v="172" actId="478"/>
          <ac:spMkLst>
            <pc:docMk/>
            <pc:sldMk cId="3896749924" sldId="263"/>
            <ac:spMk id="4" creationId="{55439297-E542-A8C8-D156-F9D283FC3147}"/>
          </ac:spMkLst>
        </pc:spChg>
        <pc:spChg chg="del">
          <ac:chgData name="稲垣 典子" userId="75e47cb5-aee2-4599-8dc9-4d0088e0ed8e" providerId="ADAL" clId="{3D6F51EE-8052-9D44-BA05-364EE108164B}" dt="2023-07-19T08:39:09.340" v="273" actId="478"/>
          <ac:spMkLst>
            <pc:docMk/>
            <pc:sldMk cId="3896749924" sldId="263"/>
            <ac:spMk id="5" creationId="{36AED31C-B5FF-61C6-8772-8E2B56F6910B}"/>
          </ac:spMkLst>
        </pc:spChg>
        <pc:spChg chg="add mod">
          <ac:chgData name="稲垣 典子" userId="75e47cb5-aee2-4599-8dc9-4d0088e0ed8e" providerId="ADAL" clId="{3D6F51EE-8052-9D44-BA05-364EE108164B}" dt="2023-07-26T07:06:01.674" v="1155"/>
          <ac:spMkLst>
            <pc:docMk/>
            <pc:sldMk cId="3896749924" sldId="263"/>
            <ac:spMk id="5" creationId="{CCF7DF73-2F5B-959A-4FB3-C900B00AB4AA}"/>
          </ac:spMkLst>
        </pc:spChg>
        <pc:spChg chg="add del mod">
          <ac:chgData name="稲垣 典子" userId="75e47cb5-aee2-4599-8dc9-4d0088e0ed8e" providerId="ADAL" clId="{3D6F51EE-8052-9D44-BA05-364EE108164B}" dt="2023-07-26T07:09:29.954" v="1186" actId="478"/>
          <ac:spMkLst>
            <pc:docMk/>
            <pc:sldMk cId="3896749924" sldId="263"/>
            <ac:spMk id="6" creationId="{1A517628-A5DF-8B66-F81C-FA4FD1B95107}"/>
          </ac:spMkLst>
        </pc:spChg>
        <pc:spChg chg="add mod">
          <ac:chgData name="稲垣 典子" userId="75e47cb5-aee2-4599-8dc9-4d0088e0ed8e" providerId="ADAL" clId="{3D6F51EE-8052-9D44-BA05-364EE108164B}" dt="2023-07-26T07:06:20.225" v="1160"/>
          <ac:spMkLst>
            <pc:docMk/>
            <pc:sldMk cId="3896749924" sldId="263"/>
            <ac:spMk id="7" creationId="{9B9DD8B5-581D-1CC4-BFDF-C7DCA5AC532A}"/>
          </ac:spMkLst>
        </pc:spChg>
        <pc:spChg chg="add del mod">
          <ac:chgData name="稲垣 典子" userId="75e47cb5-aee2-4599-8dc9-4d0088e0ed8e" providerId="ADAL" clId="{3D6F51EE-8052-9D44-BA05-364EE108164B}" dt="2023-07-19T06:48:29.932" v="199"/>
          <ac:spMkLst>
            <pc:docMk/>
            <pc:sldMk cId="3896749924" sldId="263"/>
            <ac:spMk id="7" creationId="{9C4D80DE-71DB-056E-2224-FF19C721839B}"/>
          </ac:spMkLst>
        </pc:spChg>
        <pc:spChg chg="add del mod">
          <ac:chgData name="稲垣 典子" userId="75e47cb5-aee2-4599-8dc9-4d0088e0ed8e" providerId="ADAL" clId="{3D6F51EE-8052-9D44-BA05-364EE108164B}" dt="2023-07-26T07:09:16.260" v="1180" actId="478"/>
          <ac:spMkLst>
            <pc:docMk/>
            <pc:sldMk cId="3896749924" sldId="263"/>
            <ac:spMk id="8" creationId="{941D9327-27A4-947C-3B0B-332CE3DB742C}"/>
          </ac:spMkLst>
        </pc:spChg>
        <pc:spChg chg="add del mod">
          <ac:chgData name="稲垣 典子" userId="75e47cb5-aee2-4599-8dc9-4d0088e0ed8e" providerId="ADAL" clId="{3D6F51EE-8052-9D44-BA05-364EE108164B}" dt="2023-07-26T07:09:14.954" v="1179" actId="478"/>
          <ac:spMkLst>
            <pc:docMk/>
            <pc:sldMk cId="3896749924" sldId="263"/>
            <ac:spMk id="9" creationId="{E6C7245C-726A-37CA-1D5A-CEDC6A4ECC34}"/>
          </ac:spMkLst>
        </pc:spChg>
        <pc:spChg chg="add mod">
          <ac:chgData name="稲垣 典子" userId="75e47cb5-aee2-4599-8dc9-4d0088e0ed8e" providerId="ADAL" clId="{3D6F51EE-8052-9D44-BA05-364EE108164B}" dt="2023-07-26T07:09:02.497" v="1174"/>
          <ac:spMkLst>
            <pc:docMk/>
            <pc:sldMk cId="3896749924" sldId="263"/>
            <ac:spMk id="10" creationId="{85B8C4A7-86D1-3118-7F10-6DBB53FF4C1D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32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33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35" creationId="{4A2FC8C0-6C6B-F34A-9092-8456F66774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36" creationId="{D2297A3D-6C9D-144B-B76B-B03682DB6E48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39" creationId="{843DAF79-5CCD-664B-9782-3E3E1F489BC6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40" creationId="{8B8081CE-DE1E-9B40-BBBF-CAA53243ED0A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41" creationId="{1486AE67-9249-D647-9932-54EC8510EFD4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42" creationId="{00F6F07C-1C64-3747-8B2E-BC3231B80AA2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43" creationId="{49339B0D-2142-3948-B1F8-BAF242D4DF78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45" creationId="{00000000-0000-0000-0000-000000000000}"/>
          </ac:spMkLst>
        </pc:spChg>
        <pc:spChg chg="del mod">
          <ac:chgData name="稲垣 典子" userId="75e47cb5-aee2-4599-8dc9-4d0088e0ed8e" providerId="ADAL" clId="{3D6F51EE-8052-9D44-BA05-364EE108164B}" dt="2023-07-20T02:50:01.411" v="881" actId="478"/>
          <ac:spMkLst>
            <pc:docMk/>
            <pc:sldMk cId="3896749924" sldId="263"/>
            <ac:spMk id="46" creationId="{0341D00C-4EEB-724B-B9E3-E420E2107EC1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47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27:21.372" v="1389" actId="20577"/>
          <ac:spMkLst>
            <pc:docMk/>
            <pc:sldMk cId="3896749924" sldId="263"/>
            <ac:spMk id="48" creationId="{8E365097-2F77-4146-A21B-7EA6950CCDA7}"/>
          </ac:spMkLst>
        </pc:spChg>
        <pc:spChg chg="mod">
          <ac:chgData name="稲垣 典子" userId="75e47cb5-aee2-4599-8dc9-4d0088e0ed8e" providerId="ADAL" clId="{3D6F51EE-8052-9D44-BA05-364EE108164B}" dt="2023-07-26T07:23:24.999" v="1334" actId="1035"/>
          <ac:spMkLst>
            <pc:docMk/>
            <pc:sldMk cId="3896749924" sldId="263"/>
            <ac:spMk id="49" creationId="{3045B8D3-8A3C-6A48-9299-60FA34901AE2}"/>
          </ac:spMkLst>
        </pc:spChg>
        <pc:spChg chg="mod">
          <ac:chgData name="稲垣 典子" userId="75e47cb5-aee2-4599-8dc9-4d0088e0ed8e" providerId="ADAL" clId="{3D6F51EE-8052-9D44-BA05-364EE108164B}" dt="2023-07-26T07:24:51.213" v="1354" actId="113"/>
          <ac:spMkLst>
            <pc:docMk/>
            <pc:sldMk cId="3896749924" sldId="263"/>
            <ac:spMk id="50" creationId="{1CF2627B-D0B1-4241-A42A-0A67194D96C4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52" creationId="{18E3858B-9CE9-DD47-B437-68E391B49E3E}"/>
          </ac:spMkLst>
        </pc:spChg>
        <pc:spChg chg="mod">
          <ac:chgData name="稲垣 典子" userId="75e47cb5-aee2-4599-8dc9-4d0088e0ed8e" providerId="ADAL" clId="{3D6F51EE-8052-9D44-BA05-364EE108164B}" dt="2023-07-26T07:24:41.775" v="1353" actId="1076"/>
          <ac:spMkLst>
            <pc:docMk/>
            <pc:sldMk cId="3896749924" sldId="263"/>
            <ac:spMk id="59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25:04.159" v="1358" actId="113"/>
          <ac:spMkLst>
            <pc:docMk/>
            <pc:sldMk cId="3896749924" sldId="263"/>
            <ac:spMk id="60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61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24:59.746" v="1357" actId="113"/>
          <ac:spMkLst>
            <pc:docMk/>
            <pc:sldMk cId="3896749924" sldId="263"/>
            <ac:spMk id="67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69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70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73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24:16.724" v="1350" actId="1076"/>
          <ac:spMkLst>
            <pc:docMk/>
            <pc:sldMk cId="3896749924" sldId="263"/>
            <ac:spMk id="84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3896749924" sldId="263"/>
            <ac:spMk id="139" creationId="{00000000-0000-0000-0000-000000000000}"/>
          </ac:spMkLst>
        </pc:spChg>
        <pc:picChg chg="add del mod">
          <ac:chgData name="稲垣 典子" userId="75e47cb5-aee2-4599-8dc9-4d0088e0ed8e" providerId="ADAL" clId="{3D6F51EE-8052-9D44-BA05-364EE108164B}" dt="2023-07-26T07:09:27.589" v="1185" actId="478"/>
          <ac:picMkLst>
            <pc:docMk/>
            <pc:sldMk cId="3896749924" sldId="263"/>
            <ac:picMk id="2" creationId="{323B7ADA-6B46-9880-DEEB-9E311862CEF4}"/>
          </ac:picMkLst>
        </pc:picChg>
        <pc:picChg chg="add mod">
          <ac:chgData name="稲垣 典子" userId="75e47cb5-aee2-4599-8dc9-4d0088e0ed8e" providerId="ADAL" clId="{3D6F51EE-8052-9D44-BA05-364EE108164B}" dt="2023-07-26T07:05:53.304" v="1151"/>
          <ac:picMkLst>
            <pc:docMk/>
            <pc:sldMk cId="3896749924" sldId="263"/>
            <ac:picMk id="4" creationId="{5EAEE61B-5494-364D-0BA2-B4A9B277C1DF}"/>
          </ac:picMkLst>
        </pc:picChg>
        <pc:picChg chg="mod">
          <ac:chgData name="稲垣 典子" userId="75e47cb5-aee2-4599-8dc9-4d0088e0ed8e" providerId="ADAL" clId="{3D6F51EE-8052-9D44-BA05-364EE108164B}" dt="2023-07-26T07:05:45.168" v="1148"/>
          <ac:picMkLst>
            <pc:docMk/>
            <pc:sldMk cId="3896749924" sldId="263"/>
            <ac:picMk id="12" creationId="{00000000-0000-0000-0000-000000000000}"/>
          </ac:picMkLst>
        </pc:picChg>
        <pc:picChg chg="del mod">
          <ac:chgData name="稲垣 典子" userId="75e47cb5-aee2-4599-8dc9-4d0088e0ed8e" providerId="ADAL" clId="{3D6F51EE-8052-9D44-BA05-364EE108164B}" dt="2023-07-19T06:47:15.995" v="174" actId="478"/>
          <ac:picMkLst>
            <pc:docMk/>
            <pc:sldMk cId="3896749924" sldId="263"/>
            <ac:picMk id="34" creationId="{00000000-0000-0000-0000-000000000000}"/>
          </ac:picMkLst>
        </pc:picChg>
      </pc:sldChg>
      <pc:sldChg chg="addSp delSp modSp add del mod modNotes">
        <pc:chgData name="稲垣 典子" userId="75e47cb5-aee2-4599-8dc9-4d0088e0ed8e" providerId="ADAL" clId="{3D6F51EE-8052-9D44-BA05-364EE108164B}" dt="2023-07-26T07:27:18.177" v="1388" actId="20577"/>
        <pc:sldMkLst>
          <pc:docMk/>
          <pc:sldMk cId="513197596" sldId="268"/>
        </pc:sldMkLst>
        <pc:spChg chg="del">
          <ac:chgData name="稲垣 典子" userId="75e47cb5-aee2-4599-8dc9-4d0088e0ed8e" providerId="ADAL" clId="{3D6F51EE-8052-9D44-BA05-364EE108164B}" dt="2023-07-19T06:47:05.292" v="166" actId="478"/>
          <ac:spMkLst>
            <pc:docMk/>
            <pc:sldMk cId="513197596" sldId="268"/>
            <ac:spMk id="2" creationId="{F5F39C1E-D30E-7CD7-278D-6BDD6572BDDC}"/>
          </ac:spMkLst>
        </pc:spChg>
        <pc:spChg chg="mod">
          <ac:chgData name="稲垣 典子" userId="75e47cb5-aee2-4599-8dc9-4d0088e0ed8e" providerId="ADAL" clId="{3D6F51EE-8052-9D44-BA05-364EE108164B}" dt="2023-07-26T07:27:18.177" v="1388" actId="20577"/>
          <ac:spMkLst>
            <pc:docMk/>
            <pc:sldMk cId="513197596" sldId="268"/>
            <ac:spMk id="3" creationId="{178BBCC9-9D0B-DD45-8C44-C87C983CBE18}"/>
          </ac:spMkLst>
        </pc:spChg>
        <pc:spChg chg="mod">
          <ac:chgData name="稲垣 典子" userId="75e47cb5-aee2-4599-8dc9-4d0088e0ed8e" providerId="ADAL" clId="{3D6F51EE-8052-9D44-BA05-364EE108164B}" dt="2023-07-26T07:20:12.311" v="1288" actId="1036"/>
          <ac:spMkLst>
            <pc:docMk/>
            <pc:sldMk cId="513197596" sldId="268"/>
            <ac:spMk id="4" creationId="{60C3E537-584A-E14B-8223-B9BCF956EF79}"/>
          </ac:spMkLst>
        </pc:spChg>
        <pc:spChg chg="add mod">
          <ac:chgData name="稲垣 典子" userId="75e47cb5-aee2-4599-8dc9-4d0088e0ed8e" providerId="ADAL" clId="{3D6F51EE-8052-9D44-BA05-364EE108164B}" dt="2023-07-26T07:06:15.041" v="1158"/>
          <ac:spMkLst>
            <pc:docMk/>
            <pc:sldMk cId="513197596" sldId="268"/>
            <ac:spMk id="5" creationId="{899F5B2F-7EC8-3A84-263A-F6CE39ADBBA7}"/>
          </ac:spMkLst>
        </pc:spChg>
        <pc:spChg chg="del">
          <ac:chgData name="稲垣 典子" userId="75e47cb5-aee2-4599-8dc9-4d0088e0ed8e" providerId="ADAL" clId="{3D6F51EE-8052-9D44-BA05-364EE108164B}" dt="2023-07-19T08:38:01.015" v="211" actId="478"/>
          <ac:spMkLst>
            <pc:docMk/>
            <pc:sldMk cId="513197596" sldId="268"/>
            <ac:spMk id="5" creationId="{A51D0AC3-E2C7-5B41-A123-311600A609A6}"/>
          </ac:spMkLst>
        </pc:spChg>
        <pc:spChg chg="add mod">
          <ac:chgData name="稲垣 典子" userId="75e47cb5-aee2-4599-8dc9-4d0088e0ed8e" providerId="ADAL" clId="{3D6F51EE-8052-9D44-BA05-364EE108164B}" dt="2023-07-26T07:08:54.799" v="1171" actId="20577"/>
          <ac:spMkLst>
            <pc:docMk/>
            <pc:sldMk cId="513197596" sldId="268"/>
            <ac:spMk id="6" creationId="{777267AE-497B-7776-9B07-68FD974DB2F2}"/>
          </ac:spMkLst>
        </pc:spChg>
        <pc:spChg chg="del">
          <ac:chgData name="稲垣 典子" userId="75e47cb5-aee2-4599-8dc9-4d0088e0ed8e" providerId="ADAL" clId="{3D6F51EE-8052-9D44-BA05-364EE108164B}" dt="2023-07-19T06:48:33.949" v="202" actId="478"/>
          <ac:spMkLst>
            <pc:docMk/>
            <pc:sldMk cId="513197596" sldId="268"/>
            <ac:spMk id="6" creationId="{E83681B4-96D0-AB4D-A535-35B4238C0DCE}"/>
          </ac:spMkLst>
        </pc:spChg>
        <pc:spChg chg="del">
          <ac:chgData name="稲垣 典子" userId="75e47cb5-aee2-4599-8dc9-4d0088e0ed8e" providerId="ADAL" clId="{3D6F51EE-8052-9D44-BA05-364EE108164B}" dt="2023-07-19T06:43:58.530" v="22" actId="478"/>
          <ac:spMkLst>
            <pc:docMk/>
            <pc:sldMk cId="513197596" sldId="268"/>
            <ac:spMk id="7" creationId="{0F4B5A40-0A6F-C516-245E-95AFF51D0A94}"/>
          </ac:spMkLst>
        </pc:spChg>
        <pc:spChg chg="add mod">
          <ac:chgData name="稲垣 典子" userId="75e47cb5-aee2-4599-8dc9-4d0088e0ed8e" providerId="ADAL" clId="{3D6F51EE-8052-9D44-BA05-364EE108164B}" dt="2023-07-26T07:08:22.584" v="1163"/>
          <ac:spMkLst>
            <pc:docMk/>
            <pc:sldMk cId="513197596" sldId="268"/>
            <ac:spMk id="7" creationId="{108DDAED-0161-0AF2-266C-33E07303D0B6}"/>
          </ac:spMkLst>
        </pc:spChg>
        <pc:spChg chg="add del mod">
          <ac:chgData name="稲垣 典子" userId="75e47cb5-aee2-4599-8dc9-4d0088e0ed8e" providerId="ADAL" clId="{3D6F51EE-8052-9D44-BA05-364EE108164B}" dt="2023-07-26T07:08:28.788" v="1165" actId="478"/>
          <ac:spMkLst>
            <pc:docMk/>
            <pc:sldMk cId="513197596" sldId="268"/>
            <ac:spMk id="9" creationId="{F813444C-56B3-D1E8-793F-6A791B4BBFAA}"/>
          </ac:spMkLst>
        </pc:spChg>
        <pc:spChg chg="add del mod">
          <ac:chgData name="稲垣 典子" userId="75e47cb5-aee2-4599-8dc9-4d0088e0ed8e" providerId="ADAL" clId="{3D6F51EE-8052-9D44-BA05-364EE108164B}" dt="2023-07-19T06:48:31.067" v="201"/>
          <ac:spMkLst>
            <pc:docMk/>
            <pc:sldMk cId="513197596" sldId="268"/>
            <ac:spMk id="10" creationId="{9BCABE04-137B-98AB-6A69-F95F96736266}"/>
          </ac:spMkLst>
        </pc:spChg>
        <pc:spChg chg="add del mod">
          <ac:chgData name="稲垣 典子" userId="75e47cb5-aee2-4599-8dc9-4d0088e0ed8e" providerId="ADAL" clId="{3D6F51EE-8052-9D44-BA05-364EE108164B}" dt="2023-07-26T07:08:33.324" v="1166" actId="478"/>
          <ac:spMkLst>
            <pc:docMk/>
            <pc:sldMk cId="513197596" sldId="268"/>
            <ac:spMk id="11" creationId="{1C1A41DF-7A61-8F71-1585-3E02F3AF17AF}"/>
          </ac:spMkLst>
        </pc:spChg>
        <pc:spChg chg="add del mod">
          <ac:chgData name="稲垣 典子" userId="75e47cb5-aee2-4599-8dc9-4d0088e0ed8e" providerId="ADAL" clId="{3D6F51EE-8052-9D44-BA05-364EE108164B}" dt="2023-07-26T07:08:57.719" v="1172" actId="478"/>
          <ac:spMkLst>
            <pc:docMk/>
            <pc:sldMk cId="513197596" sldId="268"/>
            <ac:spMk id="12" creationId="{643B4E34-C3A0-E830-D780-F5C96FDEFC5F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513197596" sldId="268"/>
            <ac:spMk id="32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513197596" sldId="268"/>
            <ac:spMk id="33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513197596" sldId="268"/>
            <ac:spMk id="45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513197596" sldId="268"/>
            <ac:spMk id="47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19:57.127" v="1278" actId="1036"/>
          <ac:spMkLst>
            <pc:docMk/>
            <pc:sldMk cId="513197596" sldId="268"/>
            <ac:spMk id="87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513197596" sldId="268"/>
            <ac:spMk id="139" creationId="{00000000-0000-0000-0000-000000000000}"/>
          </ac:spMkLst>
        </pc:spChg>
        <pc:picChg chg="add mod">
          <ac:chgData name="稲垣 典子" userId="75e47cb5-aee2-4599-8dc9-4d0088e0ed8e" providerId="ADAL" clId="{3D6F51EE-8052-9D44-BA05-364EE108164B}" dt="2023-07-26T07:05:51.150" v="1149"/>
          <ac:picMkLst>
            <pc:docMk/>
            <pc:sldMk cId="513197596" sldId="268"/>
            <ac:picMk id="2" creationId="{A137359F-3B7D-FF32-65E6-BE7D85BC8A2E}"/>
          </ac:picMkLst>
        </pc:picChg>
        <pc:picChg chg="add del mod">
          <ac:chgData name="稲垣 典子" userId="75e47cb5-aee2-4599-8dc9-4d0088e0ed8e" providerId="ADAL" clId="{3D6F51EE-8052-9D44-BA05-364EE108164B}" dt="2023-07-26T07:08:27.925" v="1164" actId="478"/>
          <ac:picMkLst>
            <pc:docMk/>
            <pc:sldMk cId="513197596" sldId="268"/>
            <ac:picMk id="8" creationId="{EF4E958B-18B9-8D90-F479-5FCA6E71FDB7}"/>
          </ac:picMkLst>
        </pc:picChg>
        <pc:picChg chg="del">
          <ac:chgData name="稲垣 典子" userId="75e47cb5-aee2-4599-8dc9-4d0088e0ed8e" providerId="ADAL" clId="{3D6F51EE-8052-9D44-BA05-364EE108164B}" dt="2023-07-19T06:47:06.145" v="167" actId="478"/>
          <ac:picMkLst>
            <pc:docMk/>
            <pc:sldMk cId="513197596" sldId="268"/>
            <ac:picMk id="34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3D6F51EE-8052-9D44-BA05-364EE108164B}" dt="2023-07-26T07:27:33.761" v="1391" actId="255"/>
        <pc:sldMkLst>
          <pc:docMk/>
          <pc:sldMk cId="2616002187" sldId="269"/>
        </pc:sldMkLst>
        <pc:spChg chg="add 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2" creationId="{88B3B216-CEF1-47AF-FF1E-A8F936EEEB01}"/>
          </ac:spMkLst>
        </pc:spChg>
        <pc:spChg chg="del">
          <ac:chgData name="稲垣 典子" userId="75e47cb5-aee2-4599-8dc9-4d0088e0ed8e" providerId="ADAL" clId="{3D6F51EE-8052-9D44-BA05-364EE108164B}" dt="2023-07-19T06:47:22.298" v="175" actId="478"/>
          <ac:spMkLst>
            <pc:docMk/>
            <pc:sldMk cId="2616002187" sldId="269"/>
            <ac:spMk id="2" creationId="{F1097FB1-7207-A6EB-A8FD-A5B8E7E39EDE}"/>
          </ac:spMkLst>
        </pc:spChg>
        <pc:spChg chg="del">
          <ac:chgData name="稲垣 典子" userId="75e47cb5-aee2-4599-8dc9-4d0088e0ed8e" providerId="ADAL" clId="{3D6F51EE-8052-9D44-BA05-364EE108164B}" dt="2023-07-19T06:48:54.996" v="206" actId="478"/>
          <ac:spMkLst>
            <pc:docMk/>
            <pc:sldMk cId="2616002187" sldId="269"/>
            <ac:spMk id="3" creationId="{FE4413C8-FAD1-0144-9624-C3051415B016}"/>
          </ac:spMkLst>
        </pc:spChg>
        <pc:spChg chg="add mod">
          <ac:chgData name="稲垣 典子" userId="75e47cb5-aee2-4599-8dc9-4d0088e0ed8e" providerId="ADAL" clId="{3D6F51EE-8052-9D44-BA05-364EE108164B}" dt="2023-07-26T07:05:59.221" v="1153"/>
          <ac:spMkLst>
            <pc:docMk/>
            <pc:sldMk cId="2616002187" sldId="269"/>
            <ac:spMk id="5" creationId="{038997BB-9D6E-66FD-515C-8C165BC01A4A}"/>
          </ac:spMkLst>
        </pc:spChg>
        <pc:spChg chg="del">
          <ac:chgData name="稲垣 典子" userId="75e47cb5-aee2-4599-8dc9-4d0088e0ed8e" providerId="ADAL" clId="{3D6F51EE-8052-9D44-BA05-364EE108164B}" dt="2023-07-19T08:39:12.995" v="274" actId="478"/>
          <ac:spMkLst>
            <pc:docMk/>
            <pc:sldMk cId="2616002187" sldId="269"/>
            <ac:spMk id="5" creationId="{FB8ECC18-895A-D5C4-5544-4E7C160B61C6}"/>
          </ac:spMkLst>
        </pc:spChg>
        <pc:spChg chg="add del mod">
          <ac:chgData name="稲垣 典子" userId="75e47cb5-aee2-4599-8dc9-4d0088e0ed8e" providerId="ADAL" clId="{3D6F51EE-8052-9D44-BA05-364EE108164B}" dt="2023-07-26T07:09:25.328" v="1184" actId="478"/>
          <ac:spMkLst>
            <pc:docMk/>
            <pc:sldMk cId="2616002187" sldId="269"/>
            <ac:spMk id="6" creationId="{248C494B-5EB2-75F5-0B17-723209D96FC1}"/>
          </ac:spMkLst>
        </pc:spChg>
        <pc:spChg chg="add del mod">
          <ac:chgData name="稲垣 典子" userId="75e47cb5-aee2-4599-8dc9-4d0088e0ed8e" providerId="ADAL" clId="{3D6F51EE-8052-9D44-BA05-364EE108164B}" dt="2023-07-26T07:06:06.013" v="1157"/>
          <ac:spMkLst>
            <pc:docMk/>
            <pc:sldMk cId="2616002187" sldId="269"/>
            <ac:spMk id="7" creationId="{A1A4F37C-B723-0EF8-5080-81C7EA0CD846}"/>
          </ac:spMkLst>
        </pc:spChg>
        <pc:spChg chg="add del mod">
          <ac:chgData name="稲垣 典子" userId="75e47cb5-aee2-4599-8dc9-4d0088e0ed8e" providerId="ADAL" clId="{3D6F51EE-8052-9D44-BA05-364EE108164B}" dt="2023-07-19T06:48:09.812" v="194"/>
          <ac:spMkLst>
            <pc:docMk/>
            <pc:sldMk cId="2616002187" sldId="269"/>
            <ac:spMk id="7" creationId="{E9B91C43-0620-C42F-9B66-B73B7E49C435}"/>
          </ac:spMkLst>
        </pc:spChg>
        <pc:spChg chg="add mod">
          <ac:chgData name="稲垣 典子" userId="75e47cb5-aee2-4599-8dc9-4d0088e0ed8e" providerId="ADAL" clId="{3D6F51EE-8052-9D44-BA05-364EE108164B}" dt="2023-07-26T07:06:21.291" v="1161"/>
          <ac:spMkLst>
            <pc:docMk/>
            <pc:sldMk cId="2616002187" sldId="269"/>
            <ac:spMk id="8" creationId="{33310056-2FA5-EEC0-A11E-770DEEC26B22}"/>
          </ac:spMkLst>
        </pc:spChg>
        <pc:spChg chg="add del mod">
          <ac:chgData name="稲垣 典子" userId="75e47cb5-aee2-4599-8dc9-4d0088e0ed8e" providerId="ADAL" clId="{3D6F51EE-8052-9D44-BA05-364EE108164B}" dt="2023-07-19T06:48:09.119" v="193"/>
          <ac:spMkLst>
            <pc:docMk/>
            <pc:sldMk cId="2616002187" sldId="269"/>
            <ac:spMk id="8" creationId="{B0165DFD-31A9-5EA0-8318-6DE4EE9C516D}"/>
          </ac:spMkLst>
        </pc:spChg>
        <pc:spChg chg="add del mod">
          <ac:chgData name="稲垣 典子" userId="75e47cb5-aee2-4599-8dc9-4d0088e0ed8e" providerId="ADAL" clId="{3D6F51EE-8052-9D44-BA05-364EE108164B}" dt="2023-07-19T06:48:08.423" v="192"/>
          <ac:spMkLst>
            <pc:docMk/>
            <pc:sldMk cId="2616002187" sldId="269"/>
            <ac:spMk id="9" creationId="{442444D8-4932-6886-751A-8C7FB9A39DF5}"/>
          </ac:spMkLst>
        </pc:spChg>
        <pc:spChg chg="add mod">
          <ac:chgData name="稲垣 典子" userId="75e47cb5-aee2-4599-8dc9-4d0088e0ed8e" providerId="ADAL" clId="{3D6F51EE-8052-9D44-BA05-364EE108164B}" dt="2023-07-26T07:09:03.376" v="1175"/>
          <ac:spMkLst>
            <pc:docMk/>
            <pc:sldMk cId="2616002187" sldId="269"/>
            <ac:spMk id="9" creationId="{5C653A91-2440-5508-FB67-DB88C7003F93}"/>
          </ac:spMkLst>
        </pc:spChg>
        <pc:spChg chg="add del mod">
          <ac:chgData name="稲垣 典子" userId="75e47cb5-aee2-4599-8dc9-4d0088e0ed8e" providerId="ADAL" clId="{3D6F51EE-8052-9D44-BA05-364EE108164B}" dt="2023-07-19T06:48:28.623" v="198"/>
          <ac:spMkLst>
            <pc:docMk/>
            <pc:sldMk cId="2616002187" sldId="269"/>
            <ac:spMk id="10" creationId="{E396FE11-3A6A-1A7F-3F4D-1A7EB8C097EA}"/>
          </ac:spMkLst>
        </pc:spChg>
        <pc:spChg chg="add del mod">
          <ac:chgData name="稲垣 典子" userId="75e47cb5-aee2-4599-8dc9-4d0088e0ed8e" providerId="ADAL" clId="{3D6F51EE-8052-9D44-BA05-364EE108164B}" dt="2023-07-26T07:09:22.263" v="1182" actId="478"/>
          <ac:spMkLst>
            <pc:docMk/>
            <pc:sldMk cId="2616002187" sldId="269"/>
            <ac:spMk id="11" creationId="{24DD638F-188A-C551-8273-BCACFF94B6E3}"/>
          </ac:spMkLst>
        </pc:spChg>
        <pc:spChg chg="add del mod">
          <ac:chgData name="稲垣 典子" userId="75e47cb5-aee2-4599-8dc9-4d0088e0ed8e" providerId="ADAL" clId="{3D6F51EE-8052-9D44-BA05-364EE108164B}" dt="2023-07-26T07:09:18.993" v="1181" actId="478"/>
          <ac:spMkLst>
            <pc:docMk/>
            <pc:sldMk cId="2616002187" sldId="269"/>
            <ac:spMk id="13" creationId="{3DDAD992-4745-B214-6600-F0BB6570E298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32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33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37" creationId="{119334B0-9D8C-2D42-A3B5-B10D4C101B92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38" creationId="{29C0DC90-12CA-2649-86D4-62CD22F3BDA6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45" creationId="{00000000-0000-0000-0000-000000000000}"/>
          </ac:spMkLst>
        </pc:spChg>
        <pc:spChg chg="del mod">
          <ac:chgData name="稲垣 典子" userId="75e47cb5-aee2-4599-8dc9-4d0088e0ed8e" providerId="ADAL" clId="{3D6F51EE-8052-9D44-BA05-364EE108164B}" dt="2023-07-20T02:50:14.195" v="884" actId="478"/>
          <ac:spMkLst>
            <pc:docMk/>
            <pc:sldMk cId="2616002187" sldId="269"/>
            <ac:spMk id="46" creationId="{0341D00C-4EEB-724B-B9E3-E420E2107EC1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47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27:33.761" v="1391" actId="255"/>
          <ac:spMkLst>
            <pc:docMk/>
            <pc:sldMk cId="2616002187" sldId="269"/>
            <ac:spMk id="48" creationId="{8E365097-2F77-4146-A21B-7EA6950CCDA7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53" creationId="{F7961542-EEFA-854A-88A9-2726B8B7B0C2}"/>
          </ac:spMkLst>
        </pc:spChg>
        <pc:spChg chg="mod">
          <ac:chgData name="稲垣 典子" userId="75e47cb5-aee2-4599-8dc9-4d0088e0ed8e" providerId="ADAL" clId="{3D6F51EE-8052-9D44-BA05-364EE108164B}" dt="2023-07-26T07:25:57.677" v="1375" actId="113"/>
          <ac:spMkLst>
            <pc:docMk/>
            <pc:sldMk cId="2616002187" sldId="269"/>
            <ac:spMk id="54" creationId="{62462018-B59C-4C4E-9F53-754CE58E5BBE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55" creationId="{AD9A09E4-8411-AF46-A781-586672533A3E}"/>
          </ac:spMkLst>
        </pc:spChg>
        <pc:spChg chg="mod">
          <ac:chgData name="稲垣 典子" userId="75e47cb5-aee2-4599-8dc9-4d0088e0ed8e" providerId="ADAL" clId="{3D6F51EE-8052-9D44-BA05-364EE108164B}" dt="2023-07-26T07:26:01.893" v="1376" actId="113"/>
          <ac:spMkLst>
            <pc:docMk/>
            <pc:sldMk cId="2616002187" sldId="269"/>
            <ac:spMk id="57" creationId="{7FC04193-015A-D044-A306-3F02B9837F7E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58" creationId="{DB74D6AA-EB39-A84D-BEF4-581762052405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63" creationId="{23591E70-DA5B-8E42-BE0A-D2244D2029C4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616002187" sldId="269"/>
            <ac:spMk id="139" creationId="{00000000-0000-0000-0000-000000000000}"/>
          </ac:spMkLst>
        </pc:spChg>
        <pc:picChg chg="add mod">
          <ac:chgData name="稲垣 典子" userId="75e47cb5-aee2-4599-8dc9-4d0088e0ed8e" providerId="ADAL" clId="{3D6F51EE-8052-9D44-BA05-364EE108164B}" dt="2023-07-26T07:05:54.288" v="1152"/>
          <ac:picMkLst>
            <pc:docMk/>
            <pc:sldMk cId="2616002187" sldId="269"/>
            <ac:picMk id="3" creationId="{1097CE33-F461-87E2-CBDE-72D218D8FE30}"/>
          </ac:picMkLst>
        </pc:picChg>
        <pc:picChg chg="add del mod">
          <ac:chgData name="稲垣 典子" userId="75e47cb5-aee2-4599-8dc9-4d0088e0ed8e" providerId="ADAL" clId="{3D6F51EE-8052-9D44-BA05-364EE108164B}" dt="2023-07-26T07:09:24.483" v="1183" actId="478"/>
          <ac:picMkLst>
            <pc:docMk/>
            <pc:sldMk cId="2616002187" sldId="269"/>
            <ac:picMk id="4" creationId="{2CE41BB8-2B61-8EDA-DBA7-951A4673E1D1}"/>
          </ac:picMkLst>
        </pc:picChg>
        <pc:picChg chg="mod">
          <ac:chgData name="稲垣 典子" userId="75e47cb5-aee2-4599-8dc9-4d0088e0ed8e" providerId="ADAL" clId="{3D6F51EE-8052-9D44-BA05-364EE108164B}" dt="2023-07-26T07:05:45.168" v="1148"/>
          <ac:picMkLst>
            <pc:docMk/>
            <pc:sldMk cId="2616002187" sldId="269"/>
            <ac:picMk id="12" creationId="{00000000-0000-0000-0000-000000000000}"/>
          </ac:picMkLst>
        </pc:picChg>
        <pc:picChg chg="del mod">
          <ac:chgData name="稲垣 典子" userId="75e47cb5-aee2-4599-8dc9-4d0088e0ed8e" providerId="ADAL" clId="{3D6F51EE-8052-9D44-BA05-364EE108164B}" dt="2023-07-19T06:47:23.433" v="177" actId="478"/>
          <ac:picMkLst>
            <pc:docMk/>
            <pc:sldMk cId="2616002187" sldId="269"/>
            <ac:picMk id="34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3D6F51EE-8052-9D44-BA05-364EE108164B}" dt="2023-07-26T07:22:32.543" v="1299" actId="113"/>
        <pc:sldMkLst>
          <pc:docMk/>
          <pc:sldMk cId="2166822938" sldId="270"/>
        </pc:sldMkLst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2" creationId="{17486782-0B46-4842-9BEA-9BF4056CA3E6}"/>
          </ac:spMkLst>
        </pc:spChg>
        <pc:spChg chg="del">
          <ac:chgData name="稲垣 典子" userId="75e47cb5-aee2-4599-8dc9-4d0088e0ed8e" providerId="ADAL" clId="{3D6F51EE-8052-9D44-BA05-364EE108164B}" dt="2023-07-19T06:47:09.780" v="168" actId="478"/>
          <ac:spMkLst>
            <pc:docMk/>
            <pc:sldMk cId="2166822938" sldId="270"/>
            <ac:spMk id="3" creationId="{C84359CD-5D85-BF25-8080-5B2E5E5E0C8E}"/>
          </ac:spMkLst>
        </pc:spChg>
        <pc:spChg chg="del">
          <ac:chgData name="稲垣 典子" userId="75e47cb5-aee2-4599-8dc9-4d0088e0ed8e" providerId="ADAL" clId="{3D6F51EE-8052-9D44-BA05-364EE108164B}" dt="2023-07-19T08:39:05.700" v="272" actId="478"/>
          <ac:spMkLst>
            <pc:docMk/>
            <pc:sldMk cId="2166822938" sldId="270"/>
            <ac:spMk id="4" creationId="{26457610-B7A1-D274-1979-446BAE85E499}"/>
          </ac:spMkLst>
        </pc:spChg>
        <pc:spChg chg="add mod">
          <ac:chgData name="稲垣 典子" userId="75e47cb5-aee2-4599-8dc9-4d0088e0ed8e" providerId="ADAL" clId="{3D6F51EE-8052-9D44-BA05-364EE108164B}" dt="2023-07-26T07:06:00.413" v="1154"/>
          <ac:spMkLst>
            <pc:docMk/>
            <pc:sldMk cId="2166822938" sldId="270"/>
            <ac:spMk id="4" creationId="{B048B0CE-B509-DC17-DF73-7C4EA4E7E968}"/>
          </ac:spMkLst>
        </pc:spChg>
        <pc:spChg chg="add mod">
          <ac:chgData name="稲垣 典子" userId="75e47cb5-aee2-4599-8dc9-4d0088e0ed8e" providerId="ADAL" clId="{3D6F51EE-8052-9D44-BA05-364EE108164B}" dt="2023-07-26T07:06:19.126" v="1159"/>
          <ac:spMkLst>
            <pc:docMk/>
            <pc:sldMk cId="2166822938" sldId="270"/>
            <ac:spMk id="6" creationId="{2B4F52A6-74FC-4BD9-F51A-54609101F67E}"/>
          </ac:spMkLst>
        </pc:spChg>
        <pc:spChg chg="del">
          <ac:chgData name="稲垣 典子" userId="75e47cb5-aee2-4599-8dc9-4d0088e0ed8e" providerId="ADAL" clId="{3D6F51EE-8052-9D44-BA05-364EE108164B}" dt="2023-07-19T06:48:40.036" v="203" actId="478"/>
          <ac:spMkLst>
            <pc:docMk/>
            <pc:sldMk cId="2166822938" sldId="270"/>
            <ac:spMk id="6" creationId="{E83681B4-96D0-AB4D-A535-35B4238C0DCE}"/>
          </ac:spMkLst>
        </pc:spChg>
        <pc:spChg chg="add del mod">
          <ac:chgData name="稲垣 典子" userId="75e47cb5-aee2-4599-8dc9-4d0088e0ed8e" providerId="ADAL" clId="{3D6F51EE-8052-9D44-BA05-364EE108164B}" dt="2023-07-26T07:09:34.581" v="1188" actId="478"/>
          <ac:spMkLst>
            <pc:docMk/>
            <pc:sldMk cId="2166822938" sldId="270"/>
            <ac:spMk id="7" creationId="{D93ED8A5-D29D-EB46-1B0A-86D9D1672AB7}"/>
          </ac:spMkLst>
        </pc:spChg>
        <pc:spChg chg="add del mod">
          <ac:chgData name="稲垣 典子" userId="75e47cb5-aee2-4599-8dc9-4d0088e0ed8e" providerId="ADAL" clId="{3D6F51EE-8052-9D44-BA05-364EE108164B}" dt="2023-07-19T06:48:30.515" v="200"/>
          <ac:spMkLst>
            <pc:docMk/>
            <pc:sldMk cId="2166822938" sldId="270"/>
            <ac:spMk id="8" creationId="{813EA731-C259-1A2E-A6D9-12EC5A8ECCD2}"/>
          </ac:spMkLst>
        </pc:spChg>
        <pc:spChg chg="add mod">
          <ac:chgData name="稲垣 典子" userId="75e47cb5-aee2-4599-8dc9-4d0088e0ed8e" providerId="ADAL" clId="{3D6F51EE-8052-9D44-BA05-364EE108164B}" dt="2023-07-26T07:09:01.682" v="1173"/>
          <ac:spMkLst>
            <pc:docMk/>
            <pc:sldMk cId="2166822938" sldId="270"/>
            <ac:spMk id="8" creationId="{E7F946B0-A1BC-407B-0180-DB71E7AE14FE}"/>
          </ac:spMkLst>
        </pc:spChg>
        <pc:spChg chg="add del mod">
          <ac:chgData name="稲垣 典子" userId="75e47cb5-aee2-4599-8dc9-4d0088e0ed8e" providerId="ADAL" clId="{3D6F51EE-8052-9D44-BA05-364EE108164B}" dt="2023-07-26T07:09:11.671" v="1177" actId="478"/>
          <ac:spMkLst>
            <pc:docMk/>
            <pc:sldMk cId="2166822938" sldId="270"/>
            <ac:spMk id="9" creationId="{34E94890-F5E7-92D0-8A58-B9925401B4A1}"/>
          </ac:spMkLst>
        </pc:spChg>
        <pc:spChg chg="add del mod">
          <ac:chgData name="稲垣 典子" userId="75e47cb5-aee2-4599-8dc9-4d0088e0ed8e" providerId="ADAL" clId="{3D6F51EE-8052-9D44-BA05-364EE108164B}" dt="2023-07-26T07:09:10.249" v="1176" actId="478"/>
          <ac:spMkLst>
            <pc:docMk/>
            <pc:sldMk cId="2166822938" sldId="270"/>
            <ac:spMk id="10" creationId="{F5C92423-D40A-2AD5-D3FF-AB9675430248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32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33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35" creationId="{0C1D1796-C634-5E4F-BCFD-77CACA7729B3}"/>
          </ac:spMkLst>
        </pc:spChg>
        <pc:spChg chg="mod">
          <ac:chgData name="稲垣 典子" userId="75e47cb5-aee2-4599-8dc9-4d0088e0ed8e" providerId="ADAL" clId="{3D6F51EE-8052-9D44-BA05-364EE108164B}" dt="2023-07-26T07:22:22.709" v="1297" actId="113"/>
          <ac:spMkLst>
            <pc:docMk/>
            <pc:sldMk cId="2166822938" sldId="270"/>
            <ac:spMk id="36" creationId="{448FB773-3770-A240-83A7-918444539396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37" creationId="{B4146D3B-54EB-7448-8DC8-3B67A79D6A8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40" creationId="{BFFFAA41-783D-1E46-BBE9-AE08E28AC25E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44" creationId="{60C0EAF9-2526-CB40-9842-F8E82FA16E65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45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47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55" creationId="{E2FF92A0-1CC9-DA42-A3D8-4C58F597B317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62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22:15.942" v="1294" actId="113"/>
          <ac:spMkLst>
            <pc:docMk/>
            <pc:sldMk cId="2166822938" sldId="270"/>
            <ac:spMk id="74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75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22:10.692" v="1293" actId="113"/>
          <ac:spMkLst>
            <pc:docMk/>
            <pc:sldMk cId="2166822938" sldId="270"/>
            <ac:spMk id="76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77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22:32.543" v="1299" actId="113"/>
          <ac:spMkLst>
            <pc:docMk/>
            <pc:sldMk cId="2166822938" sldId="270"/>
            <ac:spMk id="78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79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82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k cId="2166822938" sldId="270"/>
            <ac:spMk id="139" creationId="{00000000-0000-0000-0000-000000000000}"/>
          </ac:spMkLst>
        </pc:spChg>
        <pc:picChg chg="add mod">
          <ac:chgData name="稲垣 典子" userId="75e47cb5-aee2-4599-8dc9-4d0088e0ed8e" providerId="ADAL" clId="{3D6F51EE-8052-9D44-BA05-364EE108164B}" dt="2023-07-26T07:05:52.412" v="1150"/>
          <ac:picMkLst>
            <pc:docMk/>
            <pc:sldMk cId="2166822938" sldId="270"/>
            <ac:picMk id="3" creationId="{35E76989-2B84-C926-40EF-AE0094E6C5B7}"/>
          </ac:picMkLst>
        </pc:picChg>
        <pc:picChg chg="add del mod">
          <ac:chgData name="稲垣 典子" userId="75e47cb5-aee2-4599-8dc9-4d0088e0ed8e" providerId="ADAL" clId="{3D6F51EE-8052-9D44-BA05-364EE108164B}" dt="2023-07-26T07:09:32.875" v="1187" actId="478"/>
          <ac:picMkLst>
            <pc:docMk/>
            <pc:sldMk cId="2166822938" sldId="270"/>
            <ac:picMk id="5" creationId="{CEDC6330-B1A0-6CB9-A04C-5054D02DE396}"/>
          </ac:picMkLst>
        </pc:picChg>
        <pc:picChg chg="mod">
          <ac:chgData name="稲垣 典子" userId="75e47cb5-aee2-4599-8dc9-4d0088e0ed8e" providerId="ADAL" clId="{3D6F51EE-8052-9D44-BA05-364EE108164B}" dt="2023-07-26T07:05:45.168" v="1148"/>
          <ac:picMkLst>
            <pc:docMk/>
            <pc:sldMk cId="2166822938" sldId="270"/>
            <ac:picMk id="12" creationId="{00000000-0000-0000-0000-000000000000}"/>
          </ac:picMkLst>
        </pc:picChg>
        <pc:picChg chg="del mod">
          <ac:chgData name="稲垣 典子" userId="75e47cb5-aee2-4599-8dc9-4d0088e0ed8e" providerId="ADAL" clId="{3D6F51EE-8052-9D44-BA05-364EE108164B}" dt="2023-07-19T06:47:10.596" v="170" actId="478"/>
          <ac:picMkLst>
            <pc:docMk/>
            <pc:sldMk cId="2166822938" sldId="270"/>
            <ac:picMk id="34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3D6F51EE-8052-9D44-BA05-364EE108164B}" dt="2023-07-26T07:05:45.168" v="1148"/>
        <pc:sldMasterMkLst>
          <pc:docMk/>
          <pc:sldMasterMk cId="0" sldId="2147483648"/>
        </pc:sldMasterMkLst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3D6F51EE-8052-9D44-BA05-364EE108164B}" dt="2023-07-26T07:05:45.168" v="1148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3D6F51EE-8052-9D44-BA05-364EE108164B}" dt="2023-07-26T07:05:45.168" v="1148"/>
          <pc:sldLayoutMkLst>
            <pc:docMk/>
            <pc:sldMasterMk cId="0" sldId="2147483648"/>
            <pc:sldLayoutMk cId="0" sldId="2147483649"/>
          </pc:sldLayoutMkLst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D6F51EE-8052-9D44-BA05-364EE108164B}" dt="2023-07-26T07:05:45.168" v="1148"/>
          <pc:sldLayoutMkLst>
            <pc:docMk/>
            <pc:sldMasterMk cId="0" sldId="2147483648"/>
            <pc:sldLayoutMk cId="0" sldId="2147483651"/>
          </pc:sldLayoutMkLst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D6F51EE-8052-9D44-BA05-364EE108164B}" dt="2023-07-26T07:05:45.168" v="1148"/>
          <pc:sldLayoutMkLst>
            <pc:docMk/>
            <pc:sldMasterMk cId="0" sldId="2147483648"/>
            <pc:sldLayoutMk cId="0" sldId="2147483652"/>
          </pc:sldLayoutMkLst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D6F51EE-8052-9D44-BA05-364EE108164B}" dt="2023-07-26T07:05:45.168" v="1148"/>
          <pc:sldLayoutMkLst>
            <pc:docMk/>
            <pc:sldMasterMk cId="0" sldId="2147483648"/>
            <pc:sldLayoutMk cId="0" sldId="2147483653"/>
          </pc:sldLayoutMkLst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D6F51EE-8052-9D44-BA05-364EE108164B}" dt="2023-07-26T07:05:45.168" v="1148"/>
          <pc:sldLayoutMkLst>
            <pc:docMk/>
            <pc:sldMasterMk cId="0" sldId="2147483648"/>
            <pc:sldLayoutMk cId="0" sldId="2147483656"/>
          </pc:sldLayoutMkLst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D6F51EE-8052-9D44-BA05-364EE108164B}" dt="2023-07-26T07:05:45.168" v="1148"/>
          <pc:sldLayoutMkLst>
            <pc:docMk/>
            <pc:sldMasterMk cId="0" sldId="2147483648"/>
            <pc:sldLayoutMk cId="0" sldId="2147483657"/>
          </pc:sldLayoutMkLst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D6F51EE-8052-9D44-BA05-364EE108164B}" dt="2023-07-26T07:05:45.168" v="1148"/>
          <pc:sldLayoutMkLst>
            <pc:docMk/>
            <pc:sldMasterMk cId="0" sldId="2147483648"/>
            <pc:sldLayoutMk cId="0" sldId="2147483659"/>
          </pc:sldLayoutMkLst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D6F51EE-8052-9D44-BA05-364EE108164B}" dt="2023-07-26T07:05:45.168" v="1148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7A5F1F-5398-4F95-AB96-AB1204FAE700}" type="datetimeFigureOut">
              <a:rPr kumimoji="1" lang="ja-JP" altLang="en-US" smtClean="0"/>
              <a:pPr rtl="0"/>
              <a:t>2023/7/26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71CFD0-4F48-4779-A96E-CCE3489AF8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55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870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551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298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001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3000" b="1" cap="all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rtlCol="0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5"/>
            <a:ext cx="2256235" cy="6775980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88B1CD0-F45B-4019-B02C-7398991E3BC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685784" rtl="0" eaLnBrk="1" latinLnBrk="0" hangingPunct="1"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9" indent="-257169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0" hangingPunct="1">
        <a:spcBef>
          <a:spcPct val="20000"/>
        </a:spcBef>
        <a:buFont typeface="Arial" pitchFamily="34" charset="0"/>
        <a:buChar char="»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/>
          <p:cNvSpPr/>
          <p:nvPr/>
        </p:nvSpPr>
        <p:spPr>
          <a:xfrm>
            <a:off x="2668214" y="469360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5006580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6078150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570695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488786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87" name="円/楕円 86"/>
          <p:cNvSpPr/>
          <p:nvPr/>
        </p:nvSpPr>
        <p:spPr>
          <a:xfrm>
            <a:off x="188640" y="155798"/>
            <a:ext cx="5760640" cy="908770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fr" altLang="ja-JP" sz="22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6. Les antidiabétiques oraux</a:t>
            </a:r>
          </a:p>
          <a:p>
            <a:pPr algn="ctr" rtl="0"/>
            <a:r>
              <a:rPr lang="ja-JP" altLang="en-US" sz="14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</a:t>
            </a:r>
            <a:r>
              <a:rPr lang="ja-JP" altLang="ja-JP" sz="14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</a:t>
            </a:r>
            <a:r>
              <a:rPr lang="ja-JP" altLang="en-US" sz="14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」の飲み薬　</a:t>
            </a:r>
            <a:r>
              <a:rPr lang="fr" altLang="ja-JP" sz="14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endParaRPr lang="en-US" altLang="ja-JP" sz="14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8BBCC9-9D0B-DD45-8C44-C87C983CBE18}"/>
              </a:ext>
            </a:extLst>
          </p:cNvPr>
          <p:cNvSpPr txBox="1"/>
          <p:nvPr/>
        </p:nvSpPr>
        <p:spPr>
          <a:xfrm>
            <a:off x="93203" y="3181251"/>
            <a:ext cx="664816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(i) Antidiabétiques favorisant la production d’insuline</a:t>
            </a:r>
          </a:p>
          <a:p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インスリンを出しやすくする薬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ja-JP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Sulfonylurées (SU)</a:t>
            </a:r>
            <a:r>
              <a:rPr lang="ja-JP" altLang="en-US" sz="16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スルホニル尿素（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）薬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Sécrétagogues à insuline à action rapide</a:t>
            </a:r>
            <a:r>
              <a:rPr lang="ja-JP" altLang="en-US" sz="12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速効型インスリン分泌促進薬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Inhibiteurs de la DPP-4</a:t>
            </a:r>
            <a:r>
              <a:rPr lang="ja-JP" altLang="en-US" sz="12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DPP-4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Agonistes des récepteurs du GLP-1</a:t>
            </a:r>
            <a:r>
              <a:rPr lang="ja-JP" altLang="en-US" sz="16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Glimines</a:t>
            </a: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(a pour effet la sécrétion d’insuline de rendre celle-ci plus </a:t>
            </a:r>
            <a:r>
              <a:rPr lang="fr" altLang="ja-JP" sz="16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efficace.Pour</a:t>
            </a: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des explications, consultez à la page suivante le point </a:t>
            </a:r>
            <a:r>
              <a:rPr lang="fr" altLang="ja-JP" sz="16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(ii) Antidiabétiques renforçant l’efficacité de l’insuline</a:t>
            </a: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.)</a:t>
            </a:r>
          </a:p>
          <a:p>
            <a:pPr lvl="1"/>
            <a:endParaRPr lang="fr" altLang="ja-JP" sz="3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グリミン系（インスリンを分泌する作用と、効きやすくする作用、両方があります。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説明は次ページの　</a:t>
            </a:r>
            <a:r>
              <a:rPr lang="en-US" altLang="ja-JP" sz="9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lang="ja-JP" altLang="en-US" sz="9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をご覧ください。）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C3E537-584A-E14B-8223-B9BCF956EF79}"/>
              </a:ext>
            </a:extLst>
          </p:cNvPr>
          <p:cNvSpPr txBox="1"/>
          <p:nvPr/>
        </p:nvSpPr>
        <p:spPr>
          <a:xfrm>
            <a:off x="188640" y="1433607"/>
            <a:ext cx="650415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antidiabétiques oraux peuvent être divisés en trois grandes catégories : </a:t>
            </a:r>
          </a:p>
          <a:p>
            <a:pPr rtl="0"/>
            <a:r>
              <a:rPr lang="fr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(i) </a:t>
            </a:r>
            <a:r>
              <a:rPr lang="fr" altLang="ja-JP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antidiabétiques favorisant la production d’insuline</a:t>
            </a:r>
            <a:r>
              <a:rPr lang="fr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rtl="0"/>
            <a:r>
              <a:rPr lang="fr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(ii) </a:t>
            </a:r>
            <a:r>
              <a:rPr lang="fr" altLang="ja-JP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antidiabétiques renforçant l’efficacité de l’insuline </a:t>
            </a:r>
          </a:p>
          <a:p>
            <a:pPr rtl="0"/>
            <a:r>
              <a:rPr lang="fr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(iii) </a:t>
            </a:r>
            <a:r>
              <a:rPr lang="fr" altLang="ja-JP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antidiabétiques inhibant l’absorption et l’excrétion du sucre</a:t>
            </a:r>
            <a:r>
              <a:rPr lang="fr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rtl="0"/>
            <a:endParaRPr lang="fr" altLang="ja-JP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飲み薬は大きく分けて、</a:t>
            </a:r>
            <a:b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</a:b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インスリンを出しやすくする薬、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インスリンを効きやすくする薬、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糖の吸収を抑制したり、排泄する薬があります。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A137359F-3B7D-FF32-65E6-BE7D85BC8A2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899F5B2F-7EC8-3A84-263A-F6CE39ADBBA7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777267AE-497B-7776-9B07-68FD974DB2F2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Les antidiabétiques oraux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「糖尿病」の飲み薬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08DDAED-0161-0AF2-266C-33E07303D0B6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19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280" y="2931374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69360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5006580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6078150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570695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488786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2" name="フローチャート: 処理 61"/>
          <p:cNvSpPr/>
          <p:nvPr/>
        </p:nvSpPr>
        <p:spPr>
          <a:xfrm>
            <a:off x="4870816" y="7905328"/>
            <a:ext cx="1890000" cy="438963"/>
          </a:xfrm>
          <a:prstGeom prst="flowChartProcess">
            <a:avLst/>
          </a:prstGeom>
          <a:noFill/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fr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Nom du médicament 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486782-0B46-4842-9BEA-9BF4056CA3E6}"/>
              </a:ext>
            </a:extLst>
          </p:cNvPr>
          <p:cNvSpPr txBox="1"/>
          <p:nvPr/>
        </p:nvSpPr>
        <p:spPr>
          <a:xfrm>
            <a:off x="3991836" y="1045830"/>
            <a:ext cx="2821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1200" dirty="0">
                <a:solidFill>
                  <a:srgbClr val="0070C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* Concernant les effets secondaires, seuls les principaux sont énumérés.</a:t>
            </a:r>
          </a:p>
          <a:p>
            <a:r>
              <a:rPr lang="ja-JP" altLang="en-US" sz="80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</a:p>
        </p:txBody>
      </p:sp>
      <p:sp>
        <p:nvSpPr>
          <p:cNvPr id="37" name="フローチャート: 処理 36">
            <a:extLst>
              <a:ext uri="{FF2B5EF4-FFF2-40B4-BE49-F238E27FC236}">
                <a16:creationId xmlns:a16="http://schemas.microsoft.com/office/drawing/2014/main" id="{B4146D3B-54EB-7448-8DC8-3B67A79D6A80}"/>
              </a:ext>
            </a:extLst>
          </p:cNvPr>
          <p:cNvSpPr/>
          <p:nvPr/>
        </p:nvSpPr>
        <p:spPr>
          <a:xfrm>
            <a:off x="114380" y="8879362"/>
            <a:ext cx="1899099" cy="426158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fr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Nom du médicament 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35" name="フローチャート: 処理 34">
            <a:extLst>
              <a:ext uri="{FF2B5EF4-FFF2-40B4-BE49-F238E27FC236}">
                <a16:creationId xmlns:a16="http://schemas.microsoft.com/office/drawing/2014/main" id="{0C1D1796-C634-5E4F-BCFD-77CACA7729B3}"/>
              </a:ext>
            </a:extLst>
          </p:cNvPr>
          <p:cNvSpPr/>
          <p:nvPr/>
        </p:nvSpPr>
        <p:spPr>
          <a:xfrm>
            <a:off x="4899262" y="3935661"/>
            <a:ext cx="1890000" cy="425663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fr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Nom du médicament 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2FF92A0-1CC9-DA42-A3D8-4C58F597B317}"/>
              </a:ext>
            </a:extLst>
          </p:cNvPr>
          <p:cNvSpPr txBox="1"/>
          <p:nvPr/>
        </p:nvSpPr>
        <p:spPr>
          <a:xfrm>
            <a:off x="2876404" y="5143892"/>
            <a:ext cx="747328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fr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Pancréas</a:t>
            </a:r>
            <a:endParaRPr lang="en-US" altLang="ja-JP" sz="1400" dirty="0"/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  <a:endParaRPr lang="ja-JP" altLang="en-US" sz="7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82" name="フローチャート: 処理 81"/>
          <p:cNvSpPr/>
          <p:nvPr/>
        </p:nvSpPr>
        <p:spPr>
          <a:xfrm>
            <a:off x="172305" y="3661892"/>
            <a:ext cx="1890000" cy="454913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fr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Nom du médicament 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79" name="左矢印 78"/>
          <p:cNvSpPr/>
          <p:nvPr/>
        </p:nvSpPr>
        <p:spPr>
          <a:xfrm rot="2949261">
            <a:off x="3224408" y="5944506"/>
            <a:ext cx="1429717" cy="102383"/>
          </a:xfrm>
          <a:prstGeom prst="leftArrow">
            <a:avLst/>
          </a:prstGeom>
          <a:solidFill>
            <a:srgbClr val="FF7E79"/>
          </a:solidFill>
          <a:ln w="25400" cap="flat" cmpd="sng"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4" name="フローチャート: 処理 43">
            <a:extLst>
              <a:ext uri="{FF2B5EF4-FFF2-40B4-BE49-F238E27FC236}">
                <a16:creationId xmlns:a16="http://schemas.microsoft.com/office/drawing/2014/main" id="{60C0EAF9-2526-CB40-9842-F8E82FA16E65}"/>
              </a:ext>
            </a:extLst>
          </p:cNvPr>
          <p:cNvSpPr/>
          <p:nvPr/>
        </p:nvSpPr>
        <p:spPr>
          <a:xfrm>
            <a:off x="2876405" y="8503808"/>
            <a:ext cx="3884411" cy="481641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altLang="ja-JP" sz="1400" b="1" dirty="0" err="1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  <a:sym typeface="Wingdings 2" panose="05020102010507070707" pitchFamily="18" charset="2"/>
              </a:rPr>
              <a:t>Glimines</a:t>
            </a:r>
            <a:r>
              <a:rPr lang="fr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  <a:sym typeface="Wingdings 2" panose="05020102010507070707" pitchFamily="18" charset="2"/>
              </a:rPr>
              <a:t> 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  <a:sym typeface="Wingdings 2" panose="05020102010507070707" pitchFamily="18" charset="2"/>
              </a:rPr>
              <a:t>: voir page suivante pour les explications.</a:t>
            </a: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: </a:t>
            </a:r>
            <a:r>
              <a:rPr lang="ja-JP" altLang="en-US" sz="8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説明は次ページをご覧ください。</a:t>
            </a:r>
            <a:endParaRPr lang="en-US" altLang="ja-JP" sz="8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sym typeface="Wingdings 2" panose="05020102010507070707" pitchFamily="18" charset="2"/>
            </a:endParaRPr>
          </a:p>
        </p:txBody>
      </p:sp>
      <p:sp>
        <p:nvSpPr>
          <p:cNvPr id="78" name="フローチャート: 処理 77"/>
          <p:cNvSpPr/>
          <p:nvPr/>
        </p:nvSpPr>
        <p:spPr>
          <a:xfrm>
            <a:off x="4000885" y="4828364"/>
            <a:ext cx="2759933" cy="3090264"/>
          </a:xfrm>
          <a:prstGeom prst="flowChartProcess">
            <a:avLst/>
          </a:prstGeom>
          <a:solidFill>
            <a:schemeClr val="bg1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altLang="ja-JP" sz="1500" b="1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Sécrétagogues</a:t>
            </a:r>
            <a:r>
              <a:rPr lang="fr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à insuline </a:t>
            </a:r>
          </a:p>
          <a:p>
            <a:pPr algn="ctr" rtl="0"/>
            <a:r>
              <a:rPr lang="fr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à action rapide</a:t>
            </a: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速効型インスリン分泌促進薬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Immédiatement après sa prise, le médicament agit pendant une courte période pour faciliter la libération d’insuline par le </a:t>
            </a:r>
            <a:r>
              <a:rPr lang="fr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pancréas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 </a:t>
            </a:r>
            <a:r>
              <a:rPr lang="fr" altLang="ja-JP" sz="14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Le médicament est pris juste avant le repas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et réduit la hausse de la glycémie après celui-ci.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薬を飲んだ直後に、短い時間効いて膵臓からインスリンを出しやすくします。</a:t>
            </a:r>
            <a:r>
              <a:rPr lang="ja-JP" altLang="en-US" sz="7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食事の直前に飲み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、食後の血糖の上がりを抑えます。</a:t>
            </a:r>
            <a:endParaRPr lang="en-US" altLang="ja-JP" sz="700" dirty="0">
              <a:solidFill>
                <a:srgbClr val="FF0000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Effets secondaires fréquents : hypoglycémie, etc.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起こりやすい副作用：低血糖など</a:t>
            </a:r>
            <a:endParaRPr lang="en-US" altLang="ja-JP" sz="700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sp>
        <p:nvSpPr>
          <p:cNvPr id="77" name="右矢印 76"/>
          <p:cNvSpPr/>
          <p:nvPr/>
        </p:nvSpPr>
        <p:spPr>
          <a:xfrm rot="3907760">
            <a:off x="1793733" y="4364230"/>
            <a:ext cx="1741775" cy="45719"/>
          </a:xfrm>
          <a:prstGeom prst="rightArrow">
            <a:avLst/>
          </a:prstGeom>
          <a:solidFill>
            <a:srgbClr val="521B93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0" name="右矢印 39">
            <a:extLst>
              <a:ext uri="{FF2B5EF4-FFF2-40B4-BE49-F238E27FC236}">
                <a16:creationId xmlns:a16="http://schemas.microsoft.com/office/drawing/2014/main" id="{BFFFAA41-783D-1E46-BBE9-AE08E28AC25E}"/>
              </a:ext>
            </a:extLst>
          </p:cNvPr>
          <p:cNvSpPr/>
          <p:nvPr/>
        </p:nvSpPr>
        <p:spPr>
          <a:xfrm rot="19438224" flipV="1">
            <a:off x="1574848" y="5887193"/>
            <a:ext cx="1558884" cy="63030"/>
          </a:xfrm>
          <a:prstGeom prst="rightArrow">
            <a:avLst/>
          </a:prstGeom>
          <a:solidFill>
            <a:srgbClr val="011893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6" name="フローチャート: 処理 35">
            <a:extLst>
              <a:ext uri="{FF2B5EF4-FFF2-40B4-BE49-F238E27FC236}">
                <a16:creationId xmlns:a16="http://schemas.microsoft.com/office/drawing/2014/main" id="{448FB773-3770-A240-83A7-918444539396}"/>
              </a:ext>
            </a:extLst>
          </p:cNvPr>
          <p:cNvSpPr/>
          <p:nvPr/>
        </p:nvSpPr>
        <p:spPr>
          <a:xfrm>
            <a:off x="68739" y="4234762"/>
            <a:ext cx="2575871" cy="4644601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Agonistes des récepteurs du GLP-1</a:t>
            </a: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endParaRPr lang="ja-JP" altLang="ja-JP" sz="800" dirty="0">
              <a:solidFill>
                <a:schemeClr val="tx1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○ Ce médicament fait libérer de l’insuline par le </a:t>
            </a:r>
            <a:r>
              <a:rPr lang="fr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pancréas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par une action similaire à celle de l’hormone appelée GLP-1 (</a:t>
            </a:r>
            <a:r>
              <a:rPr lang="fr" altLang="ja-JP" sz="1400" dirty="0">
                <a:solidFill>
                  <a:srgbClr val="FF000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médicament pris quotidiennement avec environ 120 ml d’eau avant d’avoir mangé ou bu la première fois de la journée, suivi de 30 min sans boire ni manger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).</a:t>
            </a:r>
          </a:p>
          <a:p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というホルモンに似た作用で膵臓からインスリンを出します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en-US" altLang="ja-JP" sz="7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7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日の最初に飲んだり食べたりする前に、約</a:t>
            </a:r>
            <a:r>
              <a:rPr lang="en-US" altLang="ja-JP" sz="7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120ml</a:t>
            </a:r>
            <a:r>
              <a:rPr lang="ja-JP" altLang="en-US" sz="7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以下の水で内服、その後</a:t>
            </a:r>
            <a:r>
              <a:rPr lang="en-US" altLang="ja-JP" sz="7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30</a:t>
            </a:r>
            <a:r>
              <a:rPr lang="ja-JP" altLang="en-US" sz="7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分は飲食しない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）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  <a:sym typeface="Wingdings 2" panose="05020102010507070707" pitchFamily="18" charset="2"/>
              </a:rPr>
              <a:t>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Effets secondaires fréquents : inconfort au niveau de l’estomac, constipation, diarrhée, hypoglycémie (surtout en cas d’utilisation simultanée de sulfonylurées ou d’insuline), etc.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 胃の気持ち悪さ、便秘、下痢、低血糖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ja-JP" altLang="ja-JP" sz="700" dirty="0">
              <a:solidFill>
                <a:schemeClr val="tx1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5" name="右矢印 74"/>
          <p:cNvSpPr/>
          <p:nvPr/>
        </p:nvSpPr>
        <p:spPr>
          <a:xfrm rot="7877468" flipV="1">
            <a:off x="3192737" y="4401608"/>
            <a:ext cx="1997747" cy="99793"/>
          </a:xfrm>
          <a:prstGeom prst="rightArrow">
            <a:avLst/>
          </a:prstGeom>
          <a:solidFill>
            <a:srgbClr val="942093"/>
          </a:solidFill>
          <a:ln w="25400"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6" name="フローチャート: 処理 75"/>
          <p:cNvSpPr/>
          <p:nvPr/>
        </p:nvSpPr>
        <p:spPr>
          <a:xfrm>
            <a:off x="172305" y="416497"/>
            <a:ext cx="2336426" cy="3245394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Inhibiteurs de la DPP-4</a:t>
            </a: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DPP-4</a:t>
            </a:r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Renforcent la fonction de l’hormone nommée incrétine qui agit dans le </a:t>
            </a:r>
            <a:r>
              <a:rPr lang="fr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pancréas</a:t>
            </a:r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afin de lui faire libérer de l’insuline.</a:t>
            </a: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膵臓に働くインクレチンというホルモンの働きを強め、膵臓からインスリンを出します</a:t>
            </a:r>
            <a:endParaRPr lang="en-US" altLang="ja-JP" sz="8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Effets secondaires fréquents : hypoglycémie (surtout en cas d’utilisation simultanée de sulfonylurées ou d’insuline), etc.</a:t>
            </a:r>
          </a:p>
          <a:p>
            <a:r>
              <a:rPr lang="ja-JP" altLang="en-US" sz="8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起こりやすい副作用：低血糖など</a:t>
            </a:r>
            <a:r>
              <a:rPr lang="en-US" altLang="ja-JP" sz="8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8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8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8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薬やインスリンと同時に使った時に起こりやすい</a:t>
            </a:r>
            <a:r>
              <a:rPr lang="en-US" altLang="ja-JP" sz="8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</a:t>
            </a:r>
          </a:p>
        </p:txBody>
      </p:sp>
      <p:sp>
        <p:nvSpPr>
          <p:cNvPr id="74" name="フローチャート: 処理 73"/>
          <p:cNvSpPr/>
          <p:nvPr/>
        </p:nvSpPr>
        <p:spPr>
          <a:xfrm>
            <a:off x="4288667" y="1987372"/>
            <a:ext cx="2511182" cy="1948288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Sulfonylurées (SU)</a:t>
            </a:r>
          </a:p>
          <a:p>
            <a:pPr algn="ctr" rtl="0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スルホニル尿素</a:t>
            </a:r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(SU)</a:t>
            </a:r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Font libérer de l’insuline par le </a:t>
            </a:r>
            <a:r>
              <a:rPr lang="fr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pancréas</a:t>
            </a:r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8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膵臓からインスリンを出します</a:t>
            </a:r>
            <a:endParaRPr lang="en-US" altLang="ja-JP" sz="8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Effets secondaires fréquents : hypoglycémie, prise de poids, etc.</a:t>
            </a:r>
            <a:endParaRPr lang="en-US" altLang="ja-JP" sz="1500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起こりやすい副作用：低血糖、体重が増えるなど</a:t>
            </a:r>
            <a:endParaRPr lang="en-US" altLang="ja-JP" sz="8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35E76989-2B84-C926-40EF-AE0094E6C5B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048B0CE-B509-DC17-DF73-7C4EA4E7E968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2B4F52A6-74FC-4BD9-F51A-54609101F67E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E7F946B0-A1BC-407B-0180-DB71E7AE14FE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Les antidiabétiques oraux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「糖尿病」の飲み薬</a:t>
            </a:r>
          </a:p>
        </p:txBody>
      </p:sp>
    </p:spTree>
    <p:extLst>
      <p:ext uri="{BB962C8B-B14F-4D97-AF65-F5344CB8AC3E}">
        <p14:creationId xmlns:p14="http://schemas.microsoft.com/office/powerpoint/2010/main" val="2166822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087" y="2785376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549588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86256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5934134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4266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344770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9" name="フローチャート: 処理 58"/>
          <p:cNvSpPr/>
          <p:nvPr/>
        </p:nvSpPr>
        <p:spPr>
          <a:xfrm>
            <a:off x="49036" y="8450528"/>
            <a:ext cx="1890000" cy="46484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" altLang="ja-JP" sz="1300" b="1" dirty="0">
                <a:solidFill>
                  <a:prstClr val="black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Nom du médicament :</a:t>
            </a:r>
          </a:p>
          <a:p>
            <a:pPr>
              <a:defRPr/>
            </a:pPr>
            <a:r>
              <a:rPr lang="ja-JP" altLang="en-US" sz="70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70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84" name="フローチャート: 処理 83"/>
          <p:cNvSpPr/>
          <p:nvPr/>
        </p:nvSpPr>
        <p:spPr>
          <a:xfrm>
            <a:off x="42382" y="5430099"/>
            <a:ext cx="1888435" cy="462028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fr" altLang="ja-JP" sz="13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Nom du médicament :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700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44625" y="488504"/>
            <a:ext cx="6580135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(ii) Antidiabétiques renforçant l’efficacité de l’insuline</a:t>
            </a:r>
          </a:p>
          <a:p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en-US" altLang="ja-JP" sz="11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</a:t>
            </a:r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インスリンを効きやすくする薬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5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Biguanides</a:t>
            </a:r>
            <a:r>
              <a:rPr lang="ja-JP" altLang="en-US" sz="11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ビグアナイド薬</a:t>
            </a:r>
            <a:endParaRPr lang="en-US" altLang="ja-JP" sz="9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Thiazolidinediones</a:t>
            </a:r>
            <a:r>
              <a:rPr lang="ja-JP" altLang="en-US" sz="11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チアゾリジン薬</a:t>
            </a:r>
            <a:endParaRPr lang="en-US" altLang="ja-JP" sz="9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Glimines</a:t>
            </a:r>
            <a:r>
              <a:rPr lang="ja-JP" altLang="en-US" sz="11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(double effet de faire secréter de l’insuline et de renforcer</a:t>
            </a:r>
          </a:p>
          <a:p>
            <a:pPr lvl="1"/>
            <a:r>
              <a:rPr lang="ja-JP" altLang="en-US" sz="16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l’efficacité de celle-ci)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グリミン系（インスリンを分泌する作用、効きやすくする作用、両方があります。）</a:t>
            </a:r>
            <a:endParaRPr lang="en-US" altLang="ja-JP" sz="9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9" name="フローチャート: 処理 48">
            <a:extLst>
              <a:ext uri="{FF2B5EF4-FFF2-40B4-BE49-F238E27FC236}">
                <a16:creationId xmlns:a16="http://schemas.microsoft.com/office/drawing/2014/main" id="{3045B8D3-8A3C-6A48-9299-60FA34901AE2}"/>
              </a:ext>
            </a:extLst>
          </p:cNvPr>
          <p:cNvSpPr/>
          <p:nvPr/>
        </p:nvSpPr>
        <p:spPr>
          <a:xfrm>
            <a:off x="4161053" y="8697416"/>
            <a:ext cx="1899727" cy="464842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" altLang="ja-JP" sz="1300" b="1" dirty="0">
                <a:solidFill>
                  <a:prstClr val="black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Nom du médicament :</a:t>
            </a:r>
          </a:p>
          <a:p>
            <a:pPr>
              <a:defRPr/>
            </a:pPr>
            <a:r>
              <a:rPr lang="ja-JP" altLang="en-US" sz="70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70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A2FC8C0-6C6B-F34A-9092-8456F6677400}"/>
              </a:ext>
            </a:extLst>
          </p:cNvPr>
          <p:cNvSpPr txBox="1"/>
          <p:nvPr/>
        </p:nvSpPr>
        <p:spPr>
          <a:xfrm>
            <a:off x="3464647" y="6097664"/>
            <a:ext cx="612426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tIns="36000" rIns="36000" bIns="36000" rtlCol="0" anchor="ctr" anchorCtr="1">
            <a:spAutoFit/>
          </a:bodyPr>
          <a:lstStyle/>
          <a:p>
            <a:pPr algn="ctr" rtl="0"/>
            <a:r>
              <a:rPr lang="fr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筋肉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43DAF79-5CCD-664B-9782-3E3E1F489BC6}"/>
              </a:ext>
            </a:extLst>
          </p:cNvPr>
          <p:cNvSpPr txBox="1"/>
          <p:nvPr/>
        </p:nvSpPr>
        <p:spPr>
          <a:xfrm>
            <a:off x="2839636" y="4629140"/>
            <a:ext cx="589364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 anchor="ctr" anchorCtr="1">
            <a:noAutofit/>
          </a:bodyPr>
          <a:lstStyle/>
          <a:p>
            <a:pPr algn="ctr"/>
            <a:r>
              <a:rPr lang="fr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Foie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肝臓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B8081CE-DE1E-9B40-BBBF-CAA53243ED0A}"/>
              </a:ext>
            </a:extLst>
          </p:cNvPr>
          <p:cNvSpPr txBox="1"/>
          <p:nvPr/>
        </p:nvSpPr>
        <p:spPr>
          <a:xfrm>
            <a:off x="2997308" y="5097017"/>
            <a:ext cx="753165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 anchor="ctr" anchorCtr="1">
            <a:spAutoFit/>
          </a:bodyPr>
          <a:lstStyle/>
          <a:p>
            <a:pPr algn="ctr" rtl="0"/>
            <a:r>
              <a:rPr lang="fr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Pancréas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</a:p>
        </p:txBody>
      </p:sp>
      <p:sp>
        <p:nvSpPr>
          <p:cNvPr id="42" name="右矢印 41">
            <a:extLst>
              <a:ext uri="{FF2B5EF4-FFF2-40B4-BE49-F238E27FC236}">
                <a16:creationId xmlns:a16="http://schemas.microsoft.com/office/drawing/2014/main" id="{00F6F07C-1C64-3747-8B2E-BC3231B80AA2}"/>
              </a:ext>
            </a:extLst>
          </p:cNvPr>
          <p:cNvSpPr/>
          <p:nvPr/>
        </p:nvSpPr>
        <p:spPr>
          <a:xfrm rot="8939907">
            <a:off x="3607413" y="4765479"/>
            <a:ext cx="1399644" cy="11592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75755F-2CD3-868E-FCBF-5749435BF3E6}"/>
              </a:ext>
            </a:extLst>
          </p:cNvPr>
          <p:cNvSpPr txBox="1"/>
          <p:nvPr/>
        </p:nvSpPr>
        <p:spPr>
          <a:xfrm>
            <a:off x="4077072" y="2496017"/>
            <a:ext cx="2738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1200" dirty="0">
                <a:solidFill>
                  <a:srgbClr val="0070C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* Concernant les effets secondaires, seuls les principaux sont énumérés.</a:t>
            </a:r>
          </a:p>
          <a:p>
            <a:r>
              <a:rPr lang="ja-JP" altLang="en-US" sz="80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</a:p>
        </p:txBody>
      </p:sp>
      <p:sp>
        <p:nvSpPr>
          <p:cNvPr id="43" name="右矢印 42">
            <a:extLst>
              <a:ext uri="{FF2B5EF4-FFF2-40B4-BE49-F238E27FC236}">
                <a16:creationId xmlns:a16="http://schemas.microsoft.com/office/drawing/2014/main" id="{49339B0D-2142-3948-B1F8-BAF242D4DF78}"/>
              </a:ext>
            </a:extLst>
          </p:cNvPr>
          <p:cNvSpPr/>
          <p:nvPr/>
        </p:nvSpPr>
        <p:spPr>
          <a:xfrm rot="7102169" flipV="1">
            <a:off x="3288329" y="5154039"/>
            <a:ext cx="2104945" cy="11706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1" name="右矢印 60"/>
          <p:cNvSpPr/>
          <p:nvPr/>
        </p:nvSpPr>
        <p:spPr>
          <a:xfrm>
            <a:off x="1830767" y="4657246"/>
            <a:ext cx="1081357" cy="98611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1" name="右矢印 40">
            <a:extLst>
              <a:ext uri="{FF2B5EF4-FFF2-40B4-BE49-F238E27FC236}">
                <a16:creationId xmlns:a16="http://schemas.microsoft.com/office/drawing/2014/main" id="{1486AE67-9249-D647-9932-54EC8510EFD4}"/>
              </a:ext>
            </a:extLst>
          </p:cNvPr>
          <p:cNvSpPr/>
          <p:nvPr/>
        </p:nvSpPr>
        <p:spPr>
          <a:xfrm rot="10387042" flipV="1">
            <a:off x="3330426" y="4528300"/>
            <a:ext cx="2876754" cy="101802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2" name="右矢印 51">
            <a:extLst>
              <a:ext uri="{FF2B5EF4-FFF2-40B4-BE49-F238E27FC236}">
                <a16:creationId xmlns:a16="http://schemas.microsoft.com/office/drawing/2014/main" id="{18E3858B-9CE9-DD47-B437-68E391B49E3E}"/>
              </a:ext>
            </a:extLst>
          </p:cNvPr>
          <p:cNvSpPr/>
          <p:nvPr/>
        </p:nvSpPr>
        <p:spPr>
          <a:xfrm rot="2736132">
            <a:off x="1745367" y="5272598"/>
            <a:ext cx="2250111" cy="126851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0" name="下矢印 69"/>
          <p:cNvSpPr/>
          <p:nvPr/>
        </p:nvSpPr>
        <p:spPr>
          <a:xfrm rot="16200000" flipH="1">
            <a:off x="2821177" y="5747815"/>
            <a:ext cx="98488" cy="1290151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9" name="下矢印 68"/>
          <p:cNvSpPr/>
          <p:nvPr/>
        </p:nvSpPr>
        <p:spPr>
          <a:xfrm rot="12525134">
            <a:off x="2437575" y="4834301"/>
            <a:ext cx="118852" cy="1734405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2297A3D-6C9D-144B-B76B-B03682DB6E48}"/>
              </a:ext>
            </a:extLst>
          </p:cNvPr>
          <p:cNvSpPr txBox="1"/>
          <p:nvPr/>
        </p:nvSpPr>
        <p:spPr>
          <a:xfrm>
            <a:off x="2242084" y="5637252"/>
            <a:ext cx="888625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 anchor="ctr" anchorCtr="1">
            <a:spAutoFit/>
          </a:bodyPr>
          <a:lstStyle/>
          <a:p>
            <a:pPr algn="ctr" rtl="0"/>
            <a:r>
              <a:rPr lang="fr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Adipocytes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脂肪細胞</a:t>
            </a:r>
          </a:p>
        </p:txBody>
      </p:sp>
      <p:sp>
        <p:nvSpPr>
          <p:cNvPr id="73" name="下矢印 72"/>
          <p:cNvSpPr/>
          <p:nvPr/>
        </p:nvSpPr>
        <p:spPr>
          <a:xfrm rot="13232372" flipH="1">
            <a:off x="2205521" y="5893387"/>
            <a:ext cx="102318" cy="624658"/>
          </a:xfrm>
          <a:prstGeom prst="downArrow">
            <a:avLst>
              <a:gd name="adj1" fmla="val 35052"/>
              <a:gd name="adj2" fmla="val 50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7" name="フローチャート: 処理 66"/>
          <p:cNvSpPr/>
          <p:nvPr/>
        </p:nvSpPr>
        <p:spPr>
          <a:xfrm>
            <a:off x="49038" y="6321152"/>
            <a:ext cx="2619176" cy="212405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Thiazolidinediones</a:t>
            </a: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チアゾリジン薬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Agissent sur </a:t>
            </a:r>
            <a:r>
              <a:rPr lang="fr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les tissus adipeux, les muscles, le foie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, etc. pour améliorer l’efficacité de l’insuline dans l’organisme.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脂肪組織、筋肉、肝臓などに働きかけて、インスリンの体への効きを良くします。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Effets secondaires fréquents : gonflement, prise de poids, etc.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起こりやすい副作用：むくみ、体重増加など</a:t>
            </a:r>
            <a:endParaRPr lang="en-US" altLang="ja-JP" sz="700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sp>
        <p:nvSpPr>
          <p:cNvPr id="60" name="フローチャート: 処理 59"/>
          <p:cNvSpPr/>
          <p:nvPr/>
        </p:nvSpPr>
        <p:spPr>
          <a:xfrm>
            <a:off x="42383" y="2670740"/>
            <a:ext cx="2518673" cy="2760886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Biguanides</a:t>
            </a: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ビグアナイド薬</a:t>
            </a:r>
            <a:endParaRPr lang="en-US" altLang="ko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Empêchent la production de sucre par </a:t>
            </a:r>
            <a:r>
              <a:rPr lang="fr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le </a:t>
            </a:r>
            <a:r>
              <a:rPr lang="fr" altLang="ja-JP" sz="1400" b="1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foie</a:t>
            </a:r>
            <a:r>
              <a:rPr lang="fr" altLang="ja-JP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.Inhibent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aussi l’absorption du sucre et renforcent l’efficacité de l’insuline notamment dans les </a:t>
            </a:r>
            <a:r>
              <a:rPr lang="fr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muscles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肝臓が糖を作るのを抑えます。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また、糖の吸収を抑制したり、</a:t>
            </a:r>
            <a:r>
              <a:rPr lang="ja-JP" altLang="en-US" sz="7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筋肉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などでのインスリンの効きを良くする作用などがあります。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Effets secondaires fréquents : diarrhée, malaise, etc.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起こりやすい副作用：下痢、気持ち悪さなど</a:t>
            </a:r>
            <a:endParaRPr lang="ja-JP" altLang="ja-JP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フローチャート: 処理 49">
            <a:extLst>
              <a:ext uri="{FF2B5EF4-FFF2-40B4-BE49-F238E27FC236}">
                <a16:creationId xmlns:a16="http://schemas.microsoft.com/office/drawing/2014/main" id="{1CF2627B-D0B1-4241-A42A-0A67194D96C4}"/>
              </a:ext>
            </a:extLst>
          </p:cNvPr>
          <p:cNvSpPr/>
          <p:nvPr/>
        </p:nvSpPr>
        <p:spPr>
          <a:xfrm>
            <a:off x="4161053" y="3930916"/>
            <a:ext cx="2647911" cy="476650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altLang="ja-JP" sz="1600" b="1" dirty="0" err="1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  <a:sym typeface="Wingdings 2" panose="05020102010507070707" pitchFamily="18" charset="2"/>
              </a:rPr>
              <a:t>Glimines</a:t>
            </a:r>
            <a:endParaRPr lang="fr" altLang="ja-JP" sz="1600" b="1" dirty="0">
              <a:solidFill>
                <a:schemeClr val="tx1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○ Le </a:t>
            </a:r>
            <a:r>
              <a:rPr lang="fr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pancréas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produit de l’insuline lorsque la glycémie est élevée, ce qui permet de faire baisser celle-ci (et de protéger également les cellules bêta du pancréas). Cette classe de médicament renforce aussi l’efficacité de l’insuline en réduisant la production de sucre par le </a:t>
            </a:r>
            <a:r>
              <a:rPr lang="fr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foie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, en augmentant l’absorption de sucre dans les </a:t>
            </a:r>
            <a:r>
              <a:rPr lang="fr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muscles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, etc.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血糖値が高い時に膵臓からインスリンを出し、血糖値を下げます（膵臓の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β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細胞を守る作用もあります）。また肝臓で糖が作られるのを抑えたり、筋肉での糖の取り込みを増やすなどで、インスリンの効き目をよくします。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Effets secondaires fréquents : malaise, diarrhée, constipation, </a:t>
            </a:r>
            <a:r>
              <a:rPr lang="fr" altLang="ja-JP" sz="14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hypoglycémie (surtout en cas d’utilisation simultanée de sulfonylurées ou d’insuline), etc.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起こりやすい副作用：気持ち悪さ、下痢、便秘低血糖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5EAEE61B-5494-364D-0BA2-B4A9B277C1D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F7DF73-2F5B-959A-4FB3-C900B00AB4AA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9B9DD8B5-581D-1CC4-BFDF-C7DCA5AC532A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85B8C4A7-86D1-3118-7F10-6DBB53FF4C1D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Les antidiabétiques oraux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「糖尿病」の飲み薬</a:t>
            </a:r>
          </a:p>
        </p:txBody>
      </p:sp>
    </p:spTree>
    <p:extLst>
      <p:ext uri="{BB962C8B-B14F-4D97-AF65-F5344CB8AC3E}">
        <p14:creationId xmlns:p14="http://schemas.microsoft.com/office/powerpoint/2010/main" val="3896749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26" y="3144146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654515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967491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6039061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531606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449697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44624" y="632520"/>
            <a:ext cx="6298776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(iii) Antidiabétiques inhibant l’absorption et l’excrétion </a:t>
            </a:r>
          </a:p>
          <a:p>
            <a:pPr rtl="0"/>
            <a:r>
              <a:rPr lang="ja-JP" altLang="en-US" sz="2000" b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  </a:t>
            </a:r>
            <a:r>
              <a:rPr lang="fr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du sucre</a:t>
            </a:r>
          </a:p>
          <a:p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糖の吸収を抑制したり、排泄する薬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Inhibiteurs du SGLT2</a:t>
            </a:r>
            <a:r>
              <a:rPr lang="ja-JP" altLang="en-US" sz="11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SGLT2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9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Inhibiteurs de l’alpha-glucosidase</a:t>
            </a:r>
            <a:r>
              <a:rPr lang="ja-JP" altLang="en-US" sz="11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グルコシダーゼ阻害薬</a:t>
            </a:r>
            <a:endParaRPr lang="en-US" altLang="ja-JP" sz="9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58" name="フローチャート: 処理 57">
            <a:extLst>
              <a:ext uri="{FF2B5EF4-FFF2-40B4-BE49-F238E27FC236}">
                <a16:creationId xmlns:a16="http://schemas.microsoft.com/office/drawing/2014/main" id="{DB74D6AA-EB39-A84D-BEF4-581762052405}"/>
              </a:ext>
            </a:extLst>
          </p:cNvPr>
          <p:cNvSpPr/>
          <p:nvPr/>
        </p:nvSpPr>
        <p:spPr>
          <a:xfrm>
            <a:off x="4884402" y="6471670"/>
            <a:ext cx="1890000" cy="486833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" altLang="ja-JP" sz="1300" b="1" dirty="0">
                <a:solidFill>
                  <a:prstClr val="black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Nom du médicament :</a:t>
            </a:r>
          </a:p>
          <a:p>
            <a:pPr>
              <a:defRPr/>
            </a:pPr>
            <a:r>
              <a:rPr lang="ja-JP" altLang="en-US" sz="70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70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63" name="フローチャート: 処理 62">
            <a:extLst>
              <a:ext uri="{FF2B5EF4-FFF2-40B4-BE49-F238E27FC236}">
                <a16:creationId xmlns:a16="http://schemas.microsoft.com/office/drawing/2014/main" id="{23591E70-DA5B-8E42-BE0A-D2244D2029C4}"/>
              </a:ext>
            </a:extLst>
          </p:cNvPr>
          <p:cNvSpPr/>
          <p:nvPr/>
        </p:nvSpPr>
        <p:spPr>
          <a:xfrm>
            <a:off x="132248" y="8461477"/>
            <a:ext cx="1788127" cy="48683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" altLang="ja-JP" sz="1300" b="1" dirty="0">
                <a:solidFill>
                  <a:prstClr val="black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Nom du médicament :</a:t>
            </a:r>
          </a:p>
          <a:p>
            <a:pPr>
              <a:defRPr/>
            </a:pPr>
            <a:r>
              <a:rPr lang="ja-JP" altLang="en-US" sz="70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70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19334B0-9D8C-2D42-A3B5-B10D4C101B92}"/>
              </a:ext>
            </a:extLst>
          </p:cNvPr>
          <p:cNvSpPr txBox="1"/>
          <p:nvPr/>
        </p:nvSpPr>
        <p:spPr>
          <a:xfrm>
            <a:off x="3727222" y="5184217"/>
            <a:ext cx="418278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 anchor="ctr" anchorCtr="1">
            <a:spAutoFit/>
          </a:bodyPr>
          <a:lstStyle/>
          <a:p>
            <a:pPr algn="ctr" rtl="0"/>
            <a:r>
              <a:rPr lang="fr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腎臓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C0DC90-12CA-2649-86D4-62CD22F3BDA6}"/>
              </a:ext>
            </a:extLst>
          </p:cNvPr>
          <p:cNvSpPr txBox="1"/>
          <p:nvPr/>
        </p:nvSpPr>
        <p:spPr>
          <a:xfrm>
            <a:off x="2996953" y="5380086"/>
            <a:ext cx="727453" cy="61131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 anchor="ctr" anchorCtr="1">
            <a:spAutoFit/>
          </a:bodyPr>
          <a:lstStyle/>
          <a:p>
            <a:pPr algn="ctr" rtl="0"/>
            <a:r>
              <a:rPr lang="fr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Intestin grêle</a:t>
            </a:r>
          </a:p>
          <a:p>
            <a:pPr algn="ctr"/>
            <a:r>
              <a:rPr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小腸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B3B216-CEF1-47AF-FF1E-A8F936EEEB01}"/>
              </a:ext>
            </a:extLst>
          </p:cNvPr>
          <p:cNvSpPr txBox="1"/>
          <p:nvPr/>
        </p:nvSpPr>
        <p:spPr>
          <a:xfrm>
            <a:off x="3973127" y="2640034"/>
            <a:ext cx="2821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1200" dirty="0">
                <a:solidFill>
                  <a:srgbClr val="0070C0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* Concernant les effets secondaires, seuls les principaux sont énumérés.</a:t>
            </a:r>
          </a:p>
          <a:p>
            <a:r>
              <a:rPr lang="ja-JP" altLang="en-US" sz="80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</a:p>
        </p:txBody>
      </p:sp>
      <p:sp>
        <p:nvSpPr>
          <p:cNvPr id="55" name="左矢印 54">
            <a:extLst>
              <a:ext uri="{FF2B5EF4-FFF2-40B4-BE49-F238E27FC236}">
                <a16:creationId xmlns:a16="http://schemas.microsoft.com/office/drawing/2014/main" id="{AD9A09E4-8411-AF46-A781-586672533A3E}"/>
              </a:ext>
            </a:extLst>
          </p:cNvPr>
          <p:cNvSpPr/>
          <p:nvPr/>
        </p:nvSpPr>
        <p:spPr>
          <a:xfrm rot="19711968" flipV="1">
            <a:off x="4012196" y="4967690"/>
            <a:ext cx="898358" cy="113257"/>
          </a:xfrm>
          <a:prstGeom prst="leftArrow">
            <a:avLst>
              <a:gd name="adj1" fmla="val 43622"/>
              <a:gd name="adj2" fmla="val 50000"/>
            </a:avLst>
          </a:prstGeom>
          <a:solidFill>
            <a:srgbClr val="FFFC00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3" name="上矢印 52">
            <a:extLst>
              <a:ext uri="{FF2B5EF4-FFF2-40B4-BE49-F238E27FC236}">
                <a16:creationId xmlns:a16="http://schemas.microsoft.com/office/drawing/2014/main" id="{F7961542-EEFA-854A-88A9-2726B8B7B0C2}"/>
              </a:ext>
            </a:extLst>
          </p:cNvPr>
          <p:cNvSpPr/>
          <p:nvPr/>
        </p:nvSpPr>
        <p:spPr>
          <a:xfrm rot="2580745">
            <a:off x="2358472" y="5562654"/>
            <a:ext cx="114788" cy="2184537"/>
          </a:xfrm>
          <a:prstGeom prst="upArrow">
            <a:avLst/>
          </a:prstGeom>
          <a:solidFill>
            <a:srgbClr val="008F00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7" name="フローチャート: 処理 56">
            <a:extLst>
              <a:ext uri="{FF2B5EF4-FFF2-40B4-BE49-F238E27FC236}">
                <a16:creationId xmlns:a16="http://schemas.microsoft.com/office/drawing/2014/main" id="{7FC04193-015A-D044-A306-3F02B9837F7E}"/>
              </a:ext>
            </a:extLst>
          </p:cNvPr>
          <p:cNvSpPr/>
          <p:nvPr/>
        </p:nvSpPr>
        <p:spPr>
          <a:xfrm>
            <a:off x="4477322" y="3434372"/>
            <a:ext cx="2297081" cy="3030796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Inhibiteurs du SGLT2</a:t>
            </a: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SGLT2</a:t>
            </a:r>
            <a:r>
              <a:rPr lang="ja-JP" altLang="en-US" sz="8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阻害薬</a:t>
            </a:r>
            <a:endParaRPr lang="en-US" altLang="ja-JP" sz="8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Lorsque la glycémie est élevée, les </a:t>
            </a:r>
            <a:r>
              <a:rPr lang="fr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reins</a:t>
            </a:r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libèrent du sucre dans les urines, ce qui fait baisser la glycémie.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血糖値が高い時</a:t>
            </a:r>
            <a:r>
              <a:rPr lang="ja-JP" altLang="en-US" sz="7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に、腎臓から糖を尿中に出し、血糖値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を下げます。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Effets secondaires fréquents : déshydratation, infection des voies urinaires et des voies génitales, etc.</a:t>
            </a:r>
          </a:p>
          <a:p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起こりやすい副作用：脱水、尿路･性器感染など</a:t>
            </a:r>
            <a:endParaRPr lang="en-US" altLang="ja-JP" sz="7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4" name="フローチャート: 処理 53">
            <a:extLst>
              <a:ext uri="{FF2B5EF4-FFF2-40B4-BE49-F238E27FC236}">
                <a16:creationId xmlns:a16="http://schemas.microsoft.com/office/drawing/2014/main" id="{62462018-B59C-4C4E-9F53-754CE58E5BBE}"/>
              </a:ext>
            </a:extLst>
          </p:cNvPr>
          <p:cNvSpPr/>
          <p:nvPr/>
        </p:nvSpPr>
        <p:spPr>
          <a:xfrm>
            <a:off x="132247" y="4481864"/>
            <a:ext cx="2691172" cy="397961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CH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I</a:t>
            </a:r>
            <a:r>
              <a:rPr lang="fr" altLang="ja-JP" sz="16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nhibiteurs de l’alpha-glucosidase (α-GI)</a:t>
            </a: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グルコシダーゼ阻害薬</a:t>
            </a:r>
            <a:r>
              <a:rPr lang="en-US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(α-GI)</a:t>
            </a:r>
            <a:endParaRPr lang="fr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Retardent la digestion et l’absorption du sucre dans l’</a:t>
            </a:r>
            <a:r>
              <a:rPr lang="fr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intestin grêle</a:t>
            </a:r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 </a:t>
            </a:r>
            <a:r>
              <a:rPr lang="fr" altLang="ja-JP" sz="15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Le médicament est pris juste avant le repas</a:t>
            </a:r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et réduit la hausse de la glycémie après celui-ci. 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小腸での糖の消化・吸収を遅らせます。</a:t>
            </a:r>
            <a:r>
              <a:rPr lang="ja-JP" altLang="en-US" sz="7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食事の直前に飲み</a:t>
            </a:r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、食後の血糖の上がりを抑えます。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○ Absorbent du glucose en cas d’hypoglycémie.</a:t>
            </a:r>
          </a:p>
          <a:p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低血糖時はブドウ糖を摂取する。</a:t>
            </a:r>
            <a:endParaRPr lang="en-US" altLang="ja-JP" sz="7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5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● Effets secondaires fréquents : ballonnement abdominal, diarrhée, flatulences plus nombreuses, etc.</a:t>
            </a:r>
          </a:p>
          <a:p>
            <a:pPr rtl="0"/>
            <a:r>
              <a:rPr lang="ja-JP" altLang="en-US" sz="70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起こりやすい副作用：腹部膨満感、下痢、おならの増加など</a:t>
            </a:r>
            <a:endParaRPr lang="en-US" altLang="ja-JP" sz="700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1097CE33-F461-87E2-CBDE-72D218D8FE3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38997BB-9D6E-66FD-515C-8C165BC01A4A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33310056-2FA5-EEC0-A11E-770DEEC26B22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5C653A91-2440-5508-FB67-DB88C7003F93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Les antidiabétiques oraux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「糖尿病」の飲み薬</a:t>
            </a:r>
          </a:p>
        </p:txBody>
      </p:sp>
    </p:spTree>
    <p:extLst>
      <p:ext uri="{BB962C8B-B14F-4D97-AF65-F5344CB8AC3E}">
        <p14:creationId xmlns:p14="http://schemas.microsoft.com/office/powerpoint/2010/main" val="261600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E981CB-E83D-4396-90B2-BCD0EB9B68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87F02F-25D0-46AD-B935-988E9E8ED2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1409</Words>
  <Application>Microsoft Macintosh PowerPoint</Application>
  <PresentationFormat>A4 210 x 297 mm</PresentationFormat>
  <Paragraphs>151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Gulim</vt:lpstr>
      <vt:lpstr>HGMaruGothicMPRO</vt:lpstr>
      <vt:lpstr>HGMaruGothicMPRO</vt:lpstr>
      <vt:lpstr>Arial</vt:lpstr>
      <vt:lpstr>Calibri</vt:lpstr>
      <vt:lpstr>Times New Roman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2023-02-13T07:00:58Z</dcterms:created>
  <dcterms:modified xsi:type="dcterms:W3CDTF">2023-07-26T07:27:40Z</dcterms:modified>
</cp:coreProperties>
</file>