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5"/>
  </p:notesMasterIdLst>
  <p:sldIdLst>
    <p:sldId id="256" r:id="rId4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0" autoAdjust="0"/>
    <p:restoredTop sz="94701"/>
  </p:normalViewPr>
  <p:slideViewPr>
    <p:cSldViewPr>
      <p:cViewPr>
        <p:scale>
          <a:sx n="105" d="100"/>
          <a:sy n="105" d="100"/>
        </p:scale>
        <p:origin x="1152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1532221-E5AF-3246-9824-FBC4644A35CE}"/>
    <pc:docChg chg="undo custSel modSld modMainMaster modNotesMaster">
      <pc:chgData name="稲垣 典子" userId="75e47cb5-aee2-4599-8dc9-4d0088e0ed8e" providerId="ADAL" clId="{91532221-E5AF-3246-9824-FBC4644A35CE}" dt="2023-07-26T07:04:52.066" v="510" actId="1036"/>
      <pc:docMkLst>
        <pc:docMk/>
      </pc:docMkLst>
      <pc:sldChg chg="addSp delSp modSp mod delCm">
        <pc:chgData name="稲垣 典子" userId="75e47cb5-aee2-4599-8dc9-4d0088e0ed8e" providerId="ADAL" clId="{91532221-E5AF-3246-9824-FBC4644A35CE}" dt="2023-07-26T07:04:52.066" v="510" actId="1036"/>
        <pc:sldMkLst>
          <pc:docMk/>
          <pc:sldMk cId="2644984879" sldId="256"/>
        </pc:sldMkLst>
        <pc:spChg chg="del mod">
          <ac:chgData name="稲垣 典子" userId="75e47cb5-aee2-4599-8dc9-4d0088e0ed8e" providerId="ADAL" clId="{91532221-E5AF-3246-9824-FBC4644A35CE}" dt="2023-07-20T05:10:24.050" v="226" actId="478"/>
          <ac:spMkLst>
            <pc:docMk/>
            <pc:sldMk cId="2644984879" sldId="256"/>
            <ac:spMk id="2" creationId="{42619818-E879-8146-81D0-9B844D836A44}"/>
          </ac:spMkLst>
        </pc:spChg>
        <pc:spChg chg="add mod">
          <ac:chgData name="稲垣 典子" userId="75e47cb5-aee2-4599-8dc9-4d0088e0ed8e" providerId="ADAL" clId="{91532221-E5AF-3246-9824-FBC4644A35CE}" dt="2023-07-26T06:56:41.501" v="368"/>
          <ac:spMkLst>
            <pc:docMk/>
            <pc:sldMk cId="2644984879" sldId="256"/>
            <ac:spMk id="4" creationId="{1C853D41-C555-3142-2015-FBA1CA7F4AC5}"/>
          </ac:spMkLst>
        </pc:spChg>
        <pc:spChg chg="del">
          <ac:chgData name="稲垣 典子" userId="75e47cb5-aee2-4599-8dc9-4d0088e0ed8e" providerId="ADAL" clId="{91532221-E5AF-3246-9824-FBC4644A35CE}" dt="2023-07-20T05:08:26.273" v="206" actId="478"/>
          <ac:spMkLst>
            <pc:docMk/>
            <pc:sldMk cId="2644984879" sldId="256"/>
            <ac:spMk id="4" creationId="{4CDECA91-5024-DE4B-85BE-F020387A13B8}"/>
          </ac:spMkLst>
        </pc:spChg>
        <pc:spChg chg="mod">
          <ac:chgData name="稲垣 典子" userId="75e47cb5-aee2-4599-8dc9-4d0088e0ed8e" providerId="ADAL" clId="{91532221-E5AF-3246-9824-FBC4644A35CE}" dt="2023-07-26T07:04:50.210" v="509" actId="1036"/>
          <ac:spMkLst>
            <pc:docMk/>
            <pc:sldMk cId="2644984879" sldId="256"/>
            <ac:spMk id="5" creationId="{BA44B849-BBE2-C6FC-173C-5357DFB5B842}"/>
          </ac:spMkLst>
        </pc:spChg>
        <pc:spChg chg="mod">
          <ac:chgData name="稲垣 典子" userId="75e47cb5-aee2-4599-8dc9-4d0088e0ed8e" providerId="ADAL" clId="{91532221-E5AF-3246-9824-FBC4644A35CE}" dt="2023-07-26T07:04:02.095" v="495" actId="1036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91532221-E5AF-3246-9824-FBC4644A35CE}" dt="2023-07-26T07:03:58.830" v="492" actId="1036"/>
          <ac:spMkLst>
            <pc:docMk/>
            <pc:sldMk cId="2644984879" sldId="256"/>
            <ac:spMk id="7" creationId="{00000000-0000-0000-0000-000000000000}"/>
          </ac:spMkLst>
        </pc:spChg>
        <pc:spChg chg="mod">
          <ac:chgData name="稲垣 典子" userId="75e47cb5-aee2-4599-8dc9-4d0088e0ed8e" providerId="ADAL" clId="{91532221-E5AF-3246-9824-FBC4644A35CE}" dt="2023-07-26T07:04:52.066" v="510" actId="1036"/>
          <ac:spMkLst>
            <pc:docMk/>
            <pc:sldMk cId="2644984879" sldId="256"/>
            <ac:spMk id="9" creationId="{34C18F2F-7698-4641-A3C8-A794ED7BCAAA}"/>
          </ac:spMkLst>
        </pc:spChg>
        <pc:spChg chg="add mod">
          <ac:chgData name="稲垣 典子" userId="75e47cb5-aee2-4599-8dc9-4d0088e0ed8e" providerId="ADAL" clId="{91532221-E5AF-3246-9824-FBC4644A35CE}" dt="2023-07-26T06:57:25.310" v="381" actId="20577"/>
          <ac:spMkLst>
            <pc:docMk/>
            <pc:sldMk cId="2644984879" sldId="256"/>
            <ac:spMk id="10" creationId="{85857DF0-42F8-58D0-CF7B-B89F12664007}"/>
          </ac:spMkLst>
        </pc:spChg>
        <pc:spChg chg="del">
          <ac:chgData name="稲垣 典子" userId="75e47cb5-aee2-4599-8dc9-4d0088e0ed8e" providerId="ADAL" clId="{91532221-E5AF-3246-9824-FBC4644A35CE}" dt="2023-07-20T05:08:17.627" v="204" actId="478"/>
          <ac:spMkLst>
            <pc:docMk/>
            <pc:sldMk cId="2644984879" sldId="256"/>
            <ac:spMk id="13" creationId="{5B7D697E-8395-FEC5-EE52-E572F4502376}"/>
          </ac:spMkLst>
        </pc:spChg>
        <pc:spChg chg="add mod">
          <ac:chgData name="稲垣 典子" userId="75e47cb5-aee2-4599-8dc9-4d0088e0ed8e" providerId="ADAL" clId="{91532221-E5AF-3246-9824-FBC4644A35CE}" dt="2023-07-26T06:57:29.978" v="383" actId="1037"/>
          <ac:spMkLst>
            <pc:docMk/>
            <pc:sldMk cId="2644984879" sldId="256"/>
            <ac:spMk id="13" creationId="{7E30B220-C3A7-7975-5910-918B9EEB49A4}"/>
          </ac:spMkLst>
        </pc:spChg>
        <pc:spChg chg="add del mod">
          <ac:chgData name="稲垣 典子" userId="75e47cb5-aee2-4599-8dc9-4d0088e0ed8e" providerId="ADAL" clId="{91532221-E5AF-3246-9824-FBC4644A35CE}" dt="2023-07-26T06:57:35.814" v="386" actId="478"/>
          <ac:spMkLst>
            <pc:docMk/>
            <pc:sldMk cId="2644984879" sldId="256"/>
            <ac:spMk id="14" creationId="{E206EF39-8855-225E-ACD3-452E93172576}"/>
          </ac:spMkLst>
        </pc:spChg>
        <pc:spChg chg="add del mod">
          <ac:chgData name="稲垣 典子" userId="75e47cb5-aee2-4599-8dc9-4d0088e0ed8e" providerId="ADAL" clId="{91532221-E5AF-3246-9824-FBC4644A35CE}" dt="2023-07-26T06:57:26.749" v="382" actId="478"/>
          <ac:spMkLst>
            <pc:docMk/>
            <pc:sldMk cId="2644984879" sldId="256"/>
            <ac:spMk id="15" creationId="{D3894CDB-E4CC-BF87-6B37-3129FB520CB1}"/>
          </ac:spMkLst>
        </pc:spChg>
        <pc:spChg chg="add del mod">
          <ac:chgData name="稲垣 典子" userId="75e47cb5-aee2-4599-8dc9-4d0088e0ed8e" providerId="ADAL" clId="{91532221-E5AF-3246-9824-FBC4644A35CE}" dt="2023-07-20T05:09:12.129" v="215"/>
          <ac:spMkLst>
            <pc:docMk/>
            <pc:sldMk cId="2644984879" sldId="256"/>
            <ac:spMk id="16" creationId="{094E78E1-218B-9AED-9FF0-45EF891BC245}"/>
          </ac:spMkLst>
        </pc:spChg>
        <pc:spChg chg="add del mod">
          <ac:chgData name="稲垣 典子" userId="75e47cb5-aee2-4599-8dc9-4d0088e0ed8e" providerId="ADAL" clId="{91532221-E5AF-3246-9824-FBC4644A35CE}" dt="2023-07-20T05:09:59.276" v="223"/>
          <ac:spMkLst>
            <pc:docMk/>
            <pc:sldMk cId="2644984879" sldId="256"/>
            <ac:spMk id="17" creationId="{1774AF5D-98E0-6BDD-C11D-2950FD17E1B6}"/>
          </ac:spMkLst>
        </pc:spChg>
        <pc:spChg chg="add del mod">
          <ac:chgData name="稲垣 典子" userId="75e47cb5-aee2-4599-8dc9-4d0088e0ed8e" providerId="ADAL" clId="{91532221-E5AF-3246-9824-FBC4644A35CE}" dt="2023-07-26T06:57:22.563" v="379" actId="478"/>
          <ac:spMkLst>
            <pc:docMk/>
            <pc:sldMk cId="2644984879" sldId="256"/>
            <ac:spMk id="18" creationId="{5E86847D-2C72-B370-D511-2F46A5C538F6}"/>
          </ac:spMkLst>
        </pc:spChg>
        <pc:picChg chg="add mod">
          <ac:chgData name="稲垣 典子" userId="75e47cb5-aee2-4599-8dc9-4d0088e0ed8e" providerId="ADAL" clId="{91532221-E5AF-3246-9824-FBC4644A35CE}" dt="2023-07-26T06:56:35.533" v="367"/>
          <ac:picMkLst>
            <pc:docMk/>
            <pc:sldMk cId="2644984879" sldId="256"/>
            <ac:picMk id="2" creationId="{4E6CA229-394F-6422-4A64-E5D2DA78184E}"/>
          </ac:picMkLst>
        </pc:picChg>
        <pc:picChg chg="mod">
          <ac:chgData name="稲垣 典子" userId="75e47cb5-aee2-4599-8dc9-4d0088e0ed8e" providerId="ADAL" clId="{91532221-E5AF-3246-9824-FBC4644A35CE}" dt="2023-07-26T07:04:33.449" v="500" actId="1076"/>
          <ac:picMkLst>
            <pc:docMk/>
            <pc:sldMk cId="2644984879" sldId="256"/>
            <ac:picMk id="3" creationId="{38097A28-CB5F-4D82-B866-1987BE345F4B}"/>
          </ac:picMkLst>
        </pc:picChg>
        <pc:picChg chg="mod">
          <ac:chgData name="稲垣 典子" userId="75e47cb5-aee2-4599-8dc9-4d0088e0ed8e" providerId="ADAL" clId="{91532221-E5AF-3246-9824-FBC4644A35CE}" dt="2023-07-26T07:04:22.311" v="499" actId="166"/>
          <ac:picMkLst>
            <pc:docMk/>
            <pc:sldMk cId="2644984879" sldId="256"/>
            <ac:picMk id="8" creationId="{00000000-0000-0000-0000-000000000000}"/>
          </ac:picMkLst>
        </pc:picChg>
        <pc:picChg chg="del">
          <ac:chgData name="稲垣 典子" userId="75e47cb5-aee2-4599-8dc9-4d0088e0ed8e" providerId="ADAL" clId="{91532221-E5AF-3246-9824-FBC4644A35CE}" dt="2023-07-20T05:08:19.211" v="205" actId="478"/>
          <ac:picMkLst>
            <pc:docMk/>
            <pc:sldMk cId="2644984879" sldId="256"/>
            <ac:picMk id="10" creationId="{00000000-0000-0000-0000-000000000000}"/>
          </ac:picMkLst>
        </pc:picChg>
        <pc:picChg chg="add del mod">
          <ac:chgData name="稲垣 典子" userId="75e47cb5-aee2-4599-8dc9-4d0088e0ed8e" providerId="ADAL" clId="{91532221-E5AF-3246-9824-FBC4644A35CE}" dt="2023-07-26T06:57:33.732" v="384" actId="478"/>
          <ac:picMkLst>
            <pc:docMk/>
            <pc:sldMk cId="2644984879" sldId="256"/>
            <ac:picMk id="11" creationId="{715D4EC1-7724-7AA1-98BC-A17D62D5DD5E}"/>
          </ac:picMkLst>
        </pc:picChg>
        <pc:picChg chg="del mod">
          <ac:chgData name="稲垣 典子" userId="75e47cb5-aee2-4599-8dc9-4d0088e0ed8e" providerId="ADAL" clId="{91532221-E5AF-3246-9824-FBC4644A35CE}" dt="2023-07-26T07:04:44.374" v="508" actId="478"/>
          <ac:picMkLst>
            <pc:docMk/>
            <pc:sldMk cId="2644984879" sldId="256"/>
            <ac:picMk id="12" creationId="{D4BECDDE-DBB2-4296-BAB0-3C6B10FFAD12}"/>
          </ac:picMkLst>
        </pc:picChg>
        <pc:picChg chg="add mod">
          <ac:chgData name="稲垣 典子" userId="75e47cb5-aee2-4599-8dc9-4d0088e0ed8e" providerId="ADAL" clId="{91532221-E5AF-3246-9824-FBC4644A35CE}" dt="2023-07-26T07:04:42.594" v="507" actId="1037"/>
          <ac:picMkLst>
            <pc:docMk/>
            <pc:sldMk cId="2644984879" sldId="256"/>
            <ac:picMk id="16" creationId="{472B9DF6-5FC2-4AD7-E001-5B076D0D18EE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91532221-E5AF-3246-9824-FBC4644A35CE}" dt="2023-07-20T05:01:07.897" v="0"/>
              <pc2:cmMkLst xmlns:pc2="http://schemas.microsoft.com/office/powerpoint/2019/9/main/command">
                <pc:docMk/>
                <pc:sldMk cId="2644984879" sldId="256"/>
                <pc2:cmMk id="{DAA77A0D-779B-43B1-9476-A4A10BFE9831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91532221-E5AF-3246-9824-FBC4644A35CE}" dt="2023-07-20T05:01:07.897" v="0"/>
              <pc2:cmMkLst xmlns:pc2="http://schemas.microsoft.com/office/powerpoint/2019/9/main/command">
                <pc:docMk/>
                <pc:sldMk cId="2644984879" sldId="256"/>
                <pc2:cmMk id="{B136E742-3B2F-4FA8-8C39-A7AA161B7EF8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91532221-E5AF-3246-9824-FBC4644A35CE}" dt="2023-07-20T05:01:07.897" v="0"/>
              <pc2:cmMkLst xmlns:pc2="http://schemas.microsoft.com/office/powerpoint/2019/9/main/command">
                <pc:docMk/>
                <pc:sldMk cId="2644984879" sldId="256"/>
                <pc2:cmMk id="{7BE239E3-DE16-43B7-A1E0-E2749AE2E3A1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91532221-E5AF-3246-9824-FBC4644A35CE}" dt="2023-07-20T05:01:07.897" v="0"/>
              <pc2:cmMkLst xmlns:pc2="http://schemas.microsoft.com/office/powerpoint/2019/9/main/command">
                <pc:docMk/>
                <pc:sldMk cId="2644984879" sldId="256"/>
                <pc2:cmMk id="{6A95C1E7-21D0-4F39-987F-524C612C5D4F}"/>
              </pc2:cmMkLst>
            </pc226:cmChg>
          </p:ext>
        </pc:extLst>
      </pc:sldChg>
      <pc:sldMasterChg chg="modSp modSldLayout">
        <pc:chgData name="稲垣 典子" userId="75e47cb5-aee2-4599-8dc9-4d0088e0ed8e" providerId="ADAL" clId="{91532221-E5AF-3246-9824-FBC4644A35CE}" dt="2023-07-26T06:56:26.382" v="366"/>
        <pc:sldMasterMkLst>
          <pc:docMk/>
          <pc:sldMasterMk cId="2945961269" sldId="2147483648"/>
        </pc:sldMasterMkLst>
        <pc:spChg chg="mod">
          <ac:chgData name="稲垣 典子" userId="75e47cb5-aee2-4599-8dc9-4d0088e0ed8e" providerId="ADAL" clId="{91532221-E5AF-3246-9824-FBC4644A35CE}" dt="2023-07-26T06:56:26.382" v="366"/>
          <ac:spMkLst>
            <pc:docMk/>
            <pc:sldMasterMk cId="2945961269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1532221-E5AF-3246-9824-FBC4644A35CE}" dt="2023-07-26T06:56:26.382" v="366"/>
          <ac:spMkLst>
            <pc:docMk/>
            <pc:sldMasterMk cId="2945961269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1532221-E5AF-3246-9824-FBC4644A35CE}" dt="2023-07-26T06:56:26.382" v="366"/>
          <ac:spMkLst>
            <pc:docMk/>
            <pc:sldMasterMk cId="2945961269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1532221-E5AF-3246-9824-FBC4644A35CE}" dt="2023-07-26T06:56:26.382" v="366"/>
          <ac:spMkLst>
            <pc:docMk/>
            <pc:sldMasterMk cId="2945961269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1532221-E5AF-3246-9824-FBC4644A35CE}" dt="2023-07-26T06:56:26.382" v="366"/>
          <ac:spMkLst>
            <pc:docMk/>
            <pc:sldMasterMk cId="2945961269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891478232" sldId="2147483649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891478232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891478232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148658033" sldId="2147483651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14865803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14865803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708962940" sldId="2147483652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70896294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70896294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304465019" sldId="2147483653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30446501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30446501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30446501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30446501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30446501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4206589017" sldId="2147483656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4206589017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4206589017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4206589017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1735284707" sldId="2147483657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173528470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173528470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173528470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1532221-E5AF-3246-9824-FBC4644A35CE}" dt="2023-07-26T06:56:26.382" v="366"/>
          <pc:sldLayoutMkLst>
            <pc:docMk/>
            <pc:sldMasterMk cId="2945961269" sldId="2147483648"/>
            <pc:sldLayoutMk cId="2561780106" sldId="2147483659"/>
          </pc:sldLayoutMkLst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2561780106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1532221-E5AF-3246-9824-FBC4644A35CE}" dt="2023-07-26T06:56:26.382" v="366"/>
            <ac:spMkLst>
              <pc:docMk/>
              <pc:sldMasterMk cId="2945961269" sldId="2147483648"/>
              <pc:sldLayoutMk cId="2561780106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9A43A8-2C21-7148-9E32-5268E8F5A884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26836" y="2131273"/>
            <a:ext cx="6470517" cy="7430239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Faites les injections à l’heure décidée par le médecin de l’hôpital.</a:t>
            </a:r>
          </a:p>
          <a:p>
            <a:pPr rtl="0" fontAlgn="base"/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    (Ne modifiez pas vous-même le dosage)</a:t>
            </a:r>
          </a:p>
          <a:p>
            <a:pPr fontAlgn="base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病院の先生に言われた時間に注射します（自分で量をを変えないでください）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Vérifiez le nom de l’injection.</a:t>
            </a:r>
          </a:p>
          <a:p>
            <a:pPr fontAlgn="base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注射の名前を見ましょう。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fontAlgn="base"/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Avant chaque utilisation, agitez le stylo si l’insuline est blanche et trouble.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白く濁っているインスリンは、毎回混ぜてから使いましょう。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Utilisez toujours des aiguilles neuves pour vos injections.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いつも新しい針で注射しましょう。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ko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Une fois l’aiguille fixée, assurez-vous que la solution médicamenteuse en sort avant d’effectuer l’injection.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毎回針をつけた後、薬液が出るか確認した後に注射をしましょう。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ko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Jetez l’aiguille usagée dans un endroit prévu à cet effet. Lorsque le conteneur de récupération est plein, apportez-le à l’hôpital.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使った針は決まった場所に捨てます。容器がいっぱいになったら病院などに持っていきます。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ja-JP" altLang="en-US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Ne vous injectez pas au même endroit et piquez un endroit différent à chaque fois.</a:t>
            </a:r>
          </a:p>
          <a:p>
            <a:pPr fontAlgn="base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同じ場所に注射しないで、毎回違う場所に打ちましょう。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en-US" altLang="ko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Consultez sans tarder un médecin si vous avez plusieurs épisodes d’hypoglycémie ou si vous ne pouvez pas vous alimenter à cause d’un rhume ou autre.</a:t>
            </a:r>
          </a:p>
          <a:p>
            <a:pPr fontAlgn="base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低血糖を何回もおこしたり、風邪などで食事が摂れないときは、早めに受診しましょう。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fontAlgn="base"/>
            <a:endParaRPr lang="ja-JP" altLang="en-US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Lorsque vous êtes à l’extérieur de chez vous, emportez du glucose ou des bonbons à utiliser en cas d’hypoglycémie.</a:t>
            </a:r>
          </a:p>
          <a:p>
            <a:pPr fontAlgn="base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外出のときは低血糖に備え、ブドウ糖や飴を持ちましょう。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fontAlgn="base"/>
            <a:endParaRPr lang="ja-JP" altLang="en-US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Si vous mesurez votre glycémie, montrez vos relevés au médecin de l’hôpital.</a:t>
            </a:r>
          </a:p>
          <a:p>
            <a:pPr fontAlgn="base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血糖を測っている人は、病院の先生に記録を見せましょう。</a:t>
            </a:r>
            <a:endParaRPr lang="fr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4624" y="1503293"/>
            <a:ext cx="3211520" cy="56938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Pour des injections sûres</a:t>
            </a:r>
          </a:p>
          <a:p>
            <a:r>
              <a:rPr lang="ja-JP" altLang="en-US" sz="1100" b="1">
                <a:latin typeface="HG丸ｺﾞｼｯｸM-PRO"/>
                <a:ea typeface="HG丸ｺﾞｼｯｸM-PRO"/>
              </a:rPr>
              <a:t>　　</a:t>
            </a:r>
            <a:r>
              <a:rPr lang="en-US" altLang="ja-JP" sz="1100" b="1" dirty="0">
                <a:latin typeface="HG丸ｺﾞｼｯｸM-PRO"/>
                <a:ea typeface="HG丸ｺﾞｼｯｸM-PRO"/>
              </a:rPr>
              <a:t> </a:t>
            </a:r>
            <a:r>
              <a:rPr lang="ja-JP" altLang="en-US" sz="1100" b="1">
                <a:latin typeface="HG丸ｺﾞｼｯｸM-PRO"/>
                <a:ea typeface="HG丸ｺﾞｼｯｸM-PRO"/>
              </a:rPr>
              <a:t>安全に注射をするために</a:t>
            </a: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284509" y="134891"/>
            <a:ext cx="6096819" cy="1289717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963" r="875" b="4762"/>
          <a:stretch/>
        </p:blipFill>
        <p:spPr>
          <a:xfrm>
            <a:off x="6057168" y="4405456"/>
            <a:ext cx="556988" cy="88205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44B849-BBE2-C6FC-173C-5357DFB5B842}"/>
              </a:ext>
            </a:extLst>
          </p:cNvPr>
          <p:cNvSpPr txBox="1"/>
          <p:nvPr/>
        </p:nvSpPr>
        <p:spPr>
          <a:xfrm>
            <a:off x="532755" y="367715"/>
            <a:ext cx="5632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7. Aux personnes s’injectant de l’insuline et du GLP-1</a:t>
            </a:r>
          </a:p>
          <a:p>
            <a:pPr algn="ctr" rtl="0"/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インスリン・ＧＬＰ−１注射をする人へ</a:t>
            </a:r>
            <a:endParaRPr lang="en-US" altLang="ja-JP" sz="1400" b="1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4E6CA229-394F-6422-4A64-E5D2DA78184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853D41-C555-3142-2015-FBA1CA7F4AC5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85857DF0-42F8-58D0-CF7B-B89F1266400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7E30B220-C3A7-7975-5910-918B9EEB49A4}"/>
              </a:ext>
            </a:extLst>
          </p:cNvPr>
          <p:cNvSpPr txBox="1">
            <a:spLocks/>
          </p:cNvSpPr>
          <p:nvPr/>
        </p:nvSpPr>
        <p:spPr>
          <a:xfrm>
            <a:off x="1772816" y="9569200"/>
            <a:ext cx="3196222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Aux personnes s’injectant de l’insuline et du GLP-1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インスリン・</a:t>
            </a:r>
            <a:r>
              <a:rPr kumimoji="1" lang="ja-JP" altLang="en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ＧＬＰ−１</a:t>
            </a:r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注射をする人へ</a:t>
            </a: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04" y="1230244"/>
            <a:ext cx="797149" cy="80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472B9DF6-5FC2-4AD7-E001-5B076D0D1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109" t="47032" r="20730" b="2740"/>
          <a:stretch/>
        </p:blipFill>
        <p:spPr>
          <a:xfrm rot="538346">
            <a:off x="5704314" y="8857029"/>
            <a:ext cx="535925" cy="59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619FB5-9561-4985-855E-08F72E9D28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6FF8D2-F3AE-4913-B009-26B10560F2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Macintosh PowerPoint</Application>
  <PresentationFormat>A4 210 x 297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HGMaruGothicMPRO</vt:lpstr>
      <vt:lpstr>HGMaruGothicMPRO</vt:lpstr>
      <vt:lpstr>游ゴシック</vt:lpstr>
      <vt:lpstr>Arial</vt:lpstr>
      <vt:lpstr>Calibri</vt:lpstr>
      <vt:lpstr>Times New Roman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2023-02-02T04:09:23Z</dcterms:created>
  <dcterms:modified xsi:type="dcterms:W3CDTF">2023-07-26T07:04:59Z</dcterms:modified>
</cp:coreProperties>
</file>