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5"/>
  </p:notesMasterIdLst>
  <p:sldIdLst>
    <p:sldId id="257" r:id="rId4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81BE"/>
    <a:srgbClr val="0432FF"/>
    <a:srgbClr val="FF40FF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5"/>
    <p:restoredTop sz="94627"/>
  </p:normalViewPr>
  <p:slideViewPr>
    <p:cSldViewPr>
      <p:cViewPr>
        <p:scale>
          <a:sx n="146" d="100"/>
          <a:sy n="146" d="100"/>
        </p:scale>
        <p:origin x="448" y="1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DE514FEC-5A3E-AA4D-8913-967529A3AF14}"/>
    <pc:docChg chg="undo custSel modSld modMainMaster modNotesMaster">
      <pc:chgData name="稲垣 典子" userId="75e47cb5-aee2-4599-8dc9-4d0088e0ed8e" providerId="ADAL" clId="{DE514FEC-5A3E-AA4D-8913-967529A3AF14}" dt="2023-07-26T06:55:20.802" v="593" actId="1036"/>
      <pc:docMkLst>
        <pc:docMk/>
      </pc:docMkLst>
      <pc:sldChg chg="addSp delSp modSp mod delCm modNotes">
        <pc:chgData name="稲垣 典子" userId="75e47cb5-aee2-4599-8dc9-4d0088e0ed8e" providerId="ADAL" clId="{DE514FEC-5A3E-AA4D-8913-967529A3AF14}" dt="2023-07-26T06:55:20.802" v="593" actId="1036"/>
        <pc:sldMkLst>
          <pc:docMk/>
          <pc:sldMk cId="0" sldId="257"/>
        </pc:sldMkLst>
        <pc:spChg chg="add mod">
          <ac:chgData name="稲垣 典子" userId="75e47cb5-aee2-4599-8dc9-4d0088e0ed8e" providerId="ADAL" clId="{DE514FEC-5A3E-AA4D-8913-967529A3AF14}" dt="2023-07-26T06:44:19.846" v="358"/>
          <ac:spMkLst>
            <pc:docMk/>
            <pc:sldMk cId="0" sldId="257"/>
            <ac:spMk id="2" creationId="{060E1AEA-D170-3E95-22DD-4C6323BBCEA2}"/>
          </ac:spMkLst>
        </pc:spChg>
        <pc:spChg chg="del mod">
          <ac:chgData name="稲垣 典子" userId="75e47cb5-aee2-4599-8dc9-4d0088e0ed8e" providerId="ADAL" clId="{DE514FEC-5A3E-AA4D-8913-967529A3AF14}" dt="2023-07-20T05:25:30.389" v="20" actId="478"/>
          <ac:spMkLst>
            <pc:docMk/>
            <pc:sldMk cId="0" sldId="257"/>
            <ac:spMk id="2" creationId="{2CA59C72-25F4-E342-B038-28157A9032D6}"/>
          </ac:spMkLst>
        </pc:spChg>
        <pc:spChg chg="del">
          <ac:chgData name="稲垣 典子" userId="75e47cb5-aee2-4599-8dc9-4d0088e0ed8e" providerId="ADAL" clId="{DE514FEC-5A3E-AA4D-8913-967529A3AF14}" dt="2023-07-20T05:23:58.300" v="3" actId="478"/>
          <ac:spMkLst>
            <pc:docMk/>
            <pc:sldMk cId="0" sldId="257"/>
            <ac:spMk id="3" creationId="{00D826E7-4CE1-334A-8605-C6B3D59BB823}"/>
          </ac:spMkLst>
        </pc:spChg>
        <pc:spChg chg="mod">
          <ac:chgData name="稲垣 典子" userId="75e47cb5-aee2-4599-8dc9-4d0088e0ed8e" providerId="ADAL" clId="{DE514FEC-5A3E-AA4D-8913-967529A3AF14}" dt="2023-07-26T06:54:58.534" v="585" actId="1036"/>
          <ac:spMkLst>
            <pc:docMk/>
            <pc:sldMk cId="0" sldId="257"/>
            <ac:spMk id="4" creationId="{B5D376E3-B840-8984-647C-57F5FCACC993}"/>
          </ac:spMkLst>
        </pc:spChg>
        <pc:spChg chg="mod">
          <ac:chgData name="稲垣 典子" userId="75e47cb5-aee2-4599-8dc9-4d0088e0ed8e" providerId="ADAL" clId="{DE514FEC-5A3E-AA4D-8913-967529A3AF14}" dt="2023-07-26T06:54:47.136" v="579" actId="1037"/>
          <ac:spMkLst>
            <pc:docMk/>
            <pc:sldMk cId="0" sldId="257"/>
            <ac:spMk id="5" creationId="{00000000-0000-0000-0000-000000000000}"/>
          </ac:spMkLst>
        </pc:spChg>
        <pc:spChg chg="mod">
          <ac:chgData name="稲垣 典子" userId="75e47cb5-aee2-4599-8dc9-4d0088e0ed8e" providerId="ADAL" clId="{DE514FEC-5A3E-AA4D-8913-967529A3AF14}" dt="2023-07-26T06:54:50.358" v="580" actId="1037"/>
          <ac:spMkLst>
            <pc:docMk/>
            <pc:sldMk cId="0" sldId="257"/>
            <ac:spMk id="6" creationId="{00000000-0000-0000-0000-000000000000}"/>
          </ac:spMkLst>
        </pc:spChg>
        <pc:spChg chg="mod">
          <ac:chgData name="稲垣 典子" userId="75e47cb5-aee2-4599-8dc9-4d0088e0ed8e" providerId="ADAL" clId="{DE514FEC-5A3E-AA4D-8913-967529A3AF14}" dt="2023-07-26T06:44:15.022" v="357"/>
          <ac:spMkLst>
            <pc:docMk/>
            <pc:sldMk cId="0" sldId="257"/>
            <ac:spMk id="7" creationId="{E3347FDB-F72D-0D77-8885-B0A21236FFB3}"/>
          </ac:spMkLst>
        </pc:spChg>
        <pc:spChg chg="del">
          <ac:chgData name="稲垣 典子" userId="75e47cb5-aee2-4599-8dc9-4d0088e0ed8e" providerId="ADAL" clId="{DE514FEC-5A3E-AA4D-8913-967529A3AF14}" dt="2023-07-20T05:23:51.544" v="2" actId="478"/>
          <ac:spMkLst>
            <pc:docMk/>
            <pc:sldMk cId="0" sldId="257"/>
            <ac:spMk id="8" creationId="{A32F4B89-6451-DCCB-63F5-7ECF426A6C61}"/>
          </ac:spMkLst>
        </pc:spChg>
        <pc:spChg chg="add mod">
          <ac:chgData name="稲垣 典子" userId="75e47cb5-aee2-4599-8dc9-4d0088e0ed8e" providerId="ADAL" clId="{DE514FEC-5A3E-AA4D-8913-967529A3AF14}" dt="2023-07-26T06:45:32.979" v="389" actId="20577"/>
          <ac:spMkLst>
            <pc:docMk/>
            <pc:sldMk cId="0" sldId="257"/>
            <ac:spMk id="8" creationId="{DC20DE6A-8F4F-75E1-8588-F24E5285ECE4}"/>
          </ac:spMkLst>
        </pc:spChg>
        <pc:spChg chg="mod">
          <ac:chgData name="稲垣 典子" userId="75e47cb5-aee2-4599-8dc9-4d0088e0ed8e" providerId="ADAL" clId="{DE514FEC-5A3E-AA4D-8913-967529A3AF14}" dt="2023-07-26T06:55:20.802" v="593" actId="1036"/>
          <ac:spMkLst>
            <pc:docMk/>
            <pc:sldMk cId="0" sldId="257"/>
            <ac:spMk id="10" creationId="{00000000-0000-0000-0000-000000000000}"/>
          </ac:spMkLst>
        </pc:spChg>
        <pc:spChg chg="add mod">
          <ac:chgData name="稲垣 典子" userId="75e47cb5-aee2-4599-8dc9-4d0088e0ed8e" providerId="ADAL" clId="{DE514FEC-5A3E-AA4D-8913-967529A3AF14}" dt="2023-07-26T06:45:22.065" v="384"/>
          <ac:spMkLst>
            <pc:docMk/>
            <pc:sldMk cId="0" sldId="257"/>
            <ac:spMk id="11" creationId="{80EF0268-53E2-2807-027E-AB3ACF4830D4}"/>
          </ac:spMkLst>
        </pc:spChg>
        <pc:spChg chg="mod">
          <ac:chgData name="稲垣 典子" userId="75e47cb5-aee2-4599-8dc9-4d0088e0ed8e" providerId="ADAL" clId="{DE514FEC-5A3E-AA4D-8913-967529A3AF14}" dt="2023-07-26T06:54:08.548" v="559" actId="1035"/>
          <ac:spMkLst>
            <pc:docMk/>
            <pc:sldMk cId="0" sldId="257"/>
            <ac:spMk id="12" creationId="{00000000-0000-0000-0000-000000000000}"/>
          </ac:spMkLst>
        </pc:spChg>
        <pc:spChg chg="add del mod">
          <ac:chgData name="稲垣 典子" userId="75e47cb5-aee2-4599-8dc9-4d0088e0ed8e" providerId="ADAL" clId="{DE514FEC-5A3E-AA4D-8913-967529A3AF14}" dt="2023-07-26T06:45:38.844" v="392" actId="478"/>
          <ac:spMkLst>
            <pc:docMk/>
            <pc:sldMk cId="0" sldId="257"/>
            <ac:spMk id="13" creationId="{7E48EBCB-9E30-E219-CAD3-E7770F7BF07D}"/>
          </ac:spMkLst>
        </pc:spChg>
        <pc:spChg chg="add del mod">
          <ac:chgData name="稲垣 典子" userId="75e47cb5-aee2-4599-8dc9-4d0088e0ed8e" providerId="ADAL" clId="{DE514FEC-5A3E-AA4D-8913-967529A3AF14}" dt="2023-07-26T06:45:35.232" v="390" actId="478"/>
          <ac:spMkLst>
            <pc:docMk/>
            <pc:sldMk cId="0" sldId="257"/>
            <ac:spMk id="14" creationId="{235F4D57-11CB-7177-BB78-A3986BAD05E5}"/>
          </ac:spMkLst>
        </pc:spChg>
        <pc:spChg chg="add del mod">
          <ac:chgData name="稲垣 典子" userId="75e47cb5-aee2-4599-8dc9-4d0088e0ed8e" providerId="ADAL" clId="{DE514FEC-5A3E-AA4D-8913-967529A3AF14}" dt="2023-07-26T06:45:29.006" v="385" actId="478"/>
          <ac:spMkLst>
            <pc:docMk/>
            <pc:sldMk cId="0" sldId="257"/>
            <ac:spMk id="17" creationId="{91C91754-B2EC-919C-F489-250DD6692B07}"/>
          </ac:spMkLst>
        </pc:spChg>
        <pc:spChg chg="add del mod">
          <ac:chgData name="稲垣 典子" userId="75e47cb5-aee2-4599-8dc9-4d0088e0ed8e" providerId="ADAL" clId="{DE514FEC-5A3E-AA4D-8913-967529A3AF14}" dt="2023-07-26T06:45:29.014" v="387"/>
          <ac:spMkLst>
            <pc:docMk/>
            <pc:sldMk cId="0" sldId="257"/>
            <ac:spMk id="18" creationId="{681BD3AF-0BA1-E345-ED18-E60BFC64545C}"/>
          </ac:spMkLst>
        </pc:spChg>
        <pc:spChg chg="mod">
          <ac:chgData name="稲垣 典子" userId="75e47cb5-aee2-4599-8dc9-4d0088e0ed8e" providerId="ADAL" clId="{DE514FEC-5A3E-AA4D-8913-967529A3AF14}" dt="2023-07-26T06:55:13.901" v="590" actId="1035"/>
          <ac:spMkLst>
            <pc:docMk/>
            <pc:sldMk cId="0" sldId="257"/>
            <ac:spMk id="23" creationId="{00000000-0000-0000-0000-000000000000}"/>
          </ac:spMkLst>
        </pc:spChg>
        <pc:picChg chg="add mod">
          <ac:chgData name="稲垣 典子" userId="75e47cb5-aee2-4599-8dc9-4d0088e0ed8e" providerId="ADAL" clId="{DE514FEC-5A3E-AA4D-8913-967529A3AF14}" dt="2023-07-26T06:44:24.236" v="359"/>
          <ac:picMkLst>
            <pc:docMk/>
            <pc:sldMk cId="0" sldId="257"/>
            <ac:picMk id="3" creationId="{B3794242-96D8-9EC0-373F-3F5BAAFB07C3}"/>
          </ac:picMkLst>
        </pc:picChg>
        <pc:picChg chg="add del mod">
          <ac:chgData name="稲垣 典子" userId="75e47cb5-aee2-4599-8dc9-4d0088e0ed8e" providerId="ADAL" clId="{DE514FEC-5A3E-AA4D-8913-967529A3AF14}" dt="2023-07-26T06:45:38.001" v="391" actId="478"/>
          <ac:picMkLst>
            <pc:docMk/>
            <pc:sldMk cId="0" sldId="257"/>
            <ac:picMk id="9" creationId="{646E473A-5C50-E415-FEDF-F8D23E95AA8C}"/>
          </ac:picMkLst>
        </pc:picChg>
        <pc:picChg chg="del">
          <ac:chgData name="稲垣 典子" userId="75e47cb5-aee2-4599-8dc9-4d0088e0ed8e" providerId="ADAL" clId="{DE514FEC-5A3E-AA4D-8913-967529A3AF14}" dt="2023-07-20T05:23:47.762" v="1" actId="478"/>
          <ac:picMkLst>
            <pc:docMk/>
            <pc:sldMk cId="0" sldId="257"/>
            <ac:picMk id="11" creationId="{00000000-0000-0000-0000-000000000000}"/>
          </ac:picMkLst>
        </pc:picChg>
        <pc:picChg chg="mod">
          <ac:chgData name="稲垣 典子" userId="75e47cb5-aee2-4599-8dc9-4d0088e0ed8e" providerId="ADAL" clId="{DE514FEC-5A3E-AA4D-8913-967529A3AF14}" dt="2023-07-26T06:54:53.296" v="582" actId="1035"/>
          <ac:picMkLst>
            <pc:docMk/>
            <pc:sldMk cId="0" sldId="257"/>
            <ac:picMk id="15" creationId="{00000000-0000-0000-0000-000000000000}"/>
          </ac:picMkLst>
        </pc:picChg>
        <pc:picChg chg="mod">
          <ac:chgData name="稲垣 典子" userId="75e47cb5-aee2-4599-8dc9-4d0088e0ed8e" providerId="ADAL" clId="{DE514FEC-5A3E-AA4D-8913-967529A3AF14}" dt="2023-07-26T06:45:45.953" v="406" actId="1035"/>
          <ac:picMkLst>
            <pc:docMk/>
            <pc:sldMk cId="0" sldId="257"/>
            <ac:picMk id="16" creationId="{00000000-0000-0000-0000-000000000000}"/>
          </ac:picMkLst>
        </pc:picChg>
        <pc:picChg chg="del mod">
          <ac:chgData name="稲垣 典子" userId="75e47cb5-aee2-4599-8dc9-4d0088e0ed8e" providerId="ADAL" clId="{DE514FEC-5A3E-AA4D-8913-967529A3AF14}" dt="2023-07-20T06:13:31.076" v="347" actId="478"/>
          <ac:picMkLst>
            <pc:docMk/>
            <pc:sldMk cId="0" sldId="257"/>
            <ac:picMk id="18" creationId="{00000000-0000-0000-0000-000000000000}"/>
          </ac:picMkLst>
        </pc:picChg>
        <pc:picChg chg="del mod">
          <ac:chgData name="稲垣 典子" userId="75e47cb5-aee2-4599-8dc9-4d0088e0ed8e" providerId="ADAL" clId="{DE514FEC-5A3E-AA4D-8913-967529A3AF14}" dt="2023-07-20T06:13:29.532" v="346" actId="478"/>
          <ac:picMkLst>
            <pc:docMk/>
            <pc:sldMk cId="0" sldId="257"/>
            <ac:picMk id="19" creationId="{00000000-0000-0000-0000-000000000000}"/>
          </ac:picMkLst>
        </pc:picChg>
        <pc:picChg chg="add del mod">
          <ac:chgData name="稲垣 典子" userId="75e47cb5-aee2-4599-8dc9-4d0088e0ed8e" providerId="ADAL" clId="{DE514FEC-5A3E-AA4D-8913-967529A3AF14}" dt="2023-07-20T06:13:51.391" v="355" actId="478"/>
          <ac:picMkLst>
            <pc:docMk/>
            <pc:sldMk cId="0" sldId="257"/>
            <ac:picMk id="20" creationId="{5C58D419-A902-6D9C-AB10-BB1E0D7E5F12}"/>
          </ac:picMkLst>
        </pc:picChg>
        <pc:picChg chg="add del mod">
          <ac:chgData name="稲垣 典子" userId="75e47cb5-aee2-4599-8dc9-4d0088e0ed8e" providerId="ADAL" clId="{DE514FEC-5A3E-AA4D-8913-967529A3AF14}" dt="2023-07-20T06:13:37.527" v="350" actId="478"/>
          <ac:picMkLst>
            <pc:docMk/>
            <pc:sldMk cId="0" sldId="257"/>
            <ac:picMk id="21" creationId="{F68AD695-CD85-F0D4-A67D-29457B525FB8}"/>
          </ac:picMkLst>
        </pc:picChg>
        <pc:picChg chg="add mod">
          <ac:chgData name="稲垣 典子" userId="75e47cb5-aee2-4599-8dc9-4d0088e0ed8e" providerId="ADAL" clId="{DE514FEC-5A3E-AA4D-8913-967529A3AF14}" dt="2023-07-26T06:53:48.375" v="535" actId="1035"/>
          <ac:picMkLst>
            <pc:docMk/>
            <pc:sldMk cId="0" sldId="257"/>
            <ac:picMk id="22" creationId="{0FD819FD-0070-25DB-AAB2-52EE67F336E0}"/>
          </ac:picMkLst>
        </pc:picChg>
        <pc:picChg chg="add mod">
          <ac:chgData name="稲垣 典子" userId="75e47cb5-aee2-4599-8dc9-4d0088e0ed8e" providerId="ADAL" clId="{DE514FEC-5A3E-AA4D-8913-967529A3AF14}" dt="2023-07-26T06:53:53.896" v="553" actId="1037"/>
          <ac:picMkLst>
            <pc:docMk/>
            <pc:sldMk cId="0" sldId="257"/>
            <ac:picMk id="24" creationId="{9F6047A9-861C-F1EE-01D4-233A2613D0AD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DE514FEC-5A3E-AA4D-8913-967529A3AF14}" dt="2023-07-20T05:23:19.562" v="0"/>
              <pc2:cmMkLst xmlns:pc2="http://schemas.microsoft.com/office/powerpoint/2019/9/main/command">
                <pc:docMk/>
                <pc:sldMk cId="0" sldId="257"/>
                <pc2:cmMk id="{BB2F5566-090F-4945-AD00-A9C9CDDA8C98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DE514FEC-5A3E-AA4D-8913-967529A3AF14}" dt="2023-07-20T05:23:19.562" v="0"/>
              <pc2:cmMkLst xmlns:pc2="http://schemas.microsoft.com/office/powerpoint/2019/9/main/command">
                <pc:docMk/>
                <pc:sldMk cId="0" sldId="257"/>
                <pc2:cmMk id="{805AB9B9-6DC4-447A-87B3-219DABE4743C}"/>
              </pc2:cmMkLst>
            </pc226:cmChg>
          </p:ext>
        </pc:extLst>
      </pc:sldChg>
      <pc:sldMasterChg chg="modSp modSldLayout">
        <pc:chgData name="稲垣 典子" userId="75e47cb5-aee2-4599-8dc9-4d0088e0ed8e" providerId="ADAL" clId="{DE514FEC-5A3E-AA4D-8913-967529A3AF14}" dt="2023-07-26T06:44:15.022" v="357"/>
        <pc:sldMasterMkLst>
          <pc:docMk/>
          <pc:sldMasterMk cId="0" sldId="2147483648"/>
        </pc:sldMasterMkLst>
        <pc:spChg chg="mod">
          <ac:chgData name="稲垣 典子" userId="75e47cb5-aee2-4599-8dc9-4d0088e0ed8e" providerId="ADAL" clId="{DE514FEC-5A3E-AA4D-8913-967529A3AF14}" dt="2023-07-26T06:44:15.022" v="357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DE514FEC-5A3E-AA4D-8913-967529A3AF14}" dt="2023-07-26T06:44:15.022" v="357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DE514FEC-5A3E-AA4D-8913-967529A3AF14}" dt="2023-07-26T06:44:15.022" v="357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DE514FEC-5A3E-AA4D-8913-967529A3AF14}" dt="2023-07-26T06:44:15.022" v="357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DE514FEC-5A3E-AA4D-8913-967529A3AF14}" dt="2023-07-26T06:44:15.022" v="357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DE514FEC-5A3E-AA4D-8913-967529A3AF14}" dt="2023-07-26T06:44:15.022" v="357"/>
          <pc:sldLayoutMkLst>
            <pc:docMk/>
            <pc:sldMasterMk cId="0" sldId="2147483648"/>
            <pc:sldLayoutMk cId="0" sldId="2147483649"/>
          </pc:sldLayoutMkLst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DE514FEC-5A3E-AA4D-8913-967529A3AF14}" dt="2023-07-26T06:44:15.022" v="357"/>
          <pc:sldLayoutMkLst>
            <pc:docMk/>
            <pc:sldMasterMk cId="0" sldId="2147483648"/>
            <pc:sldLayoutMk cId="0" sldId="2147483651"/>
          </pc:sldLayoutMkLst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DE514FEC-5A3E-AA4D-8913-967529A3AF14}" dt="2023-07-26T06:44:15.022" v="357"/>
          <pc:sldLayoutMkLst>
            <pc:docMk/>
            <pc:sldMasterMk cId="0" sldId="2147483648"/>
            <pc:sldLayoutMk cId="0" sldId="2147483652"/>
          </pc:sldLayoutMkLst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DE514FEC-5A3E-AA4D-8913-967529A3AF14}" dt="2023-07-26T06:44:15.022" v="357"/>
          <pc:sldLayoutMkLst>
            <pc:docMk/>
            <pc:sldMasterMk cId="0" sldId="2147483648"/>
            <pc:sldLayoutMk cId="0" sldId="2147483653"/>
          </pc:sldLayoutMkLst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DE514FEC-5A3E-AA4D-8913-967529A3AF14}" dt="2023-07-26T06:44:15.022" v="357"/>
          <pc:sldLayoutMkLst>
            <pc:docMk/>
            <pc:sldMasterMk cId="0" sldId="2147483648"/>
            <pc:sldLayoutMk cId="0" sldId="2147483656"/>
          </pc:sldLayoutMkLst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DE514FEC-5A3E-AA4D-8913-967529A3AF14}" dt="2023-07-26T06:44:15.022" v="357"/>
          <pc:sldLayoutMkLst>
            <pc:docMk/>
            <pc:sldMasterMk cId="0" sldId="2147483648"/>
            <pc:sldLayoutMk cId="0" sldId="2147483657"/>
          </pc:sldLayoutMkLst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DE514FEC-5A3E-AA4D-8913-967529A3AF14}" dt="2023-07-26T06:44:15.022" v="357"/>
          <pc:sldLayoutMkLst>
            <pc:docMk/>
            <pc:sldMasterMk cId="0" sldId="2147483648"/>
            <pc:sldLayoutMk cId="0" sldId="2147483659"/>
          </pc:sldLayoutMkLst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DE514FEC-5A3E-AA4D-8913-967529A3AF14}" dt="2023-07-26T06:44:15.022" v="357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r">
              <a:defRPr sz="1300"/>
            </a:lvl1pPr>
          </a:lstStyle>
          <a:p>
            <a:pPr rtl="0"/>
            <a:fld id="{9F22AB55-1D57-4683-B808-7C49F7A844F8}" type="datetimeFigureOut">
              <a:rPr kumimoji="1" lang="ja-JP" altLang="en-US" smtClean="0"/>
              <a:pPr rtl="0"/>
              <a:t>2023/7/26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2" tIns="47836" rIns="95672" bIns="47836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72" tIns="47836" rIns="95672" bIns="47836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r">
              <a:defRPr sz="1300"/>
            </a:lvl1pPr>
          </a:lstStyle>
          <a:p>
            <a:pPr rtl="0"/>
            <a:fld id="{2C558E48-183A-4E03-AEBD-08640BE75D27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C558E48-183A-4E03-AEBD-08640BE75D2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16632" y="2288704"/>
            <a:ext cx="6627607" cy="25391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fr" altLang="ja-JP" sz="2000" b="1" dirty="0">
                <a:solidFill>
                  <a:srgbClr val="5081BE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Médicament injectable en cours d’utilisation</a:t>
            </a:r>
          </a:p>
          <a:p>
            <a:r>
              <a:rPr lang="ja-JP" altLang="en-US" sz="1100">
                <a:solidFill>
                  <a:srgbClr val="5081BE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使っている注射</a:t>
            </a:r>
            <a:endParaRPr lang="en-US" altLang="ja-JP" sz="1100" dirty="0">
              <a:solidFill>
                <a:srgbClr val="5081BE"/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fr" altLang="ja-JP" sz="300" dirty="0">
              <a:solidFill>
                <a:srgbClr val="5081BE"/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Conservez-le à </a:t>
            </a:r>
            <a:r>
              <a:rPr lang="fr" altLang="ja-JP" sz="17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température ambiante (température de la pièce)</a:t>
            </a: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. </a:t>
            </a:r>
          </a:p>
          <a:p>
            <a:pPr rtl="0"/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    </a:t>
            </a:r>
            <a:r>
              <a:rPr lang="ja-JP" altLang="en-US" sz="17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fr" altLang="ja-JP" sz="17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 à 30 °C (33,8 à 86 °F)</a:t>
            </a:r>
          </a:p>
          <a:p>
            <a:r>
              <a:rPr lang="ja-JP" altLang="en-US" sz="1000" b="1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室温（部屋の温度）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で保管します。摂氏1～30℃、華氏33.8～86℉）</a:t>
            </a:r>
            <a:endParaRPr lang="fr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Évitez de l’exposer directement à la lumière du soleil.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太陽の光が直射当たらないようにします。</a:t>
            </a:r>
            <a:endParaRPr lang="ko" altLang="en-US" sz="1000" dirty="0">
              <a:latin typeface="HGMaruGothicMPRO" panose="020F0600000000000000" pitchFamily="34" charset="-128"/>
              <a:ea typeface="Guli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Ne le congelez pas.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凍らせないでください。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Rangez-le après en avoir retiré l’aiguille.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針ははずして保管します。</a:t>
            </a:r>
            <a:endParaRPr lang="en-US" altLang="ja-JP" sz="10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6632" y="4953000"/>
            <a:ext cx="6283303" cy="18620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fr" altLang="ja-JP" sz="2000" b="1" dirty="0">
                <a:solidFill>
                  <a:srgbClr val="5081BE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Médicament injectable non ouvert</a:t>
            </a:r>
          </a:p>
          <a:p>
            <a:r>
              <a:rPr lang="ja-JP" altLang="en-US" sz="1100">
                <a:solidFill>
                  <a:srgbClr val="5081BE"/>
                </a:solidFill>
                <a:latin typeface="HG丸ｺﾞｼｯｸM-PRO"/>
                <a:ea typeface="HG丸ｺﾞｼｯｸM-PRO"/>
              </a:rPr>
              <a:t>開けてない注射</a:t>
            </a:r>
            <a:endParaRPr lang="en-US" altLang="ja-JP" sz="1100" dirty="0">
              <a:solidFill>
                <a:srgbClr val="5081BE"/>
              </a:solidFill>
              <a:latin typeface="HG丸ｺﾞｼｯｸM-PRO"/>
              <a:ea typeface="HG丸ｺﾞｼｯｸM-PRO"/>
            </a:endParaRPr>
          </a:p>
          <a:p>
            <a:endParaRPr lang="en-US" altLang="ja-JP" sz="300" dirty="0">
              <a:solidFill>
                <a:srgbClr val="5081BE"/>
              </a:solidFill>
              <a:latin typeface="HG丸ｺﾞｼｯｸM-PRO"/>
              <a:ea typeface="HG丸ｺﾞｼｯｸM-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Mettez-le au </a:t>
            </a:r>
            <a:r>
              <a:rPr lang="fr" altLang="ja-JP" sz="17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réfrigérateur</a:t>
            </a: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pPr rtl="0"/>
            <a:r>
              <a:rPr lang="ja-JP" altLang="en-US" sz="1000" b="1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冷蔵庫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に入れます。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Dans le réfrigérateur, </a:t>
            </a:r>
            <a:r>
              <a:rPr lang="fr" altLang="ja-JP" sz="17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placez-le à un endroit qui ne gèle pas</a:t>
            </a: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冷蔵庫の</a:t>
            </a:r>
            <a:r>
              <a:rPr lang="ja-JP" altLang="en-US" sz="1000" b="1">
                <a:solidFill>
                  <a:srgbClr val="FF40FF"/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凍らないところに置きましょう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Si la solution a gelé, elle ne peut plus servir aux injections.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注射は一度凍ったら使えません。</a:t>
            </a:r>
            <a:endParaRPr lang="en-US" altLang="ja-JP" sz="10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4625" y="1370310"/>
            <a:ext cx="6451587" cy="8463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ko" altLang="en-US" b="1" dirty="0">
                <a:solidFill>
                  <a:srgbClr val="5081BE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★</a:t>
            </a:r>
            <a:r>
              <a:rPr lang="fr" altLang="ja-JP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Il est important de bien contrôler la température à laquelle les médicaments injectables (insuline et GLP-1) sont conservés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pPr rtl="0"/>
            <a:r>
              <a:rPr lang="ja-JP" altLang="en-US" sz="1100">
                <a:latin typeface="HG丸ｺﾞｼｯｸM-PRO"/>
                <a:ea typeface="HG丸ｺﾞｼｯｸM-PRO"/>
              </a:rPr>
              <a:t>　注射の薬（インスリン・ＧＬＰ－１）は温度の管理が大切です</a:t>
            </a:r>
            <a:endParaRPr lang="ko" altLang="en-US" sz="1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625" y="7041232"/>
            <a:ext cx="5776137" cy="24006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★</a:t>
            </a:r>
            <a:r>
              <a:rPr lang="fr-CH" altLang="ko" sz="2000" b="1" dirty="0">
                <a:solidFill>
                  <a:schemeClr val="accent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 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Vérifier la date d’expiration</a:t>
            </a:r>
          </a:p>
          <a:p>
            <a:pPr rtl="0"/>
            <a:r>
              <a:rPr lang="ja-JP" altLang="en-US" sz="1100">
                <a:latin typeface="HG丸ｺﾞｼｯｸM-PRO" pitchFamily="50" charset="-128"/>
                <a:ea typeface="HG丸ｺﾞｼｯｸM-PRO" pitchFamily="50" charset="-128"/>
              </a:rPr>
              <a:t>　　　使用期限を確認しましょう</a:t>
            </a:r>
            <a:endParaRPr lang="en-US" altLang="ja-JP" sz="1100" dirty="0">
              <a:latin typeface="HG丸ｺﾞｼｯｸM-PRO" pitchFamily="50" charset="-128"/>
              <a:ea typeface="HG丸ｺﾞｼｯｸM-PRO" pitchFamily="50" charset="-128"/>
            </a:endParaRPr>
          </a:p>
          <a:p>
            <a:pPr rtl="0"/>
            <a:endParaRPr lang="en-US" altLang="ja-JP" sz="300" dirty="0">
              <a:latin typeface="HG丸ｺﾞｼｯｸM-PRO"/>
              <a:ea typeface="HG丸ｺﾞｼｯｸM-PRO"/>
            </a:endParaRPr>
          </a:p>
          <a:p>
            <a:pPr rtl="0"/>
            <a:r>
              <a:rPr lang="ja-JP" altLang="en-US" sz="14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fr" altLang="ja-JP" sz="14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La date est inscrite sur l’étiquette du stylo.</a:t>
            </a:r>
          </a:p>
          <a:p>
            <a:r>
              <a:rPr lang="ja-JP" altLang="en-US" sz="1000">
                <a:latin typeface="HG丸ｺﾞｼｯｸM-PRO"/>
                <a:ea typeface="HG丸ｺﾞｼｯｸM-PRO"/>
              </a:rPr>
              <a:t>　　　　ペンのラベルに書いてあります。</a:t>
            </a:r>
            <a:endParaRPr lang="en-US" altLang="ja-JP" sz="1000" dirty="0">
              <a:latin typeface="HG丸ｺﾞｼｯｸM-PRO"/>
              <a:ea typeface="HG丸ｺﾞｼｯｸM-PRO"/>
            </a:endParaRPr>
          </a:p>
          <a:p>
            <a:endParaRPr lang="en-US" altLang="ja-JP" sz="1100" dirty="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★</a:t>
            </a:r>
            <a:r>
              <a:rPr lang="fr-CH" altLang="ko" sz="2000" b="1" dirty="0">
                <a:solidFill>
                  <a:schemeClr val="accent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 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Ne pas laisser le médicament n’importe où</a:t>
            </a:r>
          </a:p>
          <a:p>
            <a:pPr rtl="0"/>
            <a:r>
              <a:rPr lang="ja-JP" altLang="en-US" sz="1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注射を置たままにしない</a:t>
            </a:r>
            <a:endParaRPr lang="en-US" altLang="ja-JP" sz="1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endParaRPr lang="en-US" altLang="ja-JP" sz="3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182563" indent="-182563"/>
            <a:r>
              <a:rPr lang="ja-JP" altLang="en-US" sz="14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fr" altLang="ja-JP" sz="14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Mettez-le à un endroit où les autres personnes et les enfants</a:t>
            </a:r>
            <a:b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 </a:t>
            </a: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ne</a:t>
            </a:r>
            <a:r>
              <a:rPr lang="en-US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fr" altLang="ja-JP" sz="17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risquent pas de le prendre.</a:t>
            </a:r>
          </a:p>
          <a:p>
            <a:pPr marL="182563" indent="-182563"/>
            <a:r>
              <a:rPr lang="ja-JP" altLang="en-US" sz="1000">
                <a:latin typeface="HG丸ｺﾞｼｯｸM-PRO"/>
                <a:ea typeface="HG丸ｺﾞｼｯｸM-PRO"/>
              </a:rPr>
              <a:t>　　　　他の人やこどもが触れないところに置きましょう。</a:t>
            </a:r>
            <a:endParaRPr lang="en-US" altLang="ja-JP" sz="1000" b="1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116632" y="56456"/>
            <a:ext cx="5982843" cy="1214752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fr" altLang="ja-JP" sz="2200" b="1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8. Le stockage des médicaments injectables (insuline et GLP-1)</a:t>
            </a:r>
          </a:p>
          <a:p>
            <a:pPr algn="ctr" rtl="0"/>
            <a:r>
              <a:rPr lang="ja-JP" altLang="en-US" sz="1400" b="1">
                <a:solidFill>
                  <a:schemeClr val="tx1"/>
                </a:solidFill>
                <a:latin typeface="HG丸ｺﾞｼｯｸM-PRO"/>
                <a:ea typeface="HG丸ｺﾞｼｯｸM-PRO"/>
              </a:rPr>
              <a:t>注射の薬（インスリン・ＧＬＰ－１）の保管</a:t>
            </a:r>
            <a:endParaRPr lang="en-US" altLang="ja-JP" sz="14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072" y="4160912"/>
            <a:ext cx="2771074" cy="1174642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184" y="416496"/>
            <a:ext cx="735675" cy="78060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5D376E3-B840-8984-647C-57F5FCACC993}"/>
              </a:ext>
            </a:extLst>
          </p:cNvPr>
          <p:cNvSpPr txBox="1"/>
          <p:nvPr/>
        </p:nvSpPr>
        <p:spPr>
          <a:xfrm>
            <a:off x="4078724" y="5293295"/>
            <a:ext cx="1334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plein soleil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3347FDB-F72D-0D77-8885-B0A21236FFB3}"/>
              </a:ext>
            </a:extLst>
          </p:cNvPr>
          <p:cNvSpPr txBox="1"/>
          <p:nvPr/>
        </p:nvSpPr>
        <p:spPr>
          <a:xfrm>
            <a:off x="5413697" y="3674224"/>
            <a:ext cx="1401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altLang="ja-JP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Intérieur de la voiture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0FD819FD-0070-25DB-AAB2-52EE67F336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56" y="8337376"/>
            <a:ext cx="1037659" cy="1001878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9F6047A9-861C-F1EE-01D4-233A2613D0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0" y="7037622"/>
            <a:ext cx="1047854" cy="101172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0E1AEA-D170-3E95-22DD-4C6323BBCEA2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B3794242-96D8-9EC0-373F-3F5BAAFB07C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DC20DE6A-8F4F-75E1-8588-F24E5285ECE4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/1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11" name="フッター プレースホルダー 4">
            <a:extLst>
              <a:ext uri="{FF2B5EF4-FFF2-40B4-BE49-F238E27FC236}">
                <a16:creationId xmlns:a16="http://schemas.microsoft.com/office/drawing/2014/main" id="{80EF0268-53E2-2807-027E-AB3ACF4830D4}"/>
              </a:ext>
            </a:extLst>
          </p:cNvPr>
          <p:cNvSpPr txBox="1">
            <a:spLocks/>
          </p:cNvSpPr>
          <p:nvPr/>
        </p:nvSpPr>
        <p:spPr>
          <a:xfrm>
            <a:off x="1124744" y="9569200"/>
            <a:ext cx="453650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Le stockage des médicaments injectables (insuline et GLP-1)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注射の薬（インスリン・</a:t>
            </a:r>
            <a:r>
              <a:rPr kumimoji="1" lang="ja-JP" altLang="en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ＧＬＰ－１）</a:t>
            </a:r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の保管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0AD172-6367-4943-B5EA-4AE71222B7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F9D2A0-0E8D-4A56-81FB-6D1B82DAFC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</Words>
  <Application>Microsoft Macintosh PowerPoint</Application>
  <PresentationFormat>A4 210 x 297 mm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Gulim</vt:lpstr>
      <vt:lpstr>HGMaruGothicMPRO</vt:lpstr>
      <vt:lpstr>HGMaruGothicMPRO</vt:lpstr>
      <vt:lpstr>Arial</vt:lpstr>
      <vt:lpstr>Calibri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2023-02-02T04:10:16Z</dcterms:created>
  <dcterms:modified xsi:type="dcterms:W3CDTF">2023-07-26T06:55:31Z</dcterms:modified>
</cp:coreProperties>
</file>