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7"/>
  </p:notesMasterIdLst>
  <p:sldIdLst>
    <p:sldId id="270" r:id="rId4"/>
    <p:sldId id="272" r:id="rId5"/>
    <p:sldId id="271" r:id="rId6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432FF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4"/>
    <p:restoredTop sz="94670"/>
  </p:normalViewPr>
  <p:slideViewPr>
    <p:cSldViewPr>
      <p:cViewPr>
        <p:scale>
          <a:sx n="128" d="100"/>
          <a:sy n="128" d="100"/>
        </p:scale>
        <p:origin x="1344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8972567B-C754-7142-99A9-D46BC2064D5C}"/>
    <pc:docChg chg="undo custSel modSld modMainMaster modNotesMaster">
      <pc:chgData name="稲垣 典子" userId="75e47cb5-aee2-4599-8dc9-4d0088e0ed8e" providerId="ADAL" clId="{8972567B-C754-7142-99A9-D46BC2064D5C}" dt="2023-07-26T06:41:43.488" v="1700" actId="1035"/>
      <pc:docMkLst>
        <pc:docMk/>
      </pc:docMkLst>
      <pc:sldChg chg="addSp delSp modSp mod modNotes">
        <pc:chgData name="稲垣 典子" userId="75e47cb5-aee2-4599-8dc9-4d0088e0ed8e" providerId="ADAL" clId="{8972567B-C754-7142-99A9-D46BC2064D5C}" dt="2023-07-26T06:41:43.488" v="1700" actId="1035"/>
        <pc:sldMkLst>
          <pc:docMk/>
          <pc:sldMk cId="4002559105" sldId="270"/>
        </pc:sldMkLst>
        <pc:spChg chg="del">
          <ac:chgData name="稲垣 典子" userId="75e47cb5-aee2-4599-8dc9-4d0088e0ed8e" providerId="ADAL" clId="{8972567B-C754-7142-99A9-D46BC2064D5C}" dt="2023-07-20T06:19:32.718" v="3" actId="478"/>
          <ac:spMkLst>
            <pc:docMk/>
            <pc:sldMk cId="4002559105" sldId="270"/>
            <ac:spMk id="3" creationId="{00000000-0000-0000-0000-000000000000}"/>
          </ac:spMkLst>
        </pc:spChg>
        <pc:spChg chg="del">
          <ac:chgData name="稲垣 典子" userId="75e47cb5-aee2-4599-8dc9-4d0088e0ed8e" providerId="ADAL" clId="{8972567B-C754-7142-99A9-D46BC2064D5C}" dt="2023-07-20T06:21:42.284" v="27" actId="478"/>
          <ac:spMkLst>
            <pc:docMk/>
            <pc:sldMk cId="4002559105" sldId="270"/>
            <ac:spMk id="4" creationId="{2DB7D166-DA11-4549-9B97-4A9F1758866A}"/>
          </ac:spMkLst>
        </pc:spChg>
        <pc:spChg chg="add mod">
          <ac:chgData name="稲垣 典子" userId="75e47cb5-aee2-4599-8dc9-4d0088e0ed8e" providerId="ADAL" clId="{8972567B-C754-7142-99A9-D46BC2064D5C}" dt="2023-07-26T06:03:31.963" v="1427"/>
          <ac:spMkLst>
            <pc:docMk/>
            <pc:sldMk cId="4002559105" sldId="270"/>
            <ac:spMk id="4" creationId="{E1C64562-65EF-910C-8DC8-365439671F06}"/>
          </ac:spMkLst>
        </pc:spChg>
        <pc:spChg chg="mod">
          <ac:chgData name="稲垣 典子" userId="75e47cb5-aee2-4599-8dc9-4d0088e0ed8e" providerId="ADAL" clId="{8972567B-C754-7142-99A9-D46BC2064D5C}" dt="2023-07-26T06:41:36.514" v="1697" actId="1036"/>
          <ac:spMkLst>
            <pc:docMk/>
            <pc:sldMk cId="4002559105" sldId="270"/>
            <ac:spMk id="5" creationId="{5D9F0822-8CBA-2846-869D-F805C435FEDE}"/>
          </ac:spMkLst>
        </pc:spChg>
        <pc:spChg chg="mod">
          <ac:chgData name="稲垣 典子" userId="75e47cb5-aee2-4599-8dc9-4d0088e0ed8e" providerId="ADAL" clId="{8972567B-C754-7142-99A9-D46BC2064D5C}" dt="2023-07-26T06:41:08.396" v="1688" actId="1035"/>
          <ac:spMkLst>
            <pc:docMk/>
            <pc:sldMk cId="4002559105" sldId="270"/>
            <ac:spMk id="6" creationId="{00000000-0000-0000-0000-000000000000}"/>
          </ac:spMkLst>
        </pc:spChg>
        <pc:spChg chg="mod topLvl">
          <ac:chgData name="稲垣 典子" userId="75e47cb5-aee2-4599-8dc9-4d0088e0ed8e" providerId="ADAL" clId="{8972567B-C754-7142-99A9-D46BC2064D5C}" dt="2023-07-26T06:36:04.360" v="1590" actId="165"/>
          <ac:spMkLst>
            <pc:docMk/>
            <pc:sldMk cId="4002559105" sldId="270"/>
            <ac:spMk id="7" creationId="{613953F6-DDC6-36D9-6D9F-79F46682FD6E}"/>
          </ac:spMkLst>
        </pc:spChg>
        <pc:spChg chg="mod topLvl">
          <ac:chgData name="稲垣 典子" userId="75e47cb5-aee2-4599-8dc9-4d0088e0ed8e" providerId="ADAL" clId="{8972567B-C754-7142-99A9-D46BC2064D5C}" dt="2023-07-26T06:36:04.360" v="1590" actId="165"/>
          <ac:spMkLst>
            <pc:docMk/>
            <pc:sldMk cId="4002559105" sldId="270"/>
            <ac:spMk id="8" creationId="{0C71863A-C6D8-75A5-C8B0-55F2FB85FF8D}"/>
          </ac:spMkLst>
        </pc:spChg>
        <pc:spChg chg="add mod">
          <ac:chgData name="稲垣 典子" userId="75e47cb5-aee2-4599-8dc9-4d0088e0ed8e" providerId="ADAL" clId="{8972567B-C754-7142-99A9-D46BC2064D5C}" dt="2023-07-26T06:03:58.451" v="1436" actId="20577"/>
          <ac:spMkLst>
            <pc:docMk/>
            <pc:sldMk cId="4002559105" sldId="270"/>
            <ac:spMk id="9" creationId="{0A5AFA10-19A3-E13C-4A5E-233BD914EAA4}"/>
          </ac:spMkLst>
        </pc:spChg>
        <pc:spChg chg="mod topLvl">
          <ac:chgData name="稲垣 典子" userId="75e47cb5-aee2-4599-8dc9-4d0088e0ed8e" providerId="ADAL" clId="{8972567B-C754-7142-99A9-D46BC2064D5C}" dt="2023-07-26T06:36:04.360" v="1590" actId="165"/>
          <ac:spMkLst>
            <pc:docMk/>
            <pc:sldMk cId="4002559105" sldId="270"/>
            <ac:spMk id="10" creationId="{6FE0399A-16D9-37F4-8DBB-DC174786B879}"/>
          </ac:spMkLst>
        </pc:spChg>
        <pc:spChg chg="mod topLvl">
          <ac:chgData name="稲垣 典子" userId="75e47cb5-aee2-4599-8dc9-4d0088e0ed8e" providerId="ADAL" clId="{8972567B-C754-7142-99A9-D46BC2064D5C}" dt="2023-07-26T06:36:04.360" v="1590" actId="165"/>
          <ac:spMkLst>
            <pc:docMk/>
            <pc:sldMk cId="4002559105" sldId="270"/>
            <ac:spMk id="12" creationId="{F36D7BDB-96ED-6A53-B46A-1161EA4BC45F}"/>
          </ac:spMkLst>
        </pc:spChg>
        <pc:spChg chg="del mod">
          <ac:chgData name="稲垣 典子" userId="75e47cb5-aee2-4599-8dc9-4d0088e0ed8e" providerId="ADAL" clId="{8972567B-C754-7142-99A9-D46BC2064D5C}" dt="2023-07-20T06:39:17.392" v="132" actId="478"/>
          <ac:spMkLst>
            <pc:docMk/>
            <pc:sldMk cId="4002559105" sldId="270"/>
            <ac:spMk id="13" creationId="{00000000-0000-0000-0000-000000000000}"/>
          </ac:spMkLst>
        </pc:spChg>
        <pc:spChg chg="add mod">
          <ac:chgData name="稲垣 典子" userId="75e47cb5-aee2-4599-8dc9-4d0088e0ed8e" providerId="ADAL" clId="{8972567B-C754-7142-99A9-D46BC2064D5C}" dt="2023-07-26T06:04:19.404" v="1441" actId="20577"/>
          <ac:spMkLst>
            <pc:docMk/>
            <pc:sldMk cId="4002559105" sldId="270"/>
            <ac:spMk id="13" creationId="{1F9A2AA1-24C5-5494-2355-2E3F4712BD34}"/>
          </ac:spMkLst>
        </pc:spChg>
        <pc:spChg chg="mod">
          <ac:chgData name="稲垣 典子" userId="75e47cb5-aee2-4599-8dc9-4d0088e0ed8e" providerId="ADAL" clId="{8972567B-C754-7142-99A9-D46BC2064D5C}" dt="2023-07-26T06:41:43.488" v="1700" actId="1035"/>
          <ac:spMkLst>
            <pc:docMk/>
            <pc:sldMk cId="4002559105" sldId="270"/>
            <ac:spMk id="14" creationId="{F0F0D48E-79E9-F341-8E08-E7A400790FBC}"/>
          </ac:spMkLst>
        </pc:spChg>
        <pc:spChg chg="mod">
          <ac:chgData name="稲垣 典子" userId="75e47cb5-aee2-4599-8dc9-4d0088e0ed8e" providerId="ADAL" clId="{8972567B-C754-7142-99A9-D46BC2064D5C}" dt="2023-07-26T06:41:04.983" v="1687" actId="1035"/>
          <ac:spMkLst>
            <pc:docMk/>
            <pc:sldMk cId="4002559105" sldId="270"/>
            <ac:spMk id="15" creationId="{00000000-0000-0000-0000-000000000000}"/>
          </ac:spMkLst>
        </pc:spChg>
        <pc:spChg chg="del mod">
          <ac:chgData name="稲垣 典子" userId="75e47cb5-aee2-4599-8dc9-4d0088e0ed8e" providerId="ADAL" clId="{8972567B-C754-7142-99A9-D46BC2064D5C}" dt="2023-07-20T06:57:57.252" v="319" actId="478"/>
          <ac:spMkLst>
            <pc:docMk/>
            <pc:sldMk cId="4002559105" sldId="270"/>
            <ac:spMk id="16" creationId="{F9A30E04-D9EF-8048-8B7B-8751DE2DCB67}"/>
          </ac:spMkLst>
        </pc:spChg>
        <pc:spChg chg="add del mod">
          <ac:chgData name="稲垣 典子" userId="75e47cb5-aee2-4599-8dc9-4d0088e0ed8e" providerId="ADAL" clId="{8972567B-C754-7142-99A9-D46BC2064D5C}" dt="2023-07-26T06:03:54.202" v="1434" actId="478"/>
          <ac:spMkLst>
            <pc:docMk/>
            <pc:sldMk cId="4002559105" sldId="270"/>
            <ac:spMk id="18" creationId="{C15D99CF-35E9-7467-F09F-0567FB00018B}"/>
          </ac:spMkLst>
        </pc:spChg>
        <pc:spChg chg="mod topLvl">
          <ac:chgData name="稲垣 典子" userId="75e47cb5-aee2-4599-8dc9-4d0088e0ed8e" providerId="ADAL" clId="{8972567B-C754-7142-99A9-D46BC2064D5C}" dt="2023-07-26T06:36:04.360" v="1590" actId="165"/>
          <ac:spMkLst>
            <pc:docMk/>
            <pc:sldMk cId="4002559105" sldId="270"/>
            <ac:spMk id="20" creationId="{CAABB807-D651-5583-4937-22EA7F79834A}"/>
          </ac:spMkLst>
        </pc:spChg>
        <pc:spChg chg="mod topLvl">
          <ac:chgData name="稲垣 典子" userId="75e47cb5-aee2-4599-8dc9-4d0088e0ed8e" providerId="ADAL" clId="{8972567B-C754-7142-99A9-D46BC2064D5C}" dt="2023-07-26T06:36:04.360" v="1590" actId="165"/>
          <ac:spMkLst>
            <pc:docMk/>
            <pc:sldMk cId="4002559105" sldId="270"/>
            <ac:spMk id="21" creationId="{BCB6FE79-9C79-E1D7-F8B7-D7B484FC1552}"/>
          </ac:spMkLst>
        </pc:spChg>
        <pc:spChg chg="mod topLvl">
          <ac:chgData name="稲垣 典子" userId="75e47cb5-aee2-4599-8dc9-4d0088e0ed8e" providerId="ADAL" clId="{8972567B-C754-7142-99A9-D46BC2064D5C}" dt="2023-07-26T06:36:04.360" v="1590" actId="165"/>
          <ac:spMkLst>
            <pc:docMk/>
            <pc:sldMk cId="4002559105" sldId="270"/>
            <ac:spMk id="22" creationId="{37F9659B-15F9-BAC6-EBEB-C98C5C190E0D}"/>
          </ac:spMkLst>
        </pc:spChg>
        <pc:spChg chg="mod topLvl">
          <ac:chgData name="稲垣 典子" userId="75e47cb5-aee2-4599-8dc9-4d0088e0ed8e" providerId="ADAL" clId="{8972567B-C754-7142-99A9-D46BC2064D5C}" dt="2023-07-26T06:36:04.360" v="1590" actId="165"/>
          <ac:spMkLst>
            <pc:docMk/>
            <pc:sldMk cId="4002559105" sldId="270"/>
            <ac:spMk id="23" creationId="{EBA16D0C-A5DE-9795-DAC7-313903F39BC9}"/>
          </ac:spMkLst>
        </pc:spChg>
        <pc:spChg chg="del">
          <ac:chgData name="稲垣 典子" userId="75e47cb5-aee2-4599-8dc9-4d0088e0ed8e" providerId="ADAL" clId="{8972567B-C754-7142-99A9-D46BC2064D5C}" dt="2023-07-20T06:19:25.719" v="2" actId="478"/>
          <ac:spMkLst>
            <pc:docMk/>
            <pc:sldMk cId="4002559105" sldId="270"/>
            <ac:spMk id="25" creationId="{2BD8B0F1-B940-B77C-84FB-9B19883DD092}"/>
          </ac:spMkLst>
        </pc:spChg>
        <pc:spChg chg="add del mod">
          <ac:chgData name="稲垣 典子" userId="75e47cb5-aee2-4599-8dc9-4d0088e0ed8e" providerId="ADAL" clId="{8972567B-C754-7142-99A9-D46BC2064D5C}" dt="2023-07-26T06:04:00.574" v="1437" actId="478"/>
          <ac:spMkLst>
            <pc:docMk/>
            <pc:sldMk cId="4002559105" sldId="270"/>
            <ac:spMk id="26" creationId="{2DE5E6A6-206E-1584-A2CA-1AB9FA7E439B}"/>
          </ac:spMkLst>
        </pc:spChg>
        <pc:spChg chg="add del mod">
          <ac:chgData name="稲垣 典子" userId="75e47cb5-aee2-4599-8dc9-4d0088e0ed8e" providerId="ADAL" clId="{8972567B-C754-7142-99A9-D46BC2064D5C}" dt="2023-07-26T06:04:29.579" v="1442" actId="478"/>
          <ac:spMkLst>
            <pc:docMk/>
            <pc:sldMk cId="4002559105" sldId="270"/>
            <ac:spMk id="27" creationId="{79557599-966D-B14E-C7FF-46E77919DBB8}"/>
          </ac:spMkLst>
        </pc:spChg>
        <pc:spChg chg="add del mod">
          <ac:chgData name="稲垣 典子" userId="75e47cb5-aee2-4599-8dc9-4d0088e0ed8e" providerId="ADAL" clId="{8972567B-C754-7142-99A9-D46BC2064D5C}" dt="2023-07-20T06:37:13.404" v="80" actId="478"/>
          <ac:spMkLst>
            <pc:docMk/>
            <pc:sldMk cId="4002559105" sldId="270"/>
            <ac:spMk id="28" creationId="{13A3B767-C683-3292-FB75-FA488F1E5772}"/>
          </ac:spMkLst>
        </pc:spChg>
        <pc:spChg chg="add mod">
          <ac:chgData name="稲垣 典子" userId="75e47cb5-aee2-4599-8dc9-4d0088e0ed8e" providerId="ADAL" clId="{8972567B-C754-7142-99A9-D46BC2064D5C}" dt="2023-07-26T06:40:58.070" v="1684" actId="1035"/>
          <ac:spMkLst>
            <pc:docMk/>
            <pc:sldMk cId="4002559105" sldId="270"/>
            <ac:spMk id="29" creationId="{CACCE618-3945-1E4C-C55E-030384392E4E}"/>
          </ac:spMkLst>
        </pc:spChg>
        <pc:spChg chg="add mod">
          <ac:chgData name="稲垣 典子" userId="75e47cb5-aee2-4599-8dc9-4d0088e0ed8e" providerId="ADAL" clId="{8972567B-C754-7142-99A9-D46BC2064D5C}" dt="2023-07-26T06:41:01.276" v="1686" actId="1035"/>
          <ac:spMkLst>
            <pc:docMk/>
            <pc:sldMk cId="4002559105" sldId="270"/>
            <ac:spMk id="30" creationId="{2A3184C3-EC1E-7A85-20A9-F537F3D37C19}"/>
          </ac:spMkLst>
        </pc:spChg>
        <pc:spChg chg="add del mod">
          <ac:chgData name="稲垣 典子" userId="75e47cb5-aee2-4599-8dc9-4d0088e0ed8e" providerId="ADAL" clId="{8972567B-C754-7142-99A9-D46BC2064D5C}" dt="2023-07-20T07:18:35.738" v="410" actId="478"/>
          <ac:spMkLst>
            <pc:docMk/>
            <pc:sldMk cId="4002559105" sldId="270"/>
            <ac:spMk id="31" creationId="{9B9C7CA9-B9FC-35C5-66C8-E35DF3667CAB}"/>
          </ac:spMkLst>
        </pc:spChg>
        <pc:grpChg chg="add mod">
          <ac:chgData name="稲垣 典子" userId="75e47cb5-aee2-4599-8dc9-4d0088e0ed8e" providerId="ADAL" clId="{8972567B-C754-7142-99A9-D46BC2064D5C}" dt="2023-07-26T06:40:44.964" v="1680" actId="1035"/>
          <ac:grpSpMkLst>
            <pc:docMk/>
            <pc:sldMk cId="4002559105" sldId="270"/>
            <ac:grpSpMk id="16" creationId="{F7503A8F-011E-1A6F-8166-C353BF00C44C}"/>
          </ac:grpSpMkLst>
        </pc:grpChg>
        <pc:grpChg chg="del mod">
          <ac:chgData name="稲垣 典子" userId="75e47cb5-aee2-4599-8dc9-4d0088e0ed8e" providerId="ADAL" clId="{8972567B-C754-7142-99A9-D46BC2064D5C}" dt="2023-07-26T06:36:04.360" v="1590" actId="165"/>
          <ac:grpSpMkLst>
            <pc:docMk/>
            <pc:sldMk cId="4002559105" sldId="270"/>
            <ac:grpSpMk id="24" creationId="{A56136BB-C852-B18A-D81C-C726FC973D8D}"/>
          </ac:grpSpMkLst>
        </pc:grpChg>
        <pc:picChg chg="mod">
          <ac:chgData name="稲垣 典子" userId="75e47cb5-aee2-4599-8dc9-4d0088e0ed8e" providerId="ADAL" clId="{8972567B-C754-7142-99A9-D46BC2064D5C}" dt="2023-07-26T06:03:11.609" v="1422"/>
          <ac:picMkLst>
            <pc:docMk/>
            <pc:sldMk cId="4002559105" sldId="270"/>
            <ac:picMk id="2" creationId="{00000000-0000-0000-0000-000000000000}"/>
          </ac:picMkLst>
        </pc:picChg>
        <pc:picChg chg="add mod">
          <ac:chgData name="稲垣 典子" userId="75e47cb5-aee2-4599-8dc9-4d0088e0ed8e" providerId="ADAL" clId="{8972567B-C754-7142-99A9-D46BC2064D5C}" dt="2023-07-26T06:03:22.320" v="1423"/>
          <ac:picMkLst>
            <pc:docMk/>
            <pc:sldMk cId="4002559105" sldId="270"/>
            <ac:picMk id="3" creationId="{27BFD05A-F523-1D6E-762E-64A97E5CD652}"/>
          </ac:picMkLst>
        </pc:picChg>
        <pc:picChg chg="del mod">
          <ac:chgData name="稲垣 典子" userId="75e47cb5-aee2-4599-8dc9-4d0088e0ed8e" providerId="ADAL" clId="{8972567B-C754-7142-99A9-D46BC2064D5C}" dt="2023-07-20T06:19:21.274" v="1" actId="478"/>
          <ac:picMkLst>
            <pc:docMk/>
            <pc:sldMk cId="4002559105" sldId="270"/>
            <ac:picMk id="9" creationId="{00000000-0000-0000-0000-000000000000}"/>
          </ac:picMkLst>
        </pc:picChg>
        <pc:picChg chg="add del mod">
          <ac:chgData name="稲垣 典子" userId="75e47cb5-aee2-4599-8dc9-4d0088e0ed8e" providerId="ADAL" clId="{8972567B-C754-7142-99A9-D46BC2064D5C}" dt="2023-07-26T06:03:53.159" v="1433" actId="478"/>
          <ac:picMkLst>
            <pc:docMk/>
            <pc:sldMk cId="4002559105" sldId="270"/>
            <ac:picMk id="11" creationId="{6933F678-28AA-762B-E9AF-FFBD02CA54ED}"/>
          </ac:picMkLst>
        </pc:picChg>
        <pc:picChg chg="mod">
          <ac:chgData name="稲垣 典子" userId="75e47cb5-aee2-4599-8dc9-4d0088e0ed8e" providerId="ADAL" clId="{8972567B-C754-7142-99A9-D46BC2064D5C}" dt="2023-07-26T06:03:11.609" v="1422"/>
          <ac:picMkLst>
            <pc:docMk/>
            <pc:sldMk cId="4002559105" sldId="270"/>
            <ac:picMk id="17" creationId="{00000000-0000-0000-0000-000000000000}"/>
          </ac:picMkLst>
        </pc:picChg>
        <pc:picChg chg="mod">
          <ac:chgData name="稲垣 典子" userId="75e47cb5-aee2-4599-8dc9-4d0088e0ed8e" providerId="ADAL" clId="{8972567B-C754-7142-99A9-D46BC2064D5C}" dt="2023-07-26T06:41:10.357" v="1689" actId="1035"/>
          <ac:picMkLst>
            <pc:docMk/>
            <pc:sldMk cId="4002559105" sldId="270"/>
            <ac:picMk id="19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8972567B-C754-7142-99A9-D46BC2064D5C}" dt="2023-07-26T06:32:01.550" v="1535" actId="1038"/>
        <pc:sldMkLst>
          <pc:docMk/>
          <pc:sldMk cId="4201927461" sldId="271"/>
        </pc:sldMkLst>
        <pc:spChg chg="del">
          <ac:chgData name="稲垣 典子" userId="75e47cb5-aee2-4599-8dc9-4d0088e0ed8e" providerId="ADAL" clId="{8972567B-C754-7142-99A9-D46BC2064D5C}" dt="2023-07-20T06:37:24.188" v="82" actId="478"/>
          <ac:spMkLst>
            <pc:docMk/>
            <pc:sldMk cId="4201927461" sldId="271"/>
            <ac:spMk id="3" creationId="{063FD35D-155E-B523-8114-E574C0F100FF}"/>
          </ac:spMkLst>
        </pc:spChg>
        <pc:spChg chg="del">
          <ac:chgData name="稲垣 典子" userId="75e47cb5-aee2-4599-8dc9-4d0088e0ed8e" providerId="ADAL" clId="{8972567B-C754-7142-99A9-D46BC2064D5C}" dt="2023-07-20T06:19:50.172" v="9" actId="478"/>
          <ac:spMkLst>
            <pc:docMk/>
            <pc:sldMk cId="4201927461" sldId="271"/>
            <ac:spMk id="4" creationId="{00000000-0000-0000-0000-000000000000}"/>
          </ac:spMkLst>
        </pc:spChg>
        <pc:spChg chg="del">
          <ac:chgData name="稲垣 典子" userId="75e47cb5-aee2-4599-8dc9-4d0088e0ed8e" providerId="ADAL" clId="{8972567B-C754-7142-99A9-D46BC2064D5C}" dt="2023-07-20T06:19:46.182" v="7" actId="478"/>
          <ac:spMkLst>
            <pc:docMk/>
            <pc:sldMk cId="4201927461" sldId="271"/>
            <ac:spMk id="6" creationId="{2A29ACBD-D0C9-8D84-DF6C-0889839910A4}"/>
          </ac:spMkLst>
        </pc:spChg>
        <pc:spChg chg="add mod">
          <ac:chgData name="稲垣 典子" userId="75e47cb5-aee2-4599-8dc9-4d0088e0ed8e" providerId="ADAL" clId="{8972567B-C754-7142-99A9-D46BC2064D5C}" dt="2023-07-26T06:03:30.159" v="1426"/>
          <ac:spMkLst>
            <pc:docMk/>
            <pc:sldMk cId="4201927461" sldId="271"/>
            <ac:spMk id="6" creationId="{D05E460F-384D-A841-459C-C3EEE3B4CE8B}"/>
          </ac:spMkLst>
        </pc:spChg>
        <pc:spChg chg="add del mod">
          <ac:chgData name="稲垣 典子" userId="75e47cb5-aee2-4599-8dc9-4d0088e0ed8e" providerId="ADAL" clId="{8972567B-C754-7142-99A9-D46BC2064D5C}" dt="2023-07-26T06:04:59.222" v="1454" actId="478"/>
          <ac:spMkLst>
            <pc:docMk/>
            <pc:sldMk cId="4201927461" sldId="271"/>
            <ac:spMk id="7" creationId="{76CB0A3D-319E-75E9-F9E8-9B71C3395AD5}"/>
          </ac:spMkLst>
        </pc:spChg>
        <pc:spChg chg="add del mod">
          <ac:chgData name="稲垣 典子" userId="75e47cb5-aee2-4599-8dc9-4d0088e0ed8e" providerId="ADAL" clId="{8972567B-C754-7142-99A9-D46BC2064D5C}" dt="2023-07-26T06:04:42.754" v="1446" actId="478"/>
          <ac:spMkLst>
            <pc:docMk/>
            <pc:sldMk cId="4201927461" sldId="271"/>
            <ac:spMk id="8" creationId="{E0CFAA11-A9B2-8876-2E90-BB8A4290745F}"/>
          </ac:spMkLst>
        </pc:spChg>
        <pc:spChg chg="add mod">
          <ac:chgData name="稲垣 典子" userId="75e47cb5-aee2-4599-8dc9-4d0088e0ed8e" providerId="ADAL" clId="{8972567B-C754-7142-99A9-D46BC2064D5C}" dt="2023-07-26T06:04:45.406" v="1448" actId="20577"/>
          <ac:spMkLst>
            <pc:docMk/>
            <pc:sldMk cId="4201927461" sldId="271"/>
            <ac:spMk id="9" creationId="{EDC1C1A5-387A-ACD8-D838-6B44796C55D9}"/>
          </ac:spMkLst>
        </pc:spChg>
        <pc:spChg chg="add del mod">
          <ac:chgData name="稲垣 典子" userId="75e47cb5-aee2-4599-8dc9-4d0088e0ed8e" providerId="ADAL" clId="{8972567B-C754-7142-99A9-D46BC2064D5C}" dt="2023-07-26T06:04:40.264" v="1445" actId="478"/>
          <ac:spMkLst>
            <pc:docMk/>
            <pc:sldMk cId="4201927461" sldId="271"/>
            <ac:spMk id="10" creationId="{2BB5EFCD-DCF7-2EB9-4116-704DC2F21B0A}"/>
          </ac:spMkLst>
        </pc:spChg>
        <pc:spChg chg="add mod">
          <ac:chgData name="稲垣 典子" userId="75e47cb5-aee2-4599-8dc9-4d0088e0ed8e" providerId="ADAL" clId="{8972567B-C754-7142-99A9-D46BC2064D5C}" dt="2023-07-26T06:04:37.217" v="1444"/>
          <ac:spMkLst>
            <pc:docMk/>
            <pc:sldMk cId="4201927461" sldId="271"/>
            <ac:spMk id="11" creationId="{A2267783-AAEA-44E5-99B3-722A57091688}"/>
          </ac:spMkLst>
        </pc:spChg>
        <pc:spChg chg="add del mod">
          <ac:chgData name="稲垣 典子" userId="75e47cb5-aee2-4599-8dc9-4d0088e0ed8e" providerId="ADAL" clId="{8972567B-C754-7142-99A9-D46BC2064D5C}" dt="2023-07-26T06:30:38.557" v="1483"/>
          <ac:spMkLst>
            <pc:docMk/>
            <pc:sldMk cId="4201927461" sldId="271"/>
            <ac:spMk id="12" creationId="{6EC2B32A-0235-2659-0B68-17A7AB9DC1FC}"/>
          </ac:spMkLst>
        </pc:spChg>
        <pc:spChg chg="mod">
          <ac:chgData name="稲垣 典子" userId="75e47cb5-aee2-4599-8dc9-4d0088e0ed8e" providerId="ADAL" clId="{8972567B-C754-7142-99A9-D46BC2064D5C}" dt="2023-07-26T06:31:50.901" v="1526" actId="255"/>
          <ac:spMkLst>
            <pc:docMk/>
            <pc:sldMk cId="4201927461" sldId="271"/>
            <ac:spMk id="15" creationId="{00000000-0000-0000-0000-000000000000}"/>
          </ac:spMkLst>
        </pc:spChg>
        <pc:picChg chg="mod">
          <ac:chgData name="稲垣 典子" userId="75e47cb5-aee2-4599-8dc9-4d0088e0ed8e" providerId="ADAL" clId="{8972567B-C754-7142-99A9-D46BC2064D5C}" dt="2023-07-26T06:30:45.382" v="1495" actId="1036"/>
          <ac:picMkLst>
            <pc:docMk/>
            <pc:sldMk cId="4201927461" sldId="271"/>
            <ac:picMk id="2" creationId="{00000000-0000-0000-0000-000000000000}"/>
          </ac:picMkLst>
        </pc:picChg>
        <pc:picChg chg="add mod">
          <ac:chgData name="稲垣 典子" userId="75e47cb5-aee2-4599-8dc9-4d0088e0ed8e" providerId="ADAL" clId="{8972567B-C754-7142-99A9-D46BC2064D5C}" dt="2023-07-26T06:31:17.583" v="1512" actId="1035"/>
          <ac:picMkLst>
            <pc:docMk/>
            <pc:sldMk cId="4201927461" sldId="271"/>
            <ac:picMk id="3" creationId="{871C633B-2646-E59C-A8C0-91B23F68532D}"/>
          </ac:picMkLst>
        </pc:picChg>
        <pc:picChg chg="add mod">
          <ac:chgData name="稲垣 典子" userId="75e47cb5-aee2-4599-8dc9-4d0088e0ed8e" providerId="ADAL" clId="{8972567B-C754-7142-99A9-D46BC2064D5C}" dt="2023-07-26T06:03:24.606" v="1425"/>
          <ac:picMkLst>
            <pc:docMk/>
            <pc:sldMk cId="4201927461" sldId="271"/>
            <ac:picMk id="4" creationId="{8FBB685A-0749-EA4C-13C7-8441909C2702}"/>
          </ac:picMkLst>
        </pc:picChg>
        <pc:picChg chg="add del mod">
          <ac:chgData name="稲垣 典子" userId="75e47cb5-aee2-4599-8dc9-4d0088e0ed8e" providerId="ADAL" clId="{8972567B-C754-7142-99A9-D46BC2064D5C}" dt="2023-07-26T06:04:58.211" v="1453" actId="478"/>
          <ac:picMkLst>
            <pc:docMk/>
            <pc:sldMk cId="4201927461" sldId="271"/>
            <ac:picMk id="5" creationId="{A1B0990A-2D28-EDA5-CC5C-919A9EBA845E}"/>
          </ac:picMkLst>
        </pc:picChg>
        <pc:picChg chg="del">
          <ac:chgData name="稲垣 典子" userId="75e47cb5-aee2-4599-8dc9-4d0088e0ed8e" providerId="ADAL" clId="{8972567B-C754-7142-99A9-D46BC2064D5C}" dt="2023-07-20T06:19:47.745" v="8" actId="478"/>
          <ac:picMkLst>
            <pc:docMk/>
            <pc:sldMk cId="4201927461" sldId="271"/>
            <ac:picMk id="9" creationId="{00000000-0000-0000-0000-000000000000}"/>
          </ac:picMkLst>
        </pc:picChg>
        <pc:picChg chg="mod">
          <ac:chgData name="稲垣 典子" userId="75e47cb5-aee2-4599-8dc9-4d0088e0ed8e" providerId="ADAL" clId="{8972567B-C754-7142-99A9-D46BC2064D5C}" dt="2023-07-26T06:30:47.966" v="1499" actId="1036"/>
          <ac:picMkLst>
            <pc:docMk/>
            <pc:sldMk cId="4201927461" sldId="271"/>
            <ac:picMk id="14" creationId="{00000000-0000-0000-0000-000000000000}"/>
          </ac:picMkLst>
        </pc:picChg>
        <pc:picChg chg="mod">
          <ac:chgData name="稲垣 典子" userId="75e47cb5-aee2-4599-8dc9-4d0088e0ed8e" providerId="ADAL" clId="{8972567B-C754-7142-99A9-D46BC2064D5C}" dt="2023-07-26T06:32:01.550" v="1535" actId="1038"/>
          <ac:picMkLst>
            <pc:docMk/>
            <pc:sldMk cId="4201927461" sldId="271"/>
            <ac:picMk id="18" creationId="{00000000-0000-0000-0000-000000000000}"/>
          </ac:picMkLst>
        </pc:picChg>
      </pc:sldChg>
      <pc:sldChg chg="addSp delSp modSp mod delCm modNotes">
        <pc:chgData name="稲垣 典子" userId="75e47cb5-aee2-4599-8dc9-4d0088e0ed8e" providerId="ADAL" clId="{8972567B-C754-7142-99A9-D46BC2064D5C}" dt="2023-07-26T06:35:43.291" v="1589" actId="1035"/>
        <pc:sldMkLst>
          <pc:docMk/>
          <pc:sldMk cId="733240711" sldId="272"/>
        </pc:sldMkLst>
        <pc:spChg chg="del">
          <ac:chgData name="稲垣 典子" userId="75e47cb5-aee2-4599-8dc9-4d0088e0ed8e" providerId="ADAL" clId="{8972567B-C754-7142-99A9-D46BC2064D5C}" dt="2023-07-20T06:37:21.370" v="81" actId="478"/>
          <ac:spMkLst>
            <pc:docMk/>
            <pc:sldMk cId="733240711" sldId="272"/>
            <ac:spMk id="2" creationId="{2ECF7F1C-2C00-CFDD-95E6-9DB60790E15C}"/>
          </ac:spMkLst>
        </pc:spChg>
        <pc:spChg chg="del">
          <ac:chgData name="稲垣 典子" userId="75e47cb5-aee2-4599-8dc9-4d0088e0ed8e" providerId="ADAL" clId="{8972567B-C754-7142-99A9-D46BC2064D5C}" dt="2023-07-20T06:19:43.011" v="6" actId="478"/>
          <ac:spMkLst>
            <pc:docMk/>
            <pc:sldMk cId="733240711" sldId="272"/>
            <ac:spMk id="3" creationId="{00000000-0000-0000-0000-000000000000}"/>
          </ac:spMkLst>
        </pc:spChg>
        <pc:spChg chg="add mod">
          <ac:chgData name="稲垣 典子" userId="75e47cb5-aee2-4599-8dc9-4d0088e0ed8e" providerId="ADAL" clId="{8972567B-C754-7142-99A9-D46BC2064D5C}" dt="2023-07-26T06:03:33.021" v="1428"/>
          <ac:spMkLst>
            <pc:docMk/>
            <pc:sldMk cId="733240711" sldId="272"/>
            <ac:spMk id="3" creationId="{508BF0F1-1739-EDD7-21C5-6327C992F30B}"/>
          </ac:spMkLst>
        </pc:spChg>
        <pc:spChg chg="del">
          <ac:chgData name="稲垣 典子" userId="75e47cb5-aee2-4599-8dc9-4d0088e0ed8e" providerId="ADAL" clId="{8972567B-C754-7142-99A9-D46BC2064D5C}" dt="2023-07-20T06:19:38.809" v="5" actId="478"/>
          <ac:spMkLst>
            <pc:docMk/>
            <pc:sldMk cId="733240711" sldId="272"/>
            <ac:spMk id="5" creationId="{D0C4222B-9608-ABCA-EFE4-CE5C423E4F4A}"/>
          </ac:spMkLst>
        </pc:spChg>
        <pc:spChg chg="add mod">
          <ac:chgData name="稲垣 典子" userId="75e47cb5-aee2-4599-8dc9-4d0088e0ed8e" providerId="ADAL" clId="{8972567B-C754-7142-99A9-D46BC2064D5C}" dt="2023-07-26T06:04:50.615" v="1450" actId="20577"/>
          <ac:spMkLst>
            <pc:docMk/>
            <pc:sldMk cId="733240711" sldId="272"/>
            <ac:spMk id="5" creationId="{D810ADB9-BABA-17F1-76F6-613FA858A890}"/>
          </ac:spMkLst>
        </pc:spChg>
        <pc:spChg chg="add del mod">
          <ac:chgData name="稲垣 典子" userId="75e47cb5-aee2-4599-8dc9-4d0088e0ed8e" providerId="ADAL" clId="{8972567B-C754-7142-99A9-D46BC2064D5C}" dt="2023-07-26T06:05:01.678" v="1455" actId="478"/>
          <ac:spMkLst>
            <pc:docMk/>
            <pc:sldMk cId="733240711" sldId="272"/>
            <ac:spMk id="6" creationId="{F4FE1D23-CC6A-9711-4004-6A5B8DE2A10B}"/>
          </ac:spMkLst>
        </pc:spChg>
        <pc:spChg chg="add del mod">
          <ac:chgData name="稲垣 典子" userId="75e47cb5-aee2-4599-8dc9-4d0088e0ed8e" providerId="ADAL" clId="{8972567B-C754-7142-99A9-D46BC2064D5C}" dt="2023-07-26T06:04:53.160" v="1451" actId="478"/>
          <ac:spMkLst>
            <pc:docMk/>
            <pc:sldMk cId="733240711" sldId="272"/>
            <ac:spMk id="7" creationId="{9C791022-7CAB-63EF-E6D5-2BE5A22507B8}"/>
          </ac:spMkLst>
        </pc:spChg>
        <pc:spChg chg="add del mod">
          <ac:chgData name="稲垣 典子" userId="75e47cb5-aee2-4599-8dc9-4d0088e0ed8e" providerId="ADAL" clId="{8972567B-C754-7142-99A9-D46BC2064D5C}" dt="2023-07-26T06:04:55.247" v="1452" actId="478"/>
          <ac:spMkLst>
            <pc:docMk/>
            <pc:sldMk cId="733240711" sldId="272"/>
            <ac:spMk id="8" creationId="{463EA0BC-69E8-996A-6FE9-D00D24F97366}"/>
          </ac:spMkLst>
        </pc:spChg>
        <pc:spChg chg="add mod">
          <ac:chgData name="稲垣 典子" userId="75e47cb5-aee2-4599-8dc9-4d0088e0ed8e" providerId="ADAL" clId="{8972567B-C754-7142-99A9-D46BC2064D5C}" dt="2023-07-26T06:04:36.066" v="1443"/>
          <ac:spMkLst>
            <pc:docMk/>
            <pc:sldMk cId="733240711" sldId="272"/>
            <ac:spMk id="9" creationId="{74EEF709-AA4A-2F16-9E21-5F98969D8F52}"/>
          </ac:spMkLst>
        </pc:spChg>
        <pc:spChg chg="mod">
          <ac:chgData name="稲垣 典子" userId="75e47cb5-aee2-4599-8dc9-4d0088e0ed8e" providerId="ADAL" clId="{8972567B-C754-7142-99A9-D46BC2064D5C}" dt="2023-07-26T06:34:40.932" v="1564" actId="14100"/>
          <ac:spMkLst>
            <pc:docMk/>
            <pc:sldMk cId="733240711" sldId="272"/>
            <ac:spMk id="11" creationId="{EF3A96EB-7654-574D-A466-AC431D782829}"/>
          </ac:spMkLst>
        </pc:spChg>
        <pc:spChg chg="mod">
          <ac:chgData name="稲垣 典子" userId="75e47cb5-aee2-4599-8dc9-4d0088e0ed8e" providerId="ADAL" clId="{8972567B-C754-7142-99A9-D46BC2064D5C}" dt="2023-07-26T06:35:43.291" v="1589" actId="1035"/>
          <ac:spMkLst>
            <pc:docMk/>
            <pc:sldMk cId="733240711" sldId="272"/>
            <ac:spMk id="24" creationId="{D162B33E-14CE-6211-168D-D1802DCF60FF}"/>
          </ac:spMkLst>
        </pc:spChg>
        <pc:picChg chg="add mod">
          <ac:chgData name="稲垣 典子" userId="75e47cb5-aee2-4599-8dc9-4d0088e0ed8e" providerId="ADAL" clId="{8972567B-C754-7142-99A9-D46BC2064D5C}" dt="2023-07-26T06:03:23.534" v="1424"/>
          <ac:picMkLst>
            <pc:docMk/>
            <pc:sldMk cId="733240711" sldId="272"/>
            <ac:picMk id="2" creationId="{C7A6223A-1593-FCD0-4682-6DB562374264}"/>
          </ac:picMkLst>
        </pc:picChg>
        <pc:picChg chg="add del mod">
          <ac:chgData name="稲垣 典子" userId="75e47cb5-aee2-4599-8dc9-4d0088e0ed8e" providerId="ADAL" clId="{8972567B-C754-7142-99A9-D46BC2064D5C}" dt="2023-07-26T06:05:02.386" v="1456" actId="478"/>
          <ac:picMkLst>
            <pc:docMk/>
            <pc:sldMk cId="733240711" sldId="272"/>
            <ac:picMk id="4" creationId="{409C64A5-E8E1-3D19-2B4A-F36B2291C01C}"/>
          </ac:picMkLst>
        </pc:picChg>
        <pc:picChg chg="del">
          <ac:chgData name="稲垣 典子" userId="75e47cb5-aee2-4599-8dc9-4d0088e0ed8e" providerId="ADAL" clId="{8972567B-C754-7142-99A9-D46BC2064D5C}" dt="2023-07-20T06:19:36.335" v="4" actId="478"/>
          <ac:picMkLst>
            <pc:docMk/>
            <pc:sldMk cId="733240711" sldId="272"/>
            <ac:picMk id="9" creationId="{00000000-0000-0000-0000-000000000000}"/>
          </ac:picMkLst>
        </pc:picChg>
        <pc:picChg chg="mod">
          <ac:chgData name="稲垣 典子" userId="75e47cb5-aee2-4599-8dc9-4d0088e0ed8e" providerId="ADAL" clId="{8972567B-C754-7142-99A9-D46BC2064D5C}" dt="2023-07-26T06:35:29.473" v="1586" actId="1038"/>
          <ac:picMkLst>
            <pc:docMk/>
            <pc:sldMk cId="733240711" sldId="272"/>
            <ac:picMk id="25" creationId="{75184A7F-D10F-8B6D-8DE5-ED8AE1FFA954}"/>
          </ac:picMkLst>
        </pc:picChg>
        <pc:picChg chg="del mod">
          <ac:chgData name="稲垣 典子" userId="75e47cb5-aee2-4599-8dc9-4d0088e0ed8e" providerId="ADAL" clId="{8972567B-C754-7142-99A9-D46BC2064D5C}" dt="2023-07-21T01:02:32.807" v="1421" actId="478"/>
          <ac:picMkLst>
            <pc:docMk/>
            <pc:sldMk cId="733240711" sldId="272"/>
            <ac:picMk id="26" creationId="{6F810A8A-4864-6EC1-AF28-B8D31564D3D8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8972567B-C754-7142-99A9-D46BC2064D5C}" dt="2023-07-20T06:20:38.023" v="19"/>
              <pc2:cmMkLst xmlns:pc2="http://schemas.microsoft.com/office/powerpoint/2019/9/main/command">
                <pc:docMk/>
                <pc:sldMk cId="733240711" sldId="272"/>
                <pc2:cmMk id="{100765CA-9811-448F-A67A-01A123F1FB53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8972567B-C754-7142-99A9-D46BC2064D5C}" dt="2023-07-20T06:20:38.023" v="19"/>
              <pc2:cmMkLst xmlns:pc2="http://schemas.microsoft.com/office/powerpoint/2019/9/main/command">
                <pc:docMk/>
                <pc:sldMk cId="733240711" sldId="272"/>
                <pc2:cmMk id="{0D3FBEED-4BB9-4600-9595-65B5ABEFFD0E}"/>
              </pc2:cmMkLst>
            </pc226:cmChg>
          </p:ext>
        </pc:extLst>
      </pc:sldChg>
      <pc:sldMasterChg chg="modSp modSldLayout">
        <pc:chgData name="稲垣 典子" userId="75e47cb5-aee2-4599-8dc9-4d0088e0ed8e" providerId="ADAL" clId="{8972567B-C754-7142-99A9-D46BC2064D5C}" dt="2023-07-26T06:03:11.609" v="1422"/>
        <pc:sldMasterMkLst>
          <pc:docMk/>
          <pc:sldMasterMk cId="1809437855" sldId="2147483648"/>
        </pc:sldMasterMkLst>
        <pc:spChg chg="mod">
          <ac:chgData name="稲垣 典子" userId="75e47cb5-aee2-4599-8dc9-4d0088e0ed8e" providerId="ADAL" clId="{8972567B-C754-7142-99A9-D46BC2064D5C}" dt="2023-07-26T06:03:11.609" v="1422"/>
          <ac:spMkLst>
            <pc:docMk/>
            <pc:sldMasterMk cId="1809437855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8972567B-C754-7142-99A9-D46BC2064D5C}" dt="2023-07-26T06:03:11.609" v="1422"/>
          <ac:spMkLst>
            <pc:docMk/>
            <pc:sldMasterMk cId="1809437855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8972567B-C754-7142-99A9-D46BC2064D5C}" dt="2023-07-26T06:03:11.609" v="1422"/>
          <ac:spMkLst>
            <pc:docMk/>
            <pc:sldMasterMk cId="1809437855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8972567B-C754-7142-99A9-D46BC2064D5C}" dt="2023-07-26T06:03:11.609" v="1422"/>
          <ac:spMkLst>
            <pc:docMk/>
            <pc:sldMasterMk cId="1809437855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8972567B-C754-7142-99A9-D46BC2064D5C}" dt="2023-07-26T06:03:11.609" v="1422"/>
          <ac:spMkLst>
            <pc:docMk/>
            <pc:sldMasterMk cId="1809437855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8972567B-C754-7142-99A9-D46BC2064D5C}" dt="2023-07-26T06:03:11.609" v="1422"/>
          <pc:sldLayoutMkLst>
            <pc:docMk/>
            <pc:sldMasterMk cId="1809437855" sldId="2147483648"/>
            <pc:sldLayoutMk cId="2487775737" sldId="2147483649"/>
          </pc:sldLayoutMkLst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2487775737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2487775737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972567B-C754-7142-99A9-D46BC2064D5C}" dt="2023-07-26T06:03:11.609" v="1422"/>
          <pc:sldLayoutMkLst>
            <pc:docMk/>
            <pc:sldMasterMk cId="1809437855" sldId="2147483648"/>
            <pc:sldLayoutMk cId="3378791588" sldId="2147483651"/>
          </pc:sldLayoutMkLst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3378791588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3378791588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972567B-C754-7142-99A9-D46BC2064D5C}" dt="2023-07-26T06:03:11.609" v="1422"/>
          <pc:sldLayoutMkLst>
            <pc:docMk/>
            <pc:sldMasterMk cId="1809437855" sldId="2147483648"/>
            <pc:sldLayoutMk cId="2076399058" sldId="2147483652"/>
          </pc:sldLayoutMkLst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2076399058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2076399058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972567B-C754-7142-99A9-D46BC2064D5C}" dt="2023-07-26T06:03:11.609" v="1422"/>
          <pc:sldLayoutMkLst>
            <pc:docMk/>
            <pc:sldMasterMk cId="1809437855" sldId="2147483648"/>
            <pc:sldLayoutMk cId="2414791785" sldId="2147483653"/>
          </pc:sldLayoutMkLst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2414791785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2414791785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2414791785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2414791785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972567B-C754-7142-99A9-D46BC2064D5C}" dt="2023-07-26T06:03:11.609" v="1422"/>
          <pc:sldLayoutMkLst>
            <pc:docMk/>
            <pc:sldMasterMk cId="1809437855" sldId="2147483648"/>
            <pc:sldLayoutMk cId="1183175479" sldId="2147483656"/>
          </pc:sldLayoutMkLst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1183175479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1183175479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1183175479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972567B-C754-7142-99A9-D46BC2064D5C}" dt="2023-07-26T06:03:11.609" v="1422"/>
          <pc:sldLayoutMkLst>
            <pc:docMk/>
            <pc:sldMasterMk cId="1809437855" sldId="2147483648"/>
            <pc:sldLayoutMk cId="111834152" sldId="2147483657"/>
          </pc:sldLayoutMkLst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111834152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111834152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111834152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972567B-C754-7142-99A9-D46BC2064D5C}" dt="2023-07-26T06:03:11.609" v="1422"/>
          <pc:sldLayoutMkLst>
            <pc:docMk/>
            <pc:sldMasterMk cId="1809437855" sldId="2147483648"/>
            <pc:sldLayoutMk cId="1824726502" sldId="2147483659"/>
          </pc:sldLayoutMkLst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1824726502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8972567B-C754-7142-99A9-D46BC2064D5C}" dt="2023-07-26T06:03:11.609" v="1422"/>
            <ac:spMkLst>
              <pc:docMk/>
              <pc:sldMasterMk cId="1809437855" sldId="2147483648"/>
              <pc:sldLayoutMk cId="182472650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D14F5B6-B2BE-483A-9366-D6E80C99B226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0A16FB-D879-4C37-8FB2-EE9B0A3AF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554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22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519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164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77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27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791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39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791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2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91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17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3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53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726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91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43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44625" y="920552"/>
            <a:ext cx="585671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ko" altLang="en-US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★</a:t>
            </a:r>
            <a:r>
              <a:rPr lang="fr" altLang="ko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fr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Qu’est-ce que l’hypoglycémie ?</a:t>
            </a:r>
          </a:p>
          <a:p>
            <a:pPr algn="just"/>
            <a:r>
              <a:rPr lang="ja-JP" altLang="en-US" sz="1100" b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「低血糖」とは</a:t>
            </a:r>
            <a:endParaRPr lang="en-US" altLang="ja-JP" sz="1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1568624"/>
            <a:ext cx="915623" cy="817301"/>
          </a:xfrm>
          <a:prstGeom prst="rect">
            <a:avLst/>
          </a:prstGeom>
        </p:spPr>
      </p:pic>
      <p:sp>
        <p:nvSpPr>
          <p:cNvPr id="6" name="角丸四角形吹き出し 5"/>
          <p:cNvSpPr/>
          <p:nvPr/>
        </p:nvSpPr>
        <p:spPr>
          <a:xfrm>
            <a:off x="1562579" y="1568624"/>
            <a:ext cx="5250797" cy="797094"/>
          </a:xfrm>
          <a:prstGeom prst="wedgeRoundRectCallout">
            <a:avLst>
              <a:gd name="adj1" fmla="val -53480"/>
              <a:gd name="adj2" fmla="val 24424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rtl="0"/>
            <a:r>
              <a:rPr lang="fr" altLang="ja-JP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Il s’agit de la situation où la glycémie a chuté en dessous de 70 mg/dL sous l’effet des antidiabétiques. 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糖尿病の薬によって 血糖値が 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70</a:t>
            </a:r>
            <a:r>
              <a:rPr lang="en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mg/dL 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を下回ることです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9F0822-8CBA-2846-869D-F805C435FEDE}"/>
              </a:ext>
            </a:extLst>
          </p:cNvPr>
          <p:cNvSpPr txBox="1"/>
          <p:nvPr/>
        </p:nvSpPr>
        <p:spPr>
          <a:xfrm>
            <a:off x="96655" y="3152800"/>
            <a:ext cx="6644713" cy="280831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6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Les symptômes apparaissant lorsque la glycémie baisse sont similaires à ceux présentés dans l’illustration ci-dessous. Si des symptômes apparaissent, agissez rapidement.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血糖値が下がると、下の絵のような症状になります。症状がでたら早く対応しましょう。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5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500" b="1" dirty="0">
                <a:solidFill>
                  <a:srgbClr val="FF40FF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Hypoglycémie non détectée  </a:t>
            </a:r>
            <a:r>
              <a:rPr lang="fr" altLang="ja-JP" sz="15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: si la glycémie tombe en dessous de 70 mg/dl sans apparition de symptôme, des troubles graves du système nerveux central (perte de conscience, etc.) peuvent soudainement se manifester.</a:t>
            </a:r>
          </a:p>
          <a:p>
            <a:r>
              <a:rPr lang="ja-JP" altLang="en-US" sz="8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ja-JP" altLang="en-US" sz="10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ja-JP" altLang="en-US" sz="9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無自覚性低血糖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：血糖値が 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70</a:t>
            </a:r>
            <a:r>
              <a:rPr lang="en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mg/dL 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を下回っても症状がなく、突然重い中枢神経症状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意識がなくなるなど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)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が出る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fr" altLang="ja-JP" sz="5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5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Chez les personnes dont la glycémie est normalement élevée des symptômes d’hypoglycémie peuvent survenir même avec une glycémie autour de 100 mg/</a:t>
            </a:r>
            <a:r>
              <a:rPr lang="fr" altLang="ja-JP" sz="1500" b="1" dirty="0" err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dL</a:t>
            </a:r>
            <a:r>
              <a:rPr lang="fr" altLang="ja-JP" sz="15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.</a:t>
            </a:r>
          </a:p>
          <a:p>
            <a:r>
              <a:rPr lang="ja-JP" altLang="en-US" sz="8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普段の血糖が高い人は、血糖値が 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100</a:t>
            </a:r>
            <a:r>
              <a:rPr lang="en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mg/dL 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前後でも低血糖症状が起きる</a:t>
            </a:r>
            <a:endParaRPr lang="ko" altLang="ja-JP" sz="900" dirty="0">
              <a:latin typeface="HGMaruGothicMPRO" panose="020F0600000000000000" pitchFamily="34" charset="-128"/>
              <a:ea typeface="Gulim" panose="020B0600000101010101" pitchFamily="34" charset="-127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0F0D48E-79E9-F341-8E08-E7A400790FBC}"/>
              </a:ext>
            </a:extLst>
          </p:cNvPr>
          <p:cNvSpPr txBox="1"/>
          <p:nvPr/>
        </p:nvSpPr>
        <p:spPr>
          <a:xfrm>
            <a:off x="44625" y="2576736"/>
            <a:ext cx="58567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ko" altLang="en-US" sz="2000" b="1" dirty="0">
                <a:solidFill>
                  <a:schemeClr val="accent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★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Quels sont les symptômes de l’hypoglycémie ?</a:t>
            </a:r>
          </a:p>
          <a:p>
            <a:pPr algn="just"/>
            <a:r>
              <a:rPr lang="ja-JP" altLang="en-US" sz="1400" b="1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　</a:t>
            </a:r>
            <a:r>
              <a:rPr lang="ja-JP" altLang="en-US" sz="1100" b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低血糖症状とは</a:t>
            </a:r>
            <a:endParaRPr lang="en-US" altLang="ja-JP" sz="1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F7503A8F-011E-1A6F-8166-C353BF00C44C}"/>
              </a:ext>
            </a:extLst>
          </p:cNvPr>
          <p:cNvGrpSpPr/>
          <p:nvPr/>
        </p:nvGrpSpPr>
        <p:grpSpPr>
          <a:xfrm>
            <a:off x="135022" y="5961112"/>
            <a:ext cx="6390322" cy="3626179"/>
            <a:chOff x="135022" y="5508750"/>
            <a:chExt cx="6390322" cy="3626179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022" y="5687885"/>
              <a:ext cx="2992014" cy="3447044"/>
            </a:xfrm>
            <a:prstGeom prst="rect">
              <a:avLst/>
            </a:prstGeom>
          </p:spPr>
        </p:pic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535" y="6306769"/>
              <a:ext cx="537835" cy="533532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613953F6-DDC6-36D9-6D9F-79F46682FD6E}"/>
                </a:ext>
              </a:extLst>
            </p:cNvPr>
            <p:cNvSpPr txBox="1"/>
            <p:nvPr/>
          </p:nvSpPr>
          <p:spPr>
            <a:xfrm>
              <a:off x="882544" y="6711390"/>
              <a:ext cx="10652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" altLang="ja-JP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environ 70 mg/dl ou moins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C71863A-C6D8-75A5-C8B0-55F2FB85FF8D}"/>
                </a:ext>
              </a:extLst>
            </p:cNvPr>
            <p:cNvSpPr txBox="1"/>
            <p:nvPr/>
          </p:nvSpPr>
          <p:spPr>
            <a:xfrm>
              <a:off x="3422244" y="5989857"/>
              <a:ext cx="3103100" cy="1123384"/>
            </a:xfrm>
            <a:prstGeom prst="rect">
              <a:avLst/>
            </a:prstGeom>
            <a:solidFill>
              <a:srgbClr val="C3D9FF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fr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Troubles du système nerveux sympathique</a:t>
              </a:r>
              <a:endPara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Transpiration</a:t>
              </a:r>
              <a:endPara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Anxiété</a:t>
              </a:r>
              <a:endPara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Accélération du pouls</a:t>
              </a:r>
              <a:endPara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Tremblements aux mains et aux doigts</a:t>
              </a:r>
              <a:endPara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Teint pâle</a:t>
              </a:r>
              <a:endParaRPr lang="ja-JP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FE0399A-16D9-37F4-8DBB-DC174786B879}"/>
                </a:ext>
              </a:extLst>
            </p:cNvPr>
            <p:cNvSpPr txBox="1"/>
            <p:nvPr/>
          </p:nvSpPr>
          <p:spPr>
            <a:xfrm>
              <a:off x="3414269" y="7185249"/>
              <a:ext cx="2585956" cy="954107"/>
            </a:xfrm>
            <a:prstGeom prst="rect">
              <a:avLst/>
            </a:prstGeom>
            <a:solidFill>
              <a:srgbClr val="FCFEC3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fr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Troubles du système nerveux central</a:t>
              </a:r>
              <a:endPara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Maux de tête</a:t>
              </a:r>
              <a:endPara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Vision floue</a:t>
              </a:r>
              <a:endPara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Capacité de concentration réduite</a:t>
              </a:r>
              <a:endPara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Bâillements fréquents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36D7BDB-96ED-6A53-B46A-1161EA4BC45F}"/>
                </a:ext>
              </a:extLst>
            </p:cNvPr>
            <p:cNvSpPr txBox="1"/>
            <p:nvPr/>
          </p:nvSpPr>
          <p:spPr>
            <a:xfrm>
              <a:off x="3420586" y="8313277"/>
              <a:ext cx="2587614" cy="600164"/>
            </a:xfrm>
            <a:prstGeom prst="rect">
              <a:avLst/>
            </a:prstGeom>
            <a:solidFill>
              <a:srgbClr val="FFCCC9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Comportement anormal</a:t>
              </a:r>
              <a:endPara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Spasmes</a:t>
              </a:r>
              <a:endPara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rtl="0"/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・ Léthargie</a:t>
              </a:r>
              <a:r>
                <a:rPr lang="en-US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fr" altLang="ja-JP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(perte de conscience)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AABB807-D651-5583-4937-22EA7F79834A}"/>
                </a:ext>
              </a:extLst>
            </p:cNvPr>
            <p:cNvSpPr txBox="1"/>
            <p:nvPr/>
          </p:nvSpPr>
          <p:spPr>
            <a:xfrm>
              <a:off x="915253" y="8568790"/>
              <a:ext cx="10875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" altLang="ja-JP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 mg/dl ou moins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CB6FE79-9C79-E1D7-F8B7-D7B484FC1552}"/>
                </a:ext>
              </a:extLst>
            </p:cNvPr>
            <p:cNvSpPr txBox="1"/>
            <p:nvPr/>
          </p:nvSpPr>
          <p:spPr>
            <a:xfrm>
              <a:off x="895632" y="7632686"/>
              <a:ext cx="106520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" altLang="ja-JP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environ 50 mg/dl</a:t>
              </a:r>
              <a:endParaRPr lang="ja-JP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7F9659B-15F9-BAC6-EBEB-C98C5C190E0D}"/>
                </a:ext>
              </a:extLst>
            </p:cNvPr>
            <p:cNvSpPr txBox="1"/>
            <p:nvPr/>
          </p:nvSpPr>
          <p:spPr>
            <a:xfrm>
              <a:off x="829280" y="5508750"/>
              <a:ext cx="7995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Glycémie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BA16D0C-A5DE-9795-DAC7-313903F39BC9}"/>
                </a:ext>
              </a:extLst>
            </p:cNvPr>
            <p:cNvSpPr txBox="1"/>
            <p:nvPr/>
          </p:nvSpPr>
          <p:spPr>
            <a:xfrm>
              <a:off x="1700808" y="5508750"/>
              <a:ext cx="21057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fr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Symptômes d’hypoglycémie</a:t>
              </a:r>
              <a:endParaRPr lang="ja-JP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円/楕円 28">
            <a:extLst>
              <a:ext uri="{FF2B5EF4-FFF2-40B4-BE49-F238E27FC236}">
                <a16:creationId xmlns:a16="http://schemas.microsoft.com/office/drawing/2014/main" id="{CACCE618-3945-1E4C-C55E-030384392E4E}"/>
              </a:ext>
            </a:extLst>
          </p:cNvPr>
          <p:cNvSpPr/>
          <p:nvPr/>
        </p:nvSpPr>
        <p:spPr>
          <a:xfrm>
            <a:off x="168662" y="56456"/>
            <a:ext cx="5852626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US" altLang="ja-JP" sz="24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A3184C3-EC1E-7A85-20A9-F537F3D37C19}"/>
              </a:ext>
            </a:extLst>
          </p:cNvPr>
          <p:cNvSpPr txBox="1"/>
          <p:nvPr/>
        </p:nvSpPr>
        <p:spPr>
          <a:xfrm>
            <a:off x="934219" y="200472"/>
            <a:ext cx="4222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altLang="ja-JP" sz="2200" b="1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9. Qu’est-ce que l’hypoglycémie ?</a:t>
            </a:r>
          </a:p>
          <a:p>
            <a:pPr algn="ctr"/>
            <a:r>
              <a:rPr lang="ja-JP" altLang="en-US" sz="1200" b="1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「低血糖」とは？</a:t>
            </a:r>
            <a:endParaRPr lang="en-US" altLang="ja-JP" sz="140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27BFD05A-F523-1D6E-762E-64A97E5CD65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1C64562-65EF-910C-8DC8-365439671F06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0A5AFA10-19A3-E13C-4A5E-233BD914EAA4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3" name="フッター プレースホルダー 4">
            <a:extLst>
              <a:ext uri="{FF2B5EF4-FFF2-40B4-BE49-F238E27FC236}">
                <a16:creationId xmlns:a16="http://schemas.microsoft.com/office/drawing/2014/main" id="{1F9A2AA1-24C5-5494-2355-2E3F4712BD34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Qu’est-ce que l’hypoglycémie 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「低血糖」とは？</a:t>
            </a:r>
          </a:p>
        </p:txBody>
      </p:sp>
    </p:spTree>
    <p:extLst>
      <p:ext uri="{BB962C8B-B14F-4D97-AF65-F5344CB8AC3E}">
        <p14:creationId xmlns:p14="http://schemas.microsoft.com/office/powerpoint/2010/main" val="4002559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F3A96EB-7654-574D-A466-AC431D782829}"/>
              </a:ext>
            </a:extLst>
          </p:cNvPr>
          <p:cNvSpPr txBox="1"/>
          <p:nvPr/>
        </p:nvSpPr>
        <p:spPr>
          <a:xfrm>
            <a:off x="116632" y="200472"/>
            <a:ext cx="6624736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ko" altLang="en-US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★</a:t>
            </a:r>
            <a:r>
              <a:rPr lang="fr-CH" altLang="ko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Causes de l’hypoglycémie</a:t>
            </a:r>
          </a:p>
          <a:p>
            <a:pPr algn="just"/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低血糖の原因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just" rtl="0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Doses de médicaments et d’insuline élevée</a:t>
            </a:r>
          </a:p>
          <a:p>
            <a:pPr algn="just" rtl="0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薬やインスリンの量が多い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 rtl="0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Repas plus tard que d’habitude</a:t>
            </a:r>
          </a:p>
          <a:p>
            <a:pPr algn="just" rtl="0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いつもより食事の時間が遅い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 rtl="0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Repas plus légers que d’habitude</a:t>
            </a:r>
          </a:p>
          <a:p>
            <a:pPr algn="just" rtl="0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いつもより食事の量が少ない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 rtl="0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Pendant ou après un exercice physique intense et prolongé</a:t>
            </a:r>
          </a:p>
          <a:p>
            <a:pPr algn="just" rtl="0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激しい、長い運動をしている間や、その運動後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 rtl="0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En consommant de l’alcool ou prenant un bain</a:t>
            </a:r>
          </a:p>
          <a:p>
            <a:pPr algn="just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飲酒や入浴時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 rtl="0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Un médicament est devenu plus efficace suite à une perte de poids, etc.</a:t>
            </a:r>
          </a:p>
          <a:p>
            <a:pPr algn="just" rtl="0"/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体重が減るなどして、薬がよく効くようになった</a:t>
            </a:r>
            <a:endParaRPr lang="en-US" altLang="ja-JP" sz="10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62B33E-14CE-6211-168D-D1802DCF60FF}"/>
              </a:ext>
            </a:extLst>
          </p:cNvPr>
          <p:cNvSpPr txBox="1"/>
          <p:nvPr/>
        </p:nvSpPr>
        <p:spPr>
          <a:xfrm>
            <a:off x="44623" y="3296816"/>
            <a:ext cx="6800633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ko" altLang="en-US" sz="2000" b="1" dirty="0">
                <a:solidFill>
                  <a:srgbClr val="4F81BD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★</a:t>
            </a:r>
            <a:r>
              <a:rPr lang="en-US" altLang="ko" sz="2000" b="1" dirty="0">
                <a:solidFill>
                  <a:srgbClr val="4F81BD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Comment réagir</a:t>
            </a:r>
          </a:p>
          <a:p>
            <a:pPr algn="just" rtl="0"/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対応の方法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 rtl="0"/>
            <a:endParaRPr lang="en-US" altLang="ja-JP" sz="7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 rtl="0"/>
            <a:endParaRPr lang="en-US" altLang="ja-JP" sz="200" b="1" dirty="0">
              <a:solidFill>
                <a:srgbClr val="4F81BD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b="1" dirty="0">
                <a:solidFill>
                  <a:srgbClr val="4F81BD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Si la personne est consciente</a:t>
            </a:r>
          </a:p>
          <a:p>
            <a:r>
              <a:rPr lang="ja-JP" altLang="en-US" sz="110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意識がある場合</a:t>
            </a:r>
            <a:endParaRPr lang="en-US" altLang="ja-JP" sz="1100" dirty="0">
              <a:solidFill>
                <a:srgbClr val="4F81BD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300" b="1" dirty="0">
              <a:solidFill>
                <a:srgbClr val="4F81BD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ja-JP" altLang="en-US" sz="16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fr" altLang="ja-JP" sz="17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(i) Ingurgitez 5 à 10 g de glucose (10 à 20 g de sucre). </a:t>
            </a:r>
          </a:p>
          <a:p>
            <a:pPr rtl="0"/>
            <a:r>
              <a:rPr lang="ja-JP" altLang="en-US" sz="17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17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ja-JP" altLang="en-US" sz="17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fr" altLang="ja-JP" sz="17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Une boisson de 150-200 ml contenant du glucose est acceptabl</a:t>
            </a:r>
            <a:r>
              <a:rPr lang="fr" altLang="ja-JP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e. </a:t>
            </a:r>
          </a:p>
          <a:p>
            <a:pPr rtl="0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　ブドウ糖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5〜10</a:t>
            </a:r>
            <a:r>
              <a:rPr lang="en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 (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砂糖は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10〜20</a:t>
            </a:r>
            <a:r>
              <a:rPr lang="en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g)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を飲む。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　ブドウ糖を含むジュース 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150〜200</a:t>
            </a:r>
            <a:r>
              <a:rPr lang="en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mL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でもよい。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4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fr" altLang="ja-JP" sz="14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* Si vous prenez des inhibiteurs de l’alpha-glucosidase, choisissez toujours le glucose.</a:t>
            </a:r>
            <a:r>
              <a:rPr lang="ja-JP" altLang="en-US" sz="14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endParaRPr lang="en-US" altLang="ja-JP" sz="1400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ja-JP" altLang="en-US" sz="14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fr" altLang="ja-JP" sz="14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* Puisque les aliments gras comme le chocolat absorbent le sucre lentement, </a:t>
            </a:r>
            <a:br>
              <a:rPr lang="fr" altLang="ja-JP" sz="14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ja-JP" altLang="en-US" sz="14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14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  </a:t>
            </a:r>
            <a:r>
              <a:rPr lang="ja-JP" altLang="en-US" sz="14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fr" altLang="ja-JP" sz="14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on préférera le glucose ou le sucre en cas d’urgence.</a:t>
            </a:r>
            <a:br>
              <a:rPr lang="fr" altLang="ja-JP" sz="14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ja-JP" altLang="en-US" sz="14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</a:t>
            </a:r>
            <a:r>
              <a:rPr lang="el-GR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グルコシダーゼ阻害薬を飲んでいる人は必ずブドウ糖を選ぶ。</a:t>
            </a:r>
            <a:b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</a:b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チョコレートなど脂肪分が多いものは糖の吸収が遅いので、緊急時はブドウ糖や砂糖がよい。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spcAft>
                <a:spcPts val="600"/>
              </a:spcAft>
            </a:pPr>
            <a:endParaRPr lang="en-US" altLang="ja-JP" sz="5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ja-JP" altLang="en-US" sz="16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fr" altLang="ja-JP" sz="17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(ii) Si les symptômes sont toujours présents après 15 minutes, répétez (i).</a:t>
            </a:r>
            <a:br>
              <a:rPr lang="fr" altLang="ja-JP" sz="16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  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15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分後にまだ症状があれば、もう一度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をする。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spcAft>
                <a:spcPts val="600"/>
              </a:spcAft>
            </a:pPr>
            <a:endParaRPr lang="en-US" altLang="ja-JP" sz="5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fr" altLang="ja-JP" sz="17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(iii) Si les symptômes ne s’améliorent après avoir répété (i), contactez un</a:t>
            </a:r>
            <a:br>
              <a:rPr lang="fr" altLang="ja-JP" sz="17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fr" altLang="ja-JP" sz="17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ja-JP" altLang="en-US" sz="17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17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 </a:t>
            </a:r>
            <a:r>
              <a:rPr lang="ja-JP" altLang="en-US" sz="170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fr" altLang="ja-JP" sz="17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hôpital et allez-y. 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  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2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回しても症状がよくならない時は病院へ連絡して、病院へ行く。 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5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endParaRPr lang="en-US" altLang="ja-JP" sz="5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lvl="1"/>
            <a:r>
              <a:rPr lang="fr" altLang="ja-JP" sz="1400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(Note) Même si le fait d’avoir seulement bu du glucose a résorbé l’hypoglycémie, une nouvelle chute de la glycémie reste possible. Veillez donc à prendre un repas. Si vous devez attendre un moment avant le prochain repas, avalez des hydrates de carbone grâce à une boulette de riz, un morceau de pain, quelques crackers, etc. et surveillez votre état contre l’hypoglycémie. </a:t>
            </a:r>
          </a:p>
          <a:p>
            <a:pPr marL="0" lvl="1"/>
            <a:endParaRPr lang="fr" altLang="ja-JP" sz="300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lvl="1"/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注）ブドウ糖を飲むだけでは、低血糖から一度回復しても、その後にまた血糖値が下がることがあります。そのため、</a:t>
            </a:r>
            <a:b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</a:b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食事をとりましょう。次の食事まで時間があく場合は、おにぎり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個やパン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枚、クラッカー数枚などの炭水化物を食べ、</a:t>
            </a:r>
            <a:b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</a:b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低血糖がないか注意して様子をみて下さい。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75184A7F-D10F-8B6D-8DE5-ED8AE1FFA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524" y="3935842"/>
            <a:ext cx="934828" cy="657118"/>
          </a:xfrm>
          <a:prstGeom prst="rect">
            <a:avLst/>
          </a:prstGeom>
        </p:spPr>
      </p:pic>
      <p:pic>
        <p:nvPicPr>
          <p:cNvPr id="2" name="Picture 15">
            <a:extLst>
              <a:ext uri="{FF2B5EF4-FFF2-40B4-BE49-F238E27FC236}">
                <a16:creationId xmlns:a16="http://schemas.microsoft.com/office/drawing/2014/main" id="{C7A6223A-1593-FCD0-4682-6DB56237426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08BF0F1-1739-EDD7-21C5-6327C992F30B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5" name="スライド番号プレースホルダー 1">
            <a:extLst>
              <a:ext uri="{FF2B5EF4-FFF2-40B4-BE49-F238E27FC236}">
                <a16:creationId xmlns:a16="http://schemas.microsoft.com/office/drawing/2014/main" id="{D810ADB9-BABA-17F1-76F6-613FA858A890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74EEF709-AA4A-2F16-9E21-5F98969D8F52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Qu’est-ce que l’hypoglycémie 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「低血糖」とは？</a:t>
            </a:r>
          </a:p>
        </p:txBody>
      </p:sp>
    </p:spTree>
    <p:extLst>
      <p:ext uri="{BB962C8B-B14F-4D97-AF65-F5344CB8AC3E}">
        <p14:creationId xmlns:p14="http://schemas.microsoft.com/office/powerpoint/2010/main" val="733240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90344" y="416496"/>
            <a:ext cx="6651024" cy="7925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b="1" dirty="0">
                <a:solidFill>
                  <a:srgbClr val="4F81BD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Si la personne est inconsciente et que quelqu’un</a:t>
            </a:r>
            <a:br>
              <a:rPr lang="fr" altLang="ja-JP" b="1" dirty="0">
                <a:solidFill>
                  <a:srgbClr val="4F81BD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fr" altLang="ja-JP" b="1" dirty="0">
                <a:solidFill>
                  <a:srgbClr val="4F81BD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de son entourage agit</a:t>
            </a:r>
          </a:p>
          <a:p>
            <a:r>
              <a:rPr lang="ja-JP" altLang="en-US" sz="110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意識がなく、周りの人が対応する場合</a:t>
            </a:r>
            <a:endParaRPr lang="en-US" altLang="ja-JP" sz="1100" dirty="0">
              <a:solidFill>
                <a:srgbClr val="4F81BD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700" dirty="0">
              <a:solidFill>
                <a:srgbClr val="0432FF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Dissolvez du glucose dans de l’eau et versez-le entre les lèvres et les gencives du malade. Utilisez du glucagon (médicament augmentant la glycémie : par injection ou voie nasale), si un médecin l’a prescrit. </a:t>
            </a:r>
          </a:p>
          <a:p>
            <a:pPr rtl="0"/>
            <a:endParaRPr lang="fr" altLang="ja-JP" sz="300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fr" altLang="ja-JP" sz="200" dirty="0"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ブドウ糖を水に溶かして、患者さんのくちびると歯ぐきの間に塗る。グルカゴン（血糖を上げる薬：注射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/</a:t>
            </a:r>
            <a:b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</a:b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点鼻）を医師から処方されている場合は、使用する。 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/>
            <a:endParaRPr lang="en-US" altLang="ja-JP" sz="16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algn="just"/>
            <a:endParaRPr lang="en-US" altLang="ja-JP" sz="16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algn="just" rtl="0"/>
            <a:r>
              <a:rPr lang="ko" altLang="en-US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★</a:t>
            </a:r>
            <a:r>
              <a:rPr lang="fr-CH" altLang="ko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Pour éviter la répétition d’hypoglycémies</a:t>
            </a:r>
          </a:p>
          <a:p>
            <a:pPr algn="just"/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低血糖を繰り返さないために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/>
            <a:endParaRPr lang="en-US" altLang="ko" sz="700" b="1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algn="just" rtl="0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Utilisez les antidiabétiques de la bonne manière</a:t>
            </a:r>
            <a:r>
              <a:rPr lang="fr" altLang="ja-JP" sz="17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.</a:t>
            </a:r>
          </a:p>
          <a:p>
            <a:pPr algn="just" rtl="0"/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糖尿病の薬を正しい方法で使う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fr" altLang="ja-JP" sz="5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 rtl="0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</a:t>
            </a:r>
            <a:r>
              <a:rPr lang="fr" altLang="ja-JP" sz="17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Prenez du glucose avec vous en sortant.</a:t>
            </a:r>
          </a:p>
          <a:p>
            <a:pPr algn="just"/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ブドウ糖を持ち歩く。</a:t>
            </a:r>
            <a:endParaRPr lang="en-US" altLang="ja-JP" sz="10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/>
            <a:endParaRPr lang="en-US" altLang="ja-JP" sz="5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just" rtl="0"/>
            <a:r>
              <a:rPr lang="fr" altLang="ja-JP" sz="17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 Veillez à conserver un mode de vie ordonné.</a:t>
            </a:r>
          </a:p>
          <a:p>
            <a:pPr algn="just"/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規則正しい生活を心がける。</a:t>
            </a:r>
            <a:endParaRPr lang="en-US" altLang="ja-JP" sz="10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/>
            <a:endParaRPr lang="fr" altLang="ja-JP" sz="500" b="1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61938" indent="-261938" algn="just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</a:t>
            </a:r>
            <a:r>
              <a:rPr lang="fr" altLang="ja-JP" sz="17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Signalez au médecin de l’hôpital</a:t>
            </a:r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la survenue d’une hypoglycémie ou de symptômes y ressemblant.</a:t>
            </a:r>
          </a:p>
          <a:p>
            <a:pPr marL="261938" indent="-261938" algn="just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低血糖や低血糖のような</a:t>
            </a:r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症状があったことを、病院の先生に伝える。</a:t>
            </a:r>
            <a:endParaRPr lang="en-US" altLang="ja-JP" sz="10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61938" indent="-261938" algn="just"/>
            <a:endParaRPr lang="fr" altLang="ja-JP" sz="5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61938" indent="-261938" algn="just"/>
            <a:r>
              <a:rPr lang="fr" altLang="ja-JP" sz="17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 Demandez de l’aide à votre famille et aux personnes toujours à proximité en leur enseignant quels sont les symptômes et comment réagir.</a:t>
            </a:r>
          </a:p>
          <a:p>
            <a:pPr marL="261938" indent="-261938" algn="just"/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家族やいつも近くにいる人に症状や対応の方法を伝え、協力してもらう。</a:t>
            </a:r>
            <a:endParaRPr lang="en-US" altLang="ja-JP" sz="10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61938" indent="-261938" algn="just"/>
            <a:endParaRPr lang="ko" altLang="en-US" sz="500" kern="100" dirty="0">
              <a:latin typeface="HGMaruGothicMPRO" panose="020F0600000000000000" pitchFamily="34" charset="-128"/>
              <a:ea typeface="Gulim" panose="020B0600000101010101" pitchFamily="34" charset="-127"/>
            </a:endParaRPr>
          </a:p>
          <a:p>
            <a:pPr algn="just" rtl="0"/>
            <a:r>
              <a:rPr lang="fr" altLang="ja-JP" sz="17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 Ayez sur vous une carte signalant que vous êtes diabétique.</a:t>
            </a:r>
          </a:p>
          <a:p>
            <a:pPr algn="just" rtl="0"/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糖尿病カードを持ち歩く。</a:t>
            </a:r>
            <a:endParaRPr lang="en-US" altLang="ja-JP" sz="10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 rtl="0"/>
            <a:endParaRPr lang="en-US" altLang="ja-JP" sz="5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just" rtl="0"/>
            <a:r>
              <a:rPr lang="fr" altLang="ja-JP" sz="17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 Si vous conduisez, gardez des aliments riches en glucose dans votre</a:t>
            </a:r>
            <a:br>
              <a:rPr lang="fr" altLang="ja-JP" sz="17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7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n-US" altLang="ja-JP" sz="17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 </a:t>
            </a:r>
            <a:r>
              <a:rPr lang="fr" altLang="ja-JP" sz="17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véhicule.</a:t>
            </a:r>
          </a:p>
          <a:p>
            <a:pPr algn="just" rtl="0"/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自動車を運転する人は、ブドウ糖を多く含む食品を車内に置いておく。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663" y="8617864"/>
            <a:ext cx="1247130" cy="799632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371" y="4166494"/>
            <a:ext cx="1650989" cy="858514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9121" y="8081860"/>
            <a:ext cx="763221" cy="133563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71C633B-2646-E59C-A8C0-91B23F6853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664" y="560512"/>
            <a:ext cx="902811" cy="799632"/>
          </a:xfrm>
          <a:prstGeom prst="rect">
            <a:avLst/>
          </a:prstGeom>
        </p:spPr>
      </p:pic>
      <p:pic>
        <p:nvPicPr>
          <p:cNvPr id="4" name="Picture 15">
            <a:extLst>
              <a:ext uri="{FF2B5EF4-FFF2-40B4-BE49-F238E27FC236}">
                <a16:creationId xmlns:a16="http://schemas.microsoft.com/office/drawing/2014/main" id="{8FBB685A-0749-EA4C-13C7-8441909C270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05E460F-384D-A841-459C-C3EEE3B4CE8B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EDC1C1A5-387A-ACD8-D838-6B44796C55D9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1" name="フッター プレースホルダー 4">
            <a:extLst>
              <a:ext uri="{FF2B5EF4-FFF2-40B4-BE49-F238E27FC236}">
                <a16:creationId xmlns:a16="http://schemas.microsoft.com/office/drawing/2014/main" id="{A2267783-AAEA-44E5-99B3-722A57091688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Qu’est-ce que l’hypoglycémie 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「低血糖」とは？</a:t>
            </a:r>
          </a:p>
        </p:txBody>
      </p:sp>
    </p:spTree>
    <p:extLst>
      <p:ext uri="{BB962C8B-B14F-4D97-AF65-F5344CB8AC3E}">
        <p14:creationId xmlns:p14="http://schemas.microsoft.com/office/powerpoint/2010/main" val="4201927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4" ma:contentTypeDescription="新しいドキュメントを作成します。" ma:contentTypeScope="" ma:versionID="8cb39de8368789e92fa3c596abcc3b53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52cf631c395c4fc62843bafbd6f07b23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C531C3-D5C6-4545-8911-E1B0F1AC9A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5F181BE-A0D8-4B05-AA73-8C118A45DD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1184</Words>
  <Application>Microsoft Macintosh PowerPoint</Application>
  <PresentationFormat>A4 210 x 297 mm</PresentationFormat>
  <Paragraphs>122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Gulim</vt:lpstr>
      <vt:lpstr>HGMaruGothicMPRO</vt:lpstr>
      <vt:lpstr>HGMaruGothicMPRO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2023-02-02T04:12:42Z</dcterms:created>
  <dcterms:modified xsi:type="dcterms:W3CDTF">2023-07-26T06:42:11Z</dcterms:modified>
</cp:coreProperties>
</file>