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sldIdLst>
    <p:sldId id="257" r:id="rId4"/>
    <p:sldId id="258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56"/>
    <p:restoredTop sz="94611"/>
  </p:normalViewPr>
  <p:slideViewPr>
    <p:cSldViewPr>
      <p:cViewPr>
        <p:scale>
          <a:sx n="119" d="100"/>
          <a:sy n="119" d="100"/>
        </p:scale>
        <p:origin x="480" y="-177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8B902F95-E353-804D-8B41-2C37B19E7E2D}"/>
    <pc:docChg chg="undo custSel modSld modMainMaster modNotesMaster">
      <pc:chgData name="稲垣 典子" userId="75e47cb5-aee2-4599-8dc9-4d0088e0ed8e" providerId="ADAL" clId="{8B902F95-E353-804D-8B41-2C37B19E7E2D}" dt="2023-07-26T06:01:27.487" v="1196" actId="1036"/>
      <pc:docMkLst>
        <pc:docMk/>
      </pc:docMkLst>
      <pc:sldChg chg="addSp delSp modSp mod delCm modNotes">
        <pc:chgData name="稲垣 典子" userId="75e47cb5-aee2-4599-8dc9-4d0088e0ed8e" providerId="ADAL" clId="{8B902F95-E353-804D-8B41-2C37B19E7E2D}" dt="2023-07-26T06:01:27.487" v="1196" actId="1036"/>
        <pc:sldMkLst>
          <pc:docMk/>
          <pc:sldMk cId="1481783690" sldId="257"/>
        </pc:sldMkLst>
        <pc:spChg chg="del mod">
          <ac:chgData name="稲垣 典子" userId="75e47cb5-aee2-4599-8dc9-4d0088e0ed8e" providerId="ADAL" clId="{8B902F95-E353-804D-8B41-2C37B19E7E2D}" dt="2023-07-21T01:11:45.344" v="4" actId="478"/>
          <ac:spMkLst>
            <pc:docMk/>
            <pc:sldMk cId="1481783690" sldId="257"/>
            <ac:spMk id="2" creationId="{EFC2841A-2ED8-4CB1-55CE-18B6A1596623}"/>
          </ac:spMkLst>
        </pc:spChg>
        <pc:spChg chg="add mod">
          <ac:chgData name="稲垣 典子" userId="75e47cb5-aee2-4599-8dc9-4d0088e0ed8e" providerId="ADAL" clId="{8B902F95-E353-804D-8B41-2C37B19E7E2D}" dt="2023-07-26T05:48:16.782" v="990"/>
          <ac:spMkLst>
            <pc:docMk/>
            <pc:sldMk cId="1481783690" sldId="257"/>
            <ac:spMk id="3" creationId="{DC331F4E-5522-D123-2B6A-3F5B0FBA8AA2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4" creationId="{00000000-0000-0000-0000-000000000000}"/>
          </ac:spMkLst>
        </pc:spChg>
        <pc:spChg chg="del mod">
          <ac:chgData name="稲垣 典子" userId="75e47cb5-aee2-4599-8dc9-4d0088e0ed8e" providerId="ADAL" clId="{8B902F95-E353-804D-8B41-2C37B19E7E2D}" dt="2023-07-21T01:15:34.566" v="35" actId="478"/>
          <ac:spMkLst>
            <pc:docMk/>
            <pc:sldMk cId="1481783690" sldId="257"/>
            <ac:spMk id="5" creationId="{0FC01075-F0F3-4059-9808-237B93358C95}"/>
          </ac:spMkLst>
        </pc:spChg>
        <pc:spChg chg="add mod">
          <ac:chgData name="稲垣 典子" userId="75e47cb5-aee2-4599-8dc9-4d0088e0ed8e" providerId="ADAL" clId="{8B902F95-E353-804D-8B41-2C37B19E7E2D}" dt="2023-07-26T05:48:47.635" v="1000" actId="20577"/>
          <ac:spMkLst>
            <pc:docMk/>
            <pc:sldMk cId="1481783690" sldId="257"/>
            <ac:spMk id="5" creationId="{7BA91FB5-B9EF-13C9-9F67-9EBA3445C5E0}"/>
          </ac:spMkLst>
        </pc:spChg>
        <pc:spChg chg="del">
          <ac:chgData name="稲垣 典子" userId="75e47cb5-aee2-4599-8dc9-4d0088e0ed8e" providerId="ADAL" clId="{8B902F95-E353-804D-8B41-2C37B19E7E2D}" dt="2023-07-21T01:11:48.285" v="5" actId="478"/>
          <ac:spMkLst>
            <pc:docMk/>
            <pc:sldMk cId="1481783690" sldId="257"/>
            <ac:spMk id="6" creationId="{A8088D5C-960A-8242-B1A6-9875B235BDF5}"/>
          </ac:spMkLst>
        </pc:spChg>
        <pc:spChg chg="add mod">
          <ac:chgData name="稲垣 典子" userId="75e47cb5-aee2-4599-8dc9-4d0088e0ed8e" providerId="ADAL" clId="{8B902F95-E353-804D-8B41-2C37B19E7E2D}" dt="2023-07-26T05:49:23.257" v="1006"/>
          <ac:spMkLst>
            <pc:docMk/>
            <pc:sldMk cId="1481783690" sldId="257"/>
            <ac:spMk id="6" creationId="{F9C971B8-0806-AA09-42F4-D6BD7D17A966}"/>
          </ac:spMkLst>
        </pc:spChg>
        <pc:spChg chg="add del mod">
          <ac:chgData name="稲垣 典子" userId="75e47cb5-aee2-4599-8dc9-4d0088e0ed8e" providerId="ADAL" clId="{8B902F95-E353-804D-8B41-2C37B19E7E2D}" dt="2023-07-21T01:14:09.927" v="21" actId="478"/>
          <ac:spMkLst>
            <pc:docMk/>
            <pc:sldMk cId="1481783690" sldId="257"/>
            <ac:spMk id="7" creationId="{C276F586-FC4B-2C42-2D0B-5463ECD9242A}"/>
          </ac:spMkLst>
        </pc:spChg>
        <pc:spChg chg="add del mod">
          <ac:chgData name="稲垣 典子" userId="75e47cb5-aee2-4599-8dc9-4d0088e0ed8e" providerId="ADAL" clId="{8B902F95-E353-804D-8B41-2C37B19E7E2D}" dt="2023-07-26T05:48:40.243" v="995" actId="478"/>
          <ac:spMkLst>
            <pc:docMk/>
            <pc:sldMk cId="1481783690" sldId="257"/>
            <ac:spMk id="9" creationId="{D86BB63F-E25A-E11F-153A-DB011FACECA7}"/>
          </ac:spMkLst>
        </pc:spChg>
        <pc:spChg chg="add del mod">
          <ac:chgData name="稲垣 典子" userId="75e47cb5-aee2-4599-8dc9-4d0088e0ed8e" providerId="ADAL" clId="{8B902F95-E353-804D-8B41-2C37B19E7E2D}" dt="2023-07-26T05:48:43.044" v="996" actId="478"/>
          <ac:spMkLst>
            <pc:docMk/>
            <pc:sldMk cId="1481783690" sldId="257"/>
            <ac:spMk id="10" creationId="{CA0DF2B8-E8C0-1DBF-D3EF-D1270B3C40A5}"/>
          </ac:spMkLst>
        </pc:spChg>
        <pc:spChg chg="add del mod">
          <ac:chgData name="稲垣 典子" userId="75e47cb5-aee2-4599-8dc9-4d0088e0ed8e" providerId="ADAL" clId="{8B902F95-E353-804D-8B41-2C37B19E7E2D}" dt="2023-07-26T05:49:28.737" v="1007" actId="478"/>
          <ac:spMkLst>
            <pc:docMk/>
            <pc:sldMk cId="1481783690" sldId="257"/>
            <ac:spMk id="11" creationId="{9B1866D9-906B-9040-98D5-A85C086ECD3D}"/>
          </ac:spMkLst>
        </pc:spChg>
        <pc:spChg chg="add mod">
          <ac:chgData name="稲垣 典子" userId="75e47cb5-aee2-4599-8dc9-4d0088e0ed8e" providerId="ADAL" clId="{8B902F95-E353-804D-8B41-2C37B19E7E2D}" dt="2023-07-26T06:01:13.436" v="1189" actId="1036"/>
          <ac:spMkLst>
            <pc:docMk/>
            <pc:sldMk cId="1481783690" sldId="257"/>
            <ac:spMk id="12" creationId="{48CEDA53-430D-5F7E-5B85-475263D50AE7}"/>
          </ac:spMkLst>
        </pc:spChg>
        <pc:spChg chg="add mod">
          <ac:chgData name="稲垣 典子" userId="75e47cb5-aee2-4599-8dc9-4d0088e0ed8e" providerId="ADAL" clId="{8B902F95-E353-804D-8B41-2C37B19E7E2D}" dt="2023-07-26T06:01:16.096" v="1191" actId="1036"/>
          <ac:spMkLst>
            <pc:docMk/>
            <pc:sldMk cId="1481783690" sldId="257"/>
            <ac:spMk id="13" creationId="{24B08BB8-8DC3-501B-9F72-6AE57E8E05CF}"/>
          </ac:spMkLst>
        </pc:spChg>
        <pc:spChg chg="add del mod">
          <ac:chgData name="稲垣 典子" userId="75e47cb5-aee2-4599-8dc9-4d0088e0ed8e" providerId="ADAL" clId="{8B902F95-E353-804D-8B41-2C37B19E7E2D}" dt="2023-07-21T02:20:49.623" v="287"/>
          <ac:spMkLst>
            <pc:docMk/>
            <pc:sldMk cId="1481783690" sldId="257"/>
            <ac:spMk id="14" creationId="{66F9178F-2FE6-6A16-0A4C-9D536BD7DC1C}"/>
          </ac:spMkLst>
        </pc:spChg>
        <pc:spChg chg="add 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15" creationId="{AC265B3B-29FE-B1BE-B101-C83BA0B7786F}"/>
          </ac:spMkLst>
        </pc:spChg>
        <pc:spChg chg="add 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16" creationId="{49E984F5-DAD0-9912-4986-941C24CFD138}"/>
          </ac:spMkLst>
        </pc:spChg>
        <pc:spChg chg="add 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20" creationId="{3D249BC9-EEF3-4FA5-B747-C0CBDEE4B729}"/>
          </ac:spMkLst>
        </pc:spChg>
        <pc:spChg chg="add 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24" creationId="{E8A9CAE2-7DD1-9C24-18F4-E3A6CCB13C1E}"/>
          </ac:spMkLst>
        </pc:spChg>
        <pc:spChg chg="add 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25" creationId="{8BC612D4-17EB-61B9-F9EA-989D8EBC2182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1481783690" sldId="257"/>
            <ac:spMk id="27" creationId="{00000000-0000-0000-0000-000000000000}"/>
          </ac:spMkLst>
        </pc:spChg>
        <pc:spChg chg="del mod">
          <ac:chgData name="稲垣 典子" userId="75e47cb5-aee2-4599-8dc9-4d0088e0ed8e" providerId="ADAL" clId="{8B902F95-E353-804D-8B41-2C37B19E7E2D}" dt="2023-07-21T02:06:50.499" v="55" actId="478"/>
          <ac:spMkLst>
            <pc:docMk/>
            <pc:sldMk cId="1481783690" sldId="257"/>
            <ac:spMk id="28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6:01:23.101" v="1193" actId="1036"/>
          <ac:spMkLst>
            <pc:docMk/>
            <pc:sldMk cId="1481783690" sldId="257"/>
            <ac:spMk id="30" creationId="{00000000-0000-0000-0000-000000000000}"/>
          </ac:spMkLst>
        </pc:spChg>
        <pc:grpChg chg="add mod">
          <ac:chgData name="稲垣 典子" userId="75e47cb5-aee2-4599-8dc9-4d0088e0ed8e" providerId="ADAL" clId="{8B902F95-E353-804D-8B41-2C37B19E7E2D}" dt="2023-07-26T06:01:27.487" v="1196" actId="1036"/>
          <ac:grpSpMkLst>
            <pc:docMk/>
            <pc:sldMk cId="1481783690" sldId="257"/>
            <ac:grpSpMk id="7" creationId="{F866F0A2-52BC-D216-16FA-9A5CCBD14FBA}"/>
          </ac:grpSpMkLst>
        </pc:grpChg>
        <pc:picChg chg="add mod">
          <ac:chgData name="稲垣 典子" userId="75e47cb5-aee2-4599-8dc9-4d0088e0ed8e" providerId="ADAL" clId="{8B902F95-E353-804D-8B41-2C37B19E7E2D}" dt="2023-07-26T05:48:07.355" v="987"/>
          <ac:picMkLst>
            <pc:docMk/>
            <pc:sldMk cId="1481783690" sldId="257"/>
            <ac:picMk id="2" creationId="{886BE0B0-3D38-724A-2D18-F71F083D686A}"/>
          </ac:picMkLst>
        </pc:picChg>
        <pc:picChg chg="add del mod">
          <ac:chgData name="稲垣 典子" userId="75e47cb5-aee2-4599-8dc9-4d0088e0ed8e" providerId="ADAL" clId="{8B902F95-E353-804D-8B41-2C37B19E7E2D}" dt="2023-07-21T01:14:04.592" v="19" actId="478"/>
          <ac:picMkLst>
            <pc:docMk/>
            <pc:sldMk cId="1481783690" sldId="257"/>
            <ac:picMk id="3" creationId="{EB4C0B38-B9E0-AAEE-E1C1-BFA32E3EC03E}"/>
          </ac:picMkLst>
        </pc:picChg>
        <pc:picChg chg="add del mod">
          <ac:chgData name="稲垣 典子" userId="75e47cb5-aee2-4599-8dc9-4d0088e0ed8e" providerId="ADAL" clId="{8B902F95-E353-804D-8B41-2C37B19E7E2D}" dt="2023-07-26T05:48:39.371" v="994" actId="478"/>
          <ac:picMkLst>
            <pc:docMk/>
            <pc:sldMk cId="1481783690" sldId="257"/>
            <ac:picMk id="8" creationId="{02435081-A733-6445-E7B4-B1B87BCB93B2}"/>
          </ac:picMkLst>
        </pc:picChg>
        <pc:picChg chg="del">
          <ac:chgData name="稲垣 典子" userId="75e47cb5-aee2-4599-8dc9-4d0088e0ed8e" providerId="ADAL" clId="{8B902F95-E353-804D-8B41-2C37B19E7E2D}" dt="2023-07-21T01:11:42.376" v="3" actId="478"/>
          <ac:picMkLst>
            <pc:docMk/>
            <pc:sldMk cId="1481783690" sldId="257"/>
            <ac:picMk id="17" creationId="{00000000-0000-0000-0000-000000000000}"/>
          </ac:picMkLst>
        </pc:picChg>
        <pc:picChg chg="mod">
          <ac:chgData name="稲垣 典子" userId="75e47cb5-aee2-4599-8dc9-4d0088e0ed8e" providerId="ADAL" clId="{8B902F95-E353-804D-8B41-2C37B19E7E2D}" dt="2023-07-26T05:47:49.067" v="986"/>
          <ac:picMkLst>
            <pc:docMk/>
            <pc:sldMk cId="148178369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8B902F95-E353-804D-8B41-2C37B19E7E2D}" dt="2023-07-26T05:47:49.067" v="986"/>
          <ac:picMkLst>
            <pc:docMk/>
            <pc:sldMk cId="1481783690" sldId="257"/>
            <ac:picMk id="19" creationId="{00000000-0000-0000-0000-000000000000}"/>
          </ac:picMkLst>
        </pc:picChg>
        <pc:picChg chg="mod">
          <ac:chgData name="稲垣 典子" userId="75e47cb5-aee2-4599-8dc9-4d0088e0ed8e" providerId="ADAL" clId="{8B902F95-E353-804D-8B41-2C37B19E7E2D}" dt="2023-07-26T05:47:49.067" v="986"/>
          <ac:picMkLst>
            <pc:docMk/>
            <pc:sldMk cId="1481783690" sldId="257"/>
            <ac:picMk id="21" creationId="{00000000-0000-0000-0000-000000000000}"/>
          </ac:picMkLst>
        </pc:picChg>
        <pc:picChg chg="mod">
          <ac:chgData name="稲垣 典子" userId="75e47cb5-aee2-4599-8dc9-4d0088e0ed8e" providerId="ADAL" clId="{8B902F95-E353-804D-8B41-2C37B19E7E2D}" dt="2023-07-26T05:47:49.067" v="986"/>
          <ac:picMkLst>
            <pc:docMk/>
            <pc:sldMk cId="1481783690" sldId="257"/>
            <ac:picMk id="22" creationId="{00000000-0000-0000-0000-000000000000}"/>
          </ac:picMkLst>
        </pc:picChg>
        <pc:picChg chg="mod">
          <ac:chgData name="稲垣 典子" userId="75e47cb5-aee2-4599-8dc9-4d0088e0ed8e" providerId="ADAL" clId="{8B902F95-E353-804D-8B41-2C37B19E7E2D}" dt="2023-07-26T05:47:49.067" v="986"/>
          <ac:picMkLst>
            <pc:docMk/>
            <pc:sldMk cId="1481783690" sldId="257"/>
            <ac:picMk id="23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稲垣 典子" userId="75e47cb5-aee2-4599-8dc9-4d0088e0ed8e" providerId="ADAL" clId="{8B902F95-E353-804D-8B41-2C37B19E7E2D}" dt="2023-07-21T01:11:21.844" v="0"/>
              <pc2:cmMkLst xmlns:pc2="http://schemas.microsoft.com/office/powerpoint/2019/9/main/command">
                <pc:docMk/>
                <pc:sldMk cId="1481783690" sldId="257"/>
                <pc2:cmMk id="{100A3520-3340-4193-9A53-D29DB32F61C0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8B902F95-E353-804D-8B41-2C37B19E7E2D}" dt="2023-07-21T01:11:21.844" v="0"/>
              <pc2:cmMkLst xmlns:pc2="http://schemas.microsoft.com/office/powerpoint/2019/9/main/command">
                <pc:docMk/>
                <pc:sldMk cId="1481783690" sldId="257"/>
                <pc2:cmMk id="{CCE2B5D7-C55A-4BF3-9009-B2797BBAB32D}"/>
              </pc2:cmMkLst>
            </pc226:cmChg>
            <pc226:cmChg xmlns:pc226="http://schemas.microsoft.com/office/powerpoint/2022/06/main/command" chg="del">
              <pc226:chgData name="稲垣 典子" userId="75e47cb5-aee2-4599-8dc9-4d0088e0ed8e" providerId="ADAL" clId="{8B902F95-E353-804D-8B41-2C37B19E7E2D}" dt="2023-07-21T01:11:21.844" v="0"/>
              <pc2:cmMkLst xmlns:pc2="http://schemas.microsoft.com/office/powerpoint/2019/9/main/command">
                <pc:docMk/>
                <pc:sldMk cId="1481783690" sldId="257"/>
                <pc2:cmMk id="{478F5AF3-87C5-4BA2-9D7D-33E5CA1CF017}"/>
              </pc2:cmMkLst>
            </pc226:cmChg>
          </p:ext>
        </pc:extLst>
      </pc:sldChg>
      <pc:sldChg chg="addSp delSp modSp mod modNotes">
        <pc:chgData name="稲垣 典子" userId="75e47cb5-aee2-4599-8dc9-4d0088e0ed8e" providerId="ADAL" clId="{8B902F95-E353-804D-8B41-2C37B19E7E2D}" dt="2023-07-26T06:00:21.292" v="1171" actId="255"/>
        <pc:sldMkLst>
          <pc:docMk/>
          <pc:sldMk cId="2088550517" sldId="258"/>
        </pc:sldMkLst>
        <pc:spChg chg="mod">
          <ac:chgData name="稲垣 典子" userId="75e47cb5-aee2-4599-8dc9-4d0088e0ed8e" providerId="ADAL" clId="{8B902F95-E353-804D-8B41-2C37B19E7E2D}" dt="2023-07-26T06:00:09.901" v="1170" actId="20577"/>
          <ac:spMkLst>
            <pc:docMk/>
            <pc:sldMk cId="2088550517" sldId="258"/>
            <ac:spMk id="2" creationId="{C45B1DD2-9808-EB34-0FB2-9C41E2C686C6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2088550517" sldId="258"/>
            <ac:spMk id="4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2088550517" sldId="258"/>
            <ac:spMk id="5" creationId="{00000000-0000-0000-0000-000000000000}"/>
          </ac:spMkLst>
        </pc:spChg>
        <pc:spChg chg="add mod">
          <ac:chgData name="稲垣 典子" userId="75e47cb5-aee2-4599-8dc9-4d0088e0ed8e" providerId="ADAL" clId="{8B902F95-E353-804D-8B41-2C37B19E7E2D}" dt="2023-07-26T05:48:15.281" v="989"/>
          <ac:spMkLst>
            <pc:docMk/>
            <pc:sldMk cId="2088550517" sldId="258"/>
            <ac:spMk id="6" creationId="{6423EEF6-9433-29D9-9A04-FFE1E8A6743F}"/>
          </ac:spMkLst>
        </pc:spChg>
        <pc:spChg chg="del">
          <ac:chgData name="稲垣 典子" userId="75e47cb5-aee2-4599-8dc9-4d0088e0ed8e" providerId="ADAL" clId="{8B902F95-E353-804D-8B41-2C37B19E7E2D}" dt="2023-07-21T01:11:55.714" v="9" actId="478"/>
          <ac:spMkLst>
            <pc:docMk/>
            <pc:sldMk cId="2088550517" sldId="258"/>
            <ac:spMk id="6" creationId="{A8088D5C-960A-8242-B1A6-9875B235BDF5}"/>
          </ac:spMkLst>
        </pc:spChg>
        <pc:spChg chg="del mod">
          <ac:chgData name="稲垣 典子" userId="75e47cb5-aee2-4599-8dc9-4d0088e0ed8e" providerId="ADAL" clId="{8B902F95-E353-804D-8B41-2C37B19E7E2D}" dt="2023-07-21T01:15:40.547" v="36" actId="478"/>
          <ac:spMkLst>
            <pc:docMk/>
            <pc:sldMk cId="2088550517" sldId="258"/>
            <ac:spMk id="7" creationId="{871542B3-577A-9C4D-CA88-937C194F3F54}"/>
          </ac:spMkLst>
        </pc:spChg>
        <pc:spChg chg="add mod">
          <ac:chgData name="稲垣 典子" userId="75e47cb5-aee2-4599-8dc9-4d0088e0ed8e" providerId="ADAL" clId="{8B902F95-E353-804D-8B41-2C37B19E7E2D}" dt="2023-07-26T05:49:49.949" v="1011" actId="20577"/>
          <ac:spMkLst>
            <pc:docMk/>
            <pc:sldMk cId="2088550517" sldId="258"/>
            <ac:spMk id="7" creationId="{C8A0F97A-CAEA-A069-8079-B42C4155AED6}"/>
          </ac:spMkLst>
        </pc:spChg>
        <pc:spChg chg="add mod">
          <ac:chgData name="稲垣 典子" userId="75e47cb5-aee2-4599-8dc9-4d0088e0ed8e" providerId="ADAL" clId="{8B902F95-E353-804D-8B41-2C37B19E7E2D}" dt="2023-07-26T05:49:40.831" v="1008"/>
          <ac:spMkLst>
            <pc:docMk/>
            <pc:sldMk cId="2088550517" sldId="258"/>
            <ac:spMk id="8" creationId="{148C66AF-42FA-BA34-78AD-C28D92CAFC7B}"/>
          </ac:spMkLst>
        </pc:spChg>
        <pc:spChg chg="del">
          <ac:chgData name="稲垣 典子" userId="75e47cb5-aee2-4599-8dc9-4d0088e0ed8e" providerId="ADAL" clId="{8B902F95-E353-804D-8B41-2C37B19E7E2D}" dt="2023-07-21T01:11:51.783" v="6" actId="478"/>
          <ac:spMkLst>
            <pc:docMk/>
            <pc:sldMk cId="2088550517" sldId="258"/>
            <ac:spMk id="8" creationId="{703B87AD-7C36-C3FD-93DB-C4C304A8F619}"/>
          </ac:spMkLst>
        </pc:spChg>
        <pc:spChg chg="add del mod">
          <ac:chgData name="稲垣 典子" userId="75e47cb5-aee2-4599-8dc9-4d0088e0ed8e" providerId="ADAL" clId="{8B902F95-E353-804D-8B41-2C37B19E7E2D}" dt="2023-07-21T01:13:56.119" v="18" actId="478"/>
          <ac:spMkLst>
            <pc:docMk/>
            <pc:sldMk cId="2088550517" sldId="258"/>
            <ac:spMk id="9" creationId="{8C70A26C-80A1-97E2-42A5-1C363F3EDB7F}"/>
          </ac:spMkLst>
        </pc:spChg>
        <pc:spChg chg="mod">
          <ac:chgData name="稲垣 典子" userId="75e47cb5-aee2-4599-8dc9-4d0088e0ed8e" providerId="ADAL" clId="{8B902F95-E353-804D-8B41-2C37B19E7E2D}" dt="2023-07-26T05:57:05.256" v="1140" actId="1036"/>
          <ac:spMkLst>
            <pc:docMk/>
            <pc:sldMk cId="2088550517" sldId="258"/>
            <ac:spMk id="10" creationId="{00000000-0000-0000-0000-000000000000}"/>
          </ac:spMkLst>
        </pc:spChg>
        <pc:spChg chg="add del mod">
          <ac:chgData name="稲垣 典子" userId="75e47cb5-aee2-4599-8dc9-4d0088e0ed8e" providerId="ADAL" clId="{8B902F95-E353-804D-8B41-2C37B19E7E2D}" dt="2023-07-21T01:12:38.208" v="15"/>
          <ac:spMkLst>
            <pc:docMk/>
            <pc:sldMk cId="2088550517" sldId="258"/>
            <ac:spMk id="11" creationId="{B8A0B6E7-689F-B30B-A4CE-F142B803E50F}"/>
          </ac:spMkLst>
        </pc:spChg>
        <pc:spChg chg="add del mod">
          <ac:chgData name="稲垣 典子" userId="75e47cb5-aee2-4599-8dc9-4d0088e0ed8e" providerId="ADAL" clId="{8B902F95-E353-804D-8B41-2C37B19E7E2D}" dt="2023-07-26T05:49:58.331" v="1014" actId="478"/>
          <ac:spMkLst>
            <pc:docMk/>
            <pc:sldMk cId="2088550517" sldId="258"/>
            <ac:spMk id="13" creationId="{F163D8BC-F268-7228-7E43-4F1319F4578D}"/>
          </ac:spMkLst>
        </pc:spChg>
        <pc:spChg chg="add del mod">
          <ac:chgData name="稲垣 典子" userId="75e47cb5-aee2-4599-8dc9-4d0088e0ed8e" providerId="ADAL" clId="{8B902F95-E353-804D-8B41-2C37B19E7E2D}" dt="2023-07-26T05:49:51.827" v="1012" actId="478"/>
          <ac:spMkLst>
            <pc:docMk/>
            <pc:sldMk cId="2088550517" sldId="258"/>
            <ac:spMk id="14" creationId="{5145BF8A-D4C3-132D-0DA5-F811AAC18EE0}"/>
          </ac:spMkLst>
        </pc:spChg>
        <pc:spChg chg="add del mod">
          <ac:chgData name="稲垣 典子" userId="75e47cb5-aee2-4599-8dc9-4d0088e0ed8e" providerId="ADAL" clId="{8B902F95-E353-804D-8B41-2C37B19E7E2D}" dt="2023-07-26T05:49:44.458" v="1009" actId="478"/>
          <ac:spMkLst>
            <pc:docMk/>
            <pc:sldMk cId="2088550517" sldId="258"/>
            <ac:spMk id="15" creationId="{A9FF8546-0455-9931-D574-342E2E9CCAEF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2088550517" sldId="258"/>
            <ac:spMk id="24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2088550517" sldId="258"/>
            <ac:spMk id="27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2088550517" sldId="258"/>
            <ac:spMk id="29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6:00:21.292" v="1171" actId="255"/>
          <ac:spMkLst>
            <pc:docMk/>
            <pc:sldMk cId="2088550517" sldId="258"/>
            <ac:spMk id="30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k cId="2088550517" sldId="258"/>
            <ac:spMk id="35" creationId="{00000000-0000-0000-0000-000000000000}"/>
          </ac:spMkLst>
        </pc:spChg>
        <pc:picChg chg="add del mod">
          <ac:chgData name="稲垣 典子" userId="75e47cb5-aee2-4599-8dc9-4d0088e0ed8e" providerId="ADAL" clId="{8B902F95-E353-804D-8B41-2C37B19E7E2D}" dt="2023-07-21T01:13:52.783" v="17" actId="478"/>
          <ac:picMkLst>
            <pc:docMk/>
            <pc:sldMk cId="2088550517" sldId="258"/>
            <ac:picMk id="3" creationId="{16D22274-F34A-7745-EF50-B5C4E53BF689}"/>
          </ac:picMkLst>
        </pc:picChg>
        <pc:picChg chg="add mod">
          <ac:chgData name="稲垣 典子" userId="75e47cb5-aee2-4599-8dc9-4d0088e0ed8e" providerId="ADAL" clId="{8B902F95-E353-804D-8B41-2C37B19E7E2D}" dt="2023-07-26T05:48:09.225" v="988"/>
          <ac:picMkLst>
            <pc:docMk/>
            <pc:sldMk cId="2088550517" sldId="258"/>
            <ac:picMk id="3" creationId="{8E67F602-174D-091B-7BC3-19699A15C2F1}"/>
          </ac:picMkLst>
        </pc:picChg>
        <pc:picChg chg="add del mod">
          <ac:chgData name="稲垣 典子" userId="75e47cb5-aee2-4599-8dc9-4d0088e0ed8e" providerId="ADAL" clId="{8B902F95-E353-804D-8B41-2C37B19E7E2D}" dt="2023-07-26T05:49:55.792" v="1013" actId="478"/>
          <ac:picMkLst>
            <pc:docMk/>
            <pc:sldMk cId="2088550517" sldId="258"/>
            <ac:picMk id="12" creationId="{241DC785-97BC-1D9F-65BB-906AE9D50932}"/>
          </ac:picMkLst>
        </pc:picChg>
        <pc:picChg chg="del mod">
          <ac:chgData name="稲垣 典子" userId="75e47cb5-aee2-4599-8dc9-4d0088e0ed8e" providerId="ADAL" clId="{8B902F95-E353-804D-8B41-2C37B19E7E2D}" dt="2023-07-21T01:11:53.070" v="8" actId="478"/>
          <ac:picMkLst>
            <pc:docMk/>
            <pc:sldMk cId="2088550517" sldId="258"/>
            <ac:picMk id="17" creationId="{00000000-0000-0000-0000-000000000000}"/>
          </ac:picMkLst>
        </pc:picChg>
        <pc:picChg chg="mod">
          <ac:chgData name="稲垣 典子" userId="75e47cb5-aee2-4599-8dc9-4d0088e0ed8e" providerId="ADAL" clId="{8B902F95-E353-804D-8B41-2C37B19E7E2D}" dt="2023-07-26T05:57:05.256" v="1140" actId="1036"/>
          <ac:picMkLst>
            <pc:docMk/>
            <pc:sldMk cId="2088550517" sldId="258"/>
            <ac:picMk id="26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8B902F95-E353-804D-8B41-2C37B19E7E2D}" dt="2023-07-26T05:47:49.067" v="986"/>
        <pc:sldMasterMkLst>
          <pc:docMk/>
          <pc:sldMasterMk cId="3992820778" sldId="2147483648"/>
        </pc:sldMasterMkLst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asterMk cId="3992820778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asterMk cId="3992820778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asterMk cId="3992820778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asterMk cId="3992820778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8B902F95-E353-804D-8B41-2C37B19E7E2D}" dt="2023-07-26T05:47:49.067" v="986"/>
          <ac:spMkLst>
            <pc:docMk/>
            <pc:sldMasterMk cId="3992820778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3356805853" sldId="2147483649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3356805853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3356805853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2389986235" sldId="2147483651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389986235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389986235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3140862246" sldId="2147483652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3140862246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3140862246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2034420956" sldId="2147483653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034420956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034420956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034420956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034420956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1309079775" sldId="2147483656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1309079775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1309079775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1309079775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584052873" sldId="2147483657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584052873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584052873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584052873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8B902F95-E353-804D-8B41-2C37B19E7E2D}" dt="2023-07-26T05:47:49.067" v="986"/>
          <pc:sldLayoutMkLst>
            <pc:docMk/>
            <pc:sldMasterMk cId="3992820778" sldId="2147483648"/>
            <pc:sldLayoutMk cId="2398593708" sldId="2147483659"/>
          </pc:sldLayoutMkLst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398593708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8B902F95-E353-804D-8B41-2C37B19E7E2D}" dt="2023-07-26T05:47:49.067" v="986"/>
            <ac:spMkLst>
              <pc:docMk/>
              <pc:sldMasterMk cId="3992820778" sldId="2147483648"/>
              <pc:sldLayoutMk cId="2398593708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2065C-E9BD-8A4B-8CF2-3F7FE0857C04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70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90" y="394408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68661" y="1841254"/>
            <a:ext cx="6591933" cy="3759818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just"/>
            <a:r>
              <a:rPr lang="ko" altLang="en-US" sz="2000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★</a:t>
            </a:r>
            <a:r>
              <a:rPr lang="fr-CH" altLang="ko" sz="2000" dirty="0">
                <a:solidFill>
                  <a:schemeClr val="accent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Qu’est-ce qu’un jour de maladie ?</a:t>
            </a:r>
          </a:p>
          <a:p>
            <a:pPr algn="just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シックデイとは</a:t>
            </a:r>
            <a:endParaRPr lang="en-US" altLang="ja-JP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algn="just"/>
            <a:endParaRPr lang="en-US" altLang="ko" sz="1100" b="1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173038" indent="-173038"/>
            <a:r>
              <a:rPr lang="fr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・Un jour de maladie (</a:t>
            </a:r>
            <a:r>
              <a:rPr lang="fr" altLang="ja-JP" i="1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sick day</a:t>
            </a:r>
            <a:r>
              <a:rPr lang="fr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) est un jour </a:t>
            </a:r>
            <a:r>
              <a:rPr lang="fr-CH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où, par exemple, vous</a:t>
            </a:r>
            <a:br>
              <a:rPr lang="fr-CH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fr-CH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avez de la fièvre ou ne pouvez pas</a:t>
            </a:r>
            <a:r>
              <a:rPr lang="fr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manger à cause d’une diarrhée</a:t>
            </a:r>
            <a:br>
              <a:rPr lang="fr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fr" altLang="ja-JP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 ou de vomissements.</a:t>
            </a:r>
          </a:p>
          <a:p>
            <a:pPr marL="173038" indent="-173038"/>
            <a:r>
              <a:rPr lang="ja-JP" altLang="en-US" sz="11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熱や下痢・嘔吐で食事ができないなど、体調の悪い日をシックデイ（</a:t>
            </a:r>
            <a:r>
              <a:rPr lang="en-US" altLang="ja-JP" sz="1000" kern="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Sick</a:t>
            </a: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 </a:t>
            </a:r>
            <a:r>
              <a:rPr lang="en-US" altLang="ja-JP" sz="1000" kern="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Day</a:t>
            </a: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）といいます。</a:t>
            </a:r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173038" indent="-173038"/>
            <a:endParaRPr lang="en-US" altLang="ja-JP" sz="5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marL="173038" indent="-173038"/>
            <a:endParaRPr lang="en-US" altLang="ja-JP" sz="3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173038" indent="-173038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・Lorsque vous êtes malade, votre glycémie augmente plus</a:t>
            </a:r>
            <a:b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facilement en raison de la sécrétion d’hormones de stress et d’une action réduite de l’insuline.</a:t>
            </a:r>
          </a:p>
          <a:p>
            <a:pPr marL="173038" indent="-173038"/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　　病気のときは、ストレスホルモンの分泌やインスリンの作用の低下などにより、血糖が高くなりやすく</a:t>
            </a:r>
            <a:b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000" dirty="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なります。</a:t>
            </a:r>
            <a:endParaRPr lang="en-US" altLang="ja-JP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173038" indent="-173038"/>
            <a:endParaRPr lang="fr" altLang="ja-JP" sz="5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177800" indent="-177800" algn="just"/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・À l’inverse, vous risquez de faire de l’hypoglycémie lorsque vous</a:t>
            </a:r>
            <a:b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fr" altLang="ja-JP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ne pouvez pas manger.</a:t>
            </a:r>
          </a:p>
          <a:p>
            <a:pPr marL="177800" indent="-177800" algn="just"/>
            <a:r>
              <a:rPr lang="ja-JP" altLang="en-US" sz="11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逆に食事が食べられず低血糖になることもあります。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ja-JP" altLang="en-US" sz="1800" kern="100" dirty="0">
                <a:latin typeface="Gulim" panose="020B0600000101010101" pitchFamily="34" charset="-127"/>
                <a:ea typeface="Gulim" panose="020B0600000101010101" pitchFamily="34" charset="-127"/>
              </a:rPr>
              <a:t>　</a:t>
            </a: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48CEDA53-430D-5F7E-5B85-475263D50AE7}"/>
              </a:ext>
            </a:extLst>
          </p:cNvPr>
          <p:cNvSpPr/>
          <p:nvPr/>
        </p:nvSpPr>
        <p:spPr>
          <a:xfrm>
            <a:off x="240670" y="294331"/>
            <a:ext cx="5996642" cy="120228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4B08BB8-8DC3-501B-9F72-6AE57E8E05CF}"/>
              </a:ext>
            </a:extLst>
          </p:cNvPr>
          <p:cNvSpPr txBox="1"/>
          <p:nvPr/>
        </p:nvSpPr>
        <p:spPr>
          <a:xfrm>
            <a:off x="771049" y="439723"/>
            <a:ext cx="510622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10. Journée de maladie</a:t>
            </a:r>
            <a:endParaRPr lang="en-US" altLang="ja-JP" sz="2200" b="1" dirty="0"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algn="ctr" rtl="0"/>
            <a:r>
              <a:rPr lang="fr" altLang="ja-JP" sz="2200" b="1" dirty="0">
                <a:latin typeface="Times New Roman" panose="02020603050405020304" pitchFamily="18" charset="0"/>
                <a:ea typeface="HG丸ｺﾞｼｯｸM-PRO" pitchFamily="50" charset="-128"/>
                <a:cs typeface="Times New Roman" panose="02020603050405020304" pitchFamily="18" charset="0"/>
              </a:rPr>
              <a:t>Comment faire les jours de maladie ?</a:t>
            </a:r>
          </a:p>
          <a:p>
            <a:pPr algn="ctr" rtl="0"/>
            <a:r>
              <a:rPr lang="ja-JP" altLang="en-US" sz="1200" b="1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シックデイ</a:t>
            </a:r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病気の日はどう対応する？</a:t>
            </a:r>
            <a:endParaRPr lang="en-US" altLang="ja-JP" sz="1400" b="1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866F0A2-52BC-D216-16FA-9A5CCBD14FBA}"/>
              </a:ext>
            </a:extLst>
          </p:cNvPr>
          <p:cNvGrpSpPr/>
          <p:nvPr/>
        </p:nvGrpSpPr>
        <p:grpSpPr>
          <a:xfrm>
            <a:off x="349052" y="6123540"/>
            <a:ext cx="6411542" cy="1277732"/>
            <a:chOff x="349052" y="5817097"/>
            <a:chExt cx="6411542" cy="1277732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0618" y="5817097"/>
              <a:ext cx="750711" cy="771563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4474" y="5888143"/>
              <a:ext cx="750711" cy="703790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8982" y="5864015"/>
              <a:ext cx="755923" cy="724645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410" y="5822309"/>
              <a:ext cx="766350" cy="766350"/>
            </a:xfrm>
            <a:prstGeom prst="rect">
              <a:avLst/>
            </a:prstGeom>
          </p:spPr>
        </p:pic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6832" y="5843163"/>
              <a:ext cx="714217" cy="74549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C265B3B-29FE-B1BE-B101-C83BA0B7786F}"/>
                </a:ext>
              </a:extLst>
            </p:cNvPr>
            <p:cNvSpPr txBox="1"/>
            <p:nvPr/>
          </p:nvSpPr>
          <p:spPr>
            <a:xfrm>
              <a:off x="349052" y="6663942"/>
              <a:ext cx="9917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" altLang="ja-JP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(diarrhée)</a:t>
              </a:r>
            </a:p>
            <a:p>
              <a:pPr algn="ctr"/>
              <a:r>
                <a:rPr lang="ja-JP" altLang="en-US" sz="80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（下痢）</a:t>
              </a:r>
              <a:endParaRPr lang="ja-JP" altLang="en-US" sz="80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9E984F5-DAD0-9912-4986-941C24CFD138}"/>
                </a:ext>
              </a:extLst>
            </p:cNvPr>
            <p:cNvSpPr txBox="1"/>
            <p:nvPr/>
          </p:nvSpPr>
          <p:spPr>
            <a:xfrm>
              <a:off x="1556792" y="6663942"/>
              <a:ext cx="13235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" altLang="ja-JP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(vomissement)</a:t>
              </a:r>
            </a:p>
            <a:p>
              <a:pPr algn="ctr"/>
              <a:r>
                <a:rPr lang="ja-JP" altLang="en-US" sz="80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（嘔吐）</a:t>
              </a:r>
              <a:endParaRPr lang="ja-JP" altLang="en-US" sz="80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D249BC9-EEF3-4FA5-B747-C0CBDEE4B729}"/>
                </a:ext>
              </a:extLst>
            </p:cNvPr>
            <p:cNvSpPr txBox="1"/>
            <p:nvPr/>
          </p:nvSpPr>
          <p:spPr>
            <a:xfrm>
              <a:off x="2907396" y="6663942"/>
              <a:ext cx="11696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" altLang="ja-JP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(toux/rhume)</a:t>
              </a:r>
            </a:p>
            <a:p>
              <a:pPr algn="ctr"/>
              <a:r>
                <a:rPr lang="ja-JP" altLang="en-US" sz="80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（咳・風邪）</a:t>
              </a:r>
              <a:endParaRPr lang="en-US" altLang="ja-JP" sz="800" dirty="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8A9CAE2-7DD1-9C24-18F4-E3A6CCB13C1E}"/>
                </a:ext>
              </a:extLst>
            </p:cNvPr>
            <p:cNvSpPr txBox="1"/>
            <p:nvPr/>
          </p:nvSpPr>
          <p:spPr>
            <a:xfrm>
              <a:off x="4365104" y="6663942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" altLang="ja-JP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(fièvre)</a:t>
              </a:r>
            </a:p>
            <a:p>
              <a:pPr algn="ctr"/>
              <a:r>
                <a:rPr lang="ja-JP" altLang="en-US" sz="80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（発熱）</a:t>
              </a:r>
              <a:endParaRPr lang="ja-JP" altLang="en-US" sz="80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BC612D4-17EB-61B9-F9EA-989D8EBC2182}"/>
                </a:ext>
              </a:extLst>
            </p:cNvPr>
            <p:cNvSpPr txBox="1"/>
            <p:nvPr/>
          </p:nvSpPr>
          <p:spPr>
            <a:xfrm>
              <a:off x="5236171" y="6663942"/>
              <a:ext cx="15244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" altLang="ja-JP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(maux d’estomac)</a:t>
              </a:r>
            </a:p>
            <a:p>
              <a:pPr algn="ctr"/>
              <a:r>
                <a:rPr lang="ja-JP" altLang="en-US" sz="80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（腹痛）</a:t>
              </a:r>
              <a:endParaRPr lang="en-US" altLang="ja-JP" sz="800" dirty="0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pic>
        <p:nvPicPr>
          <p:cNvPr id="2" name="Picture 15">
            <a:extLst>
              <a:ext uri="{FF2B5EF4-FFF2-40B4-BE49-F238E27FC236}">
                <a16:creationId xmlns:a16="http://schemas.microsoft.com/office/drawing/2014/main" id="{886BE0B0-3D38-724A-2D18-F71F083D686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331F4E-5522-D123-2B6A-3F5B0FBA8AA2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7BA91FB5-B9EF-13C9-9F67-9EBA3445C5E0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F9C971B8-0806-AA09-42F4-D6BD7D17A966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3597640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Jour de maladie  Comment faire les jours de maladie 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　病気の日はどう対応する？</a:t>
            </a:r>
            <a:endParaRPr lang="fr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44624" y="416496"/>
            <a:ext cx="6813376" cy="737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★</a:t>
            </a:r>
            <a:r>
              <a:rPr lang="fr-CH" altLang="ko" sz="2000" dirty="0">
                <a:solidFill>
                  <a:srgbClr val="0070C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fr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Que faire un jour de maladie</a:t>
            </a:r>
          </a:p>
          <a:p>
            <a:pPr algn="just" rtl="0"/>
            <a:r>
              <a:rPr lang="ja-JP" altLang="en-US" sz="11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シックデイの対応</a:t>
            </a:r>
            <a:endParaRPr lang="en-US" altLang="ja-JP" sz="500" b="1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ko" altLang="en-US" kern="100" dirty="0">
                <a:latin typeface="Gulim" panose="020B0600000101010101" pitchFamily="34" charset="-127"/>
                <a:ea typeface="Gulim" panose="020B0600000101010101" pitchFamily="34" charset="-127"/>
              </a:rPr>
              <a:t>　　　　　　　　　　</a:t>
            </a:r>
            <a:endParaRPr lang="en-US" altLang="ja-JP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endParaRPr lang="en-US" altLang="ja-JP" sz="12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fr" altLang="ja-JP" sz="14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(Note) Les personnes atteintes de diabète sucré de type 1 ou ne sécrétant plus d’insuline ne doivent jamais interrompre l’administration d’insuline à longue durée d’action.</a:t>
            </a:r>
          </a:p>
          <a:p>
            <a:r>
              <a:rPr lang="ja-JP" altLang="en-US" sz="900" kern="100">
                <a:latin typeface="HG丸ｺﾞｼｯｸM-PRO"/>
                <a:ea typeface="HG丸ｺﾞｼｯｸM-PRO"/>
              </a:rPr>
              <a:t>注）</a:t>
            </a:r>
            <a:r>
              <a:rPr lang="en-US" altLang="ja-JP" sz="900" kern="100" dirty="0">
                <a:latin typeface="HG丸ｺﾞｼｯｸM-PRO"/>
                <a:ea typeface="HG丸ｺﾞｼｯｸM-PRO"/>
              </a:rPr>
              <a:t>1</a:t>
            </a:r>
            <a:r>
              <a:rPr lang="ja-JP" altLang="en-US" sz="900" kern="100">
                <a:latin typeface="HG丸ｺﾞｼｯｸM-PRO"/>
                <a:ea typeface="HG丸ｺﾞｼｯｸM-PRO"/>
              </a:rPr>
              <a:t>型糖尿病、またはインスリン分泌が枯渇している方は、持効型インスリンを絶対に中断してはいけません。</a:t>
            </a:r>
            <a:endParaRPr lang="en-US" altLang="ja-JP" sz="9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323528" y="385674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1059526" y="7928454"/>
            <a:ext cx="5681843" cy="1195016"/>
          </a:xfrm>
          <a:prstGeom prst="wedgeRectCallout">
            <a:avLst>
              <a:gd name="adj1" fmla="val -56008"/>
              <a:gd name="adj2" fmla="val -683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rtl="0"/>
            <a:endParaRPr lang="en-US" altLang="ja-JP" sz="14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rtl="0"/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Lors d’un jour de maladie, il vaut mieux arrêter de prendre certains médicaments et continuer de prendre d’autres. Consultez votre médecin au préalable pour déterminer une façon de faire face !</a:t>
            </a:r>
          </a:p>
          <a:p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シックデイの時には、止めたほうが良い薬と、止めてはいけない薬があります。あらかじめ、医師と相談して対応を決めておきましょう！</a:t>
            </a:r>
            <a:endParaRPr lang="ja-JP" altLang="en-US" sz="10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algn="ctr" rtl="0"/>
            <a:endParaRPr lang="ja-JP" altLang="en-US" sz="14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フローチャート: 代替処理 4"/>
          <p:cNvSpPr/>
          <p:nvPr/>
        </p:nvSpPr>
        <p:spPr>
          <a:xfrm>
            <a:off x="116630" y="1219037"/>
            <a:ext cx="2016226" cy="797521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réchauffer et se reposer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温かく、安静にする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116630" y="2083132"/>
            <a:ext cx="2016226" cy="1133800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Prendre un repas et absorber de l’eau et des minéraux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食事・水分・ミネラルをとる</a:t>
            </a:r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116630" y="4459396"/>
            <a:ext cx="2016226" cy="1069668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Contacter sans tarder un hôpital et se faire examiner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早めに病院に連絡・受診する</a:t>
            </a: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116630" y="3307269"/>
            <a:ext cx="2016226" cy="1057135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fr" altLang="ja-JP" sz="17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Vérifier fréquemment son état de santé</a:t>
            </a:r>
          </a:p>
          <a:p>
            <a:pPr algn="ctr"/>
            <a:r>
              <a:rPr lang="ja-JP" altLang="en-US" sz="9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病状をこまめにチェックする</a:t>
            </a: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2" y="8115359"/>
            <a:ext cx="576362" cy="101410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5B1DD2-9808-EB34-0FB2-9C41E2C686C6}"/>
              </a:ext>
            </a:extLst>
          </p:cNvPr>
          <p:cNvSpPr txBox="1"/>
          <p:nvPr/>
        </p:nvSpPr>
        <p:spPr>
          <a:xfrm>
            <a:off x="2204866" y="1249516"/>
            <a:ext cx="4680519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fr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Prévient l’épuisement physique et accélère la</a:t>
            </a:r>
            <a:b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récupération</a:t>
            </a:r>
          </a:p>
          <a:p>
            <a:pPr rtl="0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体力の消耗を防ぎ、回復が早まる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7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tabLst>
                <a:tab pos="151200" algn="l"/>
                <a:tab pos="180000" algn="l"/>
              </a:tabLst>
            </a:pP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・Prévient la déshydratation due à la fièvre, </a:t>
            </a:r>
            <a:b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à la diarrhée, aux vomissements, etc.</a:t>
            </a:r>
          </a:p>
          <a:p>
            <a:pPr>
              <a:tabLst>
                <a:tab pos="151200" algn="l"/>
                <a:tab pos="180000" algn="l"/>
              </a:tabLst>
            </a:pP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発熱や下痢、嘔吐などが原因で脱水になるので予防する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・Empêche les symptômes de facilement s’aggraver</a:t>
            </a:r>
            <a:endParaRPr lang="en-US" altLang="ja-JP" sz="1600" kern="100" dirty="0">
              <a:latin typeface="Times New Roman" panose="02020603050405020304" pitchFamily="18" charset="0"/>
              <a:ea typeface="HG丸ｺﾞｼｯｸM-PRO"/>
              <a:cs typeface="Times New Roman" panose="02020603050405020304" pitchFamily="18" charset="0"/>
            </a:endParaRPr>
          </a:p>
          <a:p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症状も悪化しにくくなる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endParaRPr lang="en-US" altLang="ja-JP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tabLst>
                <a:tab pos="147600" algn="l"/>
                <a:tab pos="180000" algn="l"/>
              </a:tabLst>
            </a:pP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・Permet de suivre sa glycémie, sa température, son</a:t>
            </a:r>
            <a:b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pouls, sa tension artérielle, les quantités des repas et</a:t>
            </a:r>
            <a:b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boissons ainsi que les symptômes subjectifs</a:t>
            </a:r>
          </a:p>
          <a:p>
            <a:pPr>
              <a:tabLst>
                <a:tab pos="147600" algn="l"/>
                <a:tab pos="180000" algn="l"/>
              </a:tabLst>
            </a:pPr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血糖値、体温、脈拍、血圧、食事・水分摂取量、自覚症状を把握する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>
              <a:tabLst>
                <a:tab pos="147600" algn="l"/>
                <a:tab pos="180000" algn="l"/>
              </a:tabLst>
            </a:pPr>
            <a:endParaRPr lang="en-US" altLang="ko" sz="1000" kern="100" dirty="0"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  <a:p>
            <a:pPr rtl="0"/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・Quand on ne peut plus du tout s’alimenter</a:t>
            </a:r>
          </a:p>
          <a:p>
            <a:pPr rtl="0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食事が全く摂れないとき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・En cas de vomissement, diarrhée ou maux</a:t>
            </a:r>
            <a:b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d’estomacs importants</a:t>
            </a:r>
          </a:p>
          <a:p>
            <a:pPr rtl="0"/>
            <a:r>
              <a:rPr lang="ja-JP" altLang="en-US" sz="1000" kern="100">
                <a:latin typeface="HG丸ｺﾞｼｯｸM-PRO"/>
                <a:ea typeface="HG丸ｺﾞｼｯｸM-PRO"/>
              </a:rPr>
              <a:t>　　　</a:t>
            </a:r>
            <a:r>
              <a:rPr lang="ja-JP" altLang="en-US" sz="900" kern="100">
                <a:latin typeface="HG丸ｺﾞｼｯｸM-PRO"/>
                <a:ea typeface="HG丸ｺﾞｼｯｸM-PRO"/>
              </a:rPr>
              <a:t>強い嘔吐・下痢・腹痛があるとき</a:t>
            </a:r>
            <a:endParaRPr lang="en-US" altLang="ja-JP" sz="9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・En cas de persistance d’une fièvre de 38 </a:t>
            </a:r>
            <a:r>
              <a:rPr lang="fr-CH" altLang="ja-JP" sz="1600" kern="1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°</a:t>
            </a:r>
            <a:r>
              <a:rPr lang="fr" altLang="ja-JP" sz="1600" kern="1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 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ou plus</a:t>
            </a:r>
          </a:p>
          <a:p>
            <a:pPr rtl="0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en-US" altLang="ja-JP" sz="900" kern="100" dirty="0">
                <a:latin typeface="HGMaruGothicMPRO" panose="020F0600000000000000" pitchFamily="34" charset="-128"/>
                <a:ea typeface="HGMaruGothicMPRO" panose="020F0600000000000000" pitchFamily="34" charset="-128"/>
              </a:rPr>
              <a:t>38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度以上の高熱が続くとき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・En cas d’hyperglycémie et d’hypoglycémie</a:t>
            </a:r>
          </a:p>
          <a:p>
            <a:pPr rtl="0"/>
            <a:r>
              <a:rPr lang="ja-JP" altLang="en-US" sz="10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ja-JP" altLang="en-US" sz="900" kern="100">
                <a:latin typeface="HGMaruGothicMPRO" panose="020F0600000000000000" pitchFamily="34" charset="-128"/>
                <a:ea typeface="HGMaruGothicMPRO" panose="020F0600000000000000" pitchFamily="34" charset="-128"/>
              </a:rPr>
              <a:t>高血糖や低血糖がある</a:t>
            </a:r>
            <a:endParaRPr lang="en-US" altLang="ja-JP" sz="900" kern="100" dirty="0"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>
              <a:tabLst>
                <a:tab pos="147600" algn="l"/>
                <a:tab pos="176400" algn="l"/>
              </a:tabLst>
            </a:pP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・Quand la conscience est altérée (incapacité à parler, </a:t>
            </a:r>
            <a:b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kern="10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fr" altLang="ja-JP" sz="1600" kern="1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étourdissement)</a:t>
            </a:r>
          </a:p>
          <a:p>
            <a:pPr>
              <a:tabLst>
                <a:tab pos="147600" algn="l"/>
                <a:tab pos="176400" algn="l"/>
              </a:tabLst>
            </a:pPr>
            <a:r>
              <a:rPr lang="ja-JP" altLang="en-US" sz="1000" kern="100">
                <a:latin typeface="HG丸ｺﾞｼｯｸM-PRO"/>
                <a:ea typeface="HG丸ｺﾞｼｯｸM-PRO"/>
              </a:rPr>
              <a:t>　　　</a:t>
            </a:r>
            <a:r>
              <a:rPr lang="ja-JP" altLang="en-US" sz="900" kern="100">
                <a:latin typeface="HG丸ｺﾞｼｯｸM-PRO"/>
                <a:ea typeface="HG丸ｺﾞｼｯｸM-PRO"/>
              </a:rPr>
              <a:t>意識状態が悪い（会話できない、ぼんやりしている）</a:t>
            </a:r>
            <a:endParaRPr lang="en-US" altLang="ja-JP" sz="9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8E67F602-174D-091B-7BC3-19699A15C2F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0161" y="16446"/>
            <a:ext cx="398915" cy="3932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423EEF6-9433-29D9-9A04-FFE1E8A6743F}"/>
              </a:ext>
            </a:extLst>
          </p:cNvPr>
          <p:cNvSpPr txBox="1"/>
          <p:nvPr/>
        </p:nvSpPr>
        <p:spPr>
          <a:xfrm>
            <a:off x="5820762" y="11218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f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  <a:cs typeface="Times New Roman" panose="02020603050405020304" pitchFamily="18" charset="0"/>
              </a:rPr>
              <a:t>フランス語</a:t>
            </a:r>
            <a:endParaRPr lang="fr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C8A0F97A-CAEA-A069-8079-B42C4155AED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</a:endParaRPr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148C66AF-42FA-BA34-78AD-C28D92CAFC7B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3597640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Jour de maladie  Comment faire les jours de maladie ?</a:t>
            </a: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GMaruGothicMPRO" panose="020F0600000000000000" pitchFamily="34" charset="-128"/>
                <a:ea typeface="HGMaruGothicMPRO" panose="020F0600000000000000" pitchFamily="34" charset="-128"/>
              </a:rPr>
              <a:t>シックデイ　病気の日はどう対応する？</a:t>
            </a:r>
            <a:endParaRPr lang="fr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MaruGothicMPRO" panose="020F0600000000000000" pitchFamily="34" charset="-128"/>
              <a:ea typeface="HGMaruGothicMPRO" panose="020F06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55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4" ma:contentTypeDescription="新しいドキュメントを作成します。" ma:contentTypeScope="" ma:versionID="8cb39de8368789e92fa3c596abcc3b53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52cf631c395c4fc62843bafbd6f07b23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AFF828-441E-4AA5-9635-290B71B289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AB1583-BC46-4D8B-BCAD-FEF75912B7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Macintosh PowerPoint</Application>
  <PresentationFormat>A4 210 x 297 mm</PresentationFormat>
  <Paragraphs>102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Gulim</vt:lpstr>
      <vt:lpstr>HGMaruGothicMPRO</vt:lpstr>
      <vt:lpstr>HGMaruGothicMPRO</vt:lpstr>
      <vt:lpstr>游ゴシック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2023-02-02T04:15:59Z</dcterms:created>
  <dcterms:modified xsi:type="dcterms:W3CDTF">2023-07-26T06:01:36Z</dcterms:modified>
</cp:coreProperties>
</file>