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3"/>
  </p:sldMasterIdLst>
  <p:notesMasterIdLst>
    <p:notesMasterId r:id="rId8"/>
  </p:notesMasterIdLst>
  <p:handoutMasterIdLst>
    <p:handoutMasterId r:id="rId9"/>
  </p:handoutMasterIdLst>
  <p:sldIdLst>
    <p:sldId id="257" r:id="rId4"/>
    <p:sldId id="261" r:id="rId5"/>
    <p:sldId id="263" r:id="rId6"/>
    <p:sldId id="264" r:id="rId7"/>
  </p:sldIdLst>
  <p:sldSz cx="6858000" cy="9906000" type="A4"/>
  <p:notesSz cx="6805613" cy="9939338"/>
  <p:defaultTextStyle>
    <a:defPPr rtl="0">
      <a:defRPr lang="ko-KR"/>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81BD"/>
    <a:srgbClr val="FF40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597"/>
    <p:restoredTop sz="94835"/>
  </p:normalViewPr>
  <p:slideViewPr>
    <p:cSldViewPr snapToGrid="0" snapToObjects="1">
      <p:cViewPr>
        <p:scale>
          <a:sx n="112" d="100"/>
          <a:sy n="112" d="100"/>
        </p:scale>
        <p:origin x="120" y="144"/>
      </p:cViewPr>
      <p:guideLst>
        <p:guide orient="horz" pos="312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Master" Target="slideMasters/slideMaster1.xml"/><Relationship Id="rId7" Type="http://schemas.openxmlformats.org/officeDocument/2006/relationships/slide" Target="slides/slide4.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viewProps" Target="viewProps.xml"/><Relationship Id="rId5" Type="http://schemas.openxmlformats.org/officeDocument/2006/relationships/slide" Target="slides/slide2.xml"/><Relationship Id="rId15" Type="http://schemas.microsoft.com/office/2018/10/relationships/authors" Target="authors.xml"/><Relationship Id="rId10"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handoutMaster" Target="handoutMasters/handout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稲垣 典子" userId="75e47cb5-aee2-4599-8dc9-4d0088e0ed8e" providerId="ADAL" clId="{B5410A37-C32C-3946-9382-7AD1F9167DA1}"/>
    <pc:docChg chg="undo custSel modSld">
      <pc:chgData name="稲垣 典子" userId="75e47cb5-aee2-4599-8dc9-4d0088e0ed8e" providerId="ADAL" clId="{B5410A37-C32C-3946-9382-7AD1F9167DA1}" dt="2023-07-26T03:12:27.807" v="1054" actId="20577"/>
      <pc:docMkLst>
        <pc:docMk/>
      </pc:docMkLst>
      <pc:sldChg chg="addSp delSp modSp mod">
        <pc:chgData name="稲垣 典子" userId="75e47cb5-aee2-4599-8dc9-4d0088e0ed8e" providerId="ADAL" clId="{B5410A37-C32C-3946-9382-7AD1F9167DA1}" dt="2023-07-26T03:12:21.903" v="1051" actId="20577"/>
        <pc:sldMkLst>
          <pc:docMk/>
          <pc:sldMk cId="1014535471" sldId="257"/>
        </pc:sldMkLst>
        <pc:spChg chg="del">
          <ac:chgData name="稲垣 典子" userId="75e47cb5-aee2-4599-8dc9-4d0088e0ed8e" providerId="ADAL" clId="{B5410A37-C32C-3946-9382-7AD1F9167DA1}" dt="2023-07-25T07:59:31.397" v="6" actId="478"/>
          <ac:spMkLst>
            <pc:docMk/>
            <pc:sldMk cId="1014535471" sldId="257"/>
            <ac:spMk id="2" creationId="{00000000-0000-0000-0000-000000000000}"/>
          </ac:spMkLst>
        </pc:spChg>
        <pc:spChg chg="mod">
          <ac:chgData name="稲垣 典子" userId="75e47cb5-aee2-4599-8dc9-4d0088e0ed8e" providerId="ADAL" clId="{B5410A37-C32C-3946-9382-7AD1F9167DA1}" dt="2023-07-26T03:12:21.903" v="1051" actId="20577"/>
          <ac:spMkLst>
            <pc:docMk/>
            <pc:sldMk cId="1014535471" sldId="257"/>
            <ac:spMk id="3" creationId="{00000000-0000-0000-0000-000000000000}"/>
          </ac:spMkLst>
        </pc:spChg>
        <pc:spChg chg="mod">
          <ac:chgData name="稲垣 典子" userId="75e47cb5-aee2-4599-8dc9-4d0088e0ed8e" providerId="ADAL" clId="{B5410A37-C32C-3946-9382-7AD1F9167DA1}" dt="2023-07-25T08:34:09.888" v="548" actId="1036"/>
          <ac:spMkLst>
            <pc:docMk/>
            <pc:sldMk cId="1014535471" sldId="257"/>
            <ac:spMk id="4" creationId="{27556F01-B27E-B065-7AE4-7B96CF794279}"/>
          </ac:spMkLst>
        </pc:spChg>
        <pc:spChg chg="mod">
          <ac:chgData name="稲垣 典子" userId="75e47cb5-aee2-4599-8dc9-4d0088e0ed8e" providerId="ADAL" clId="{B5410A37-C32C-3946-9382-7AD1F9167DA1}" dt="2023-07-25T08:34:13.046" v="556" actId="1035"/>
          <ac:spMkLst>
            <pc:docMk/>
            <pc:sldMk cId="1014535471" sldId="257"/>
            <ac:spMk id="5" creationId="{00000000-0000-0000-0000-000000000000}"/>
          </ac:spMkLst>
        </pc:spChg>
        <pc:spChg chg="del">
          <ac:chgData name="稲垣 典子" userId="75e47cb5-aee2-4599-8dc9-4d0088e0ed8e" providerId="ADAL" clId="{B5410A37-C32C-3946-9382-7AD1F9167DA1}" dt="2023-07-25T07:58:38.581" v="1" actId="478"/>
          <ac:spMkLst>
            <pc:docMk/>
            <pc:sldMk cId="1014535471" sldId="257"/>
            <ac:spMk id="7" creationId="{9E1868BA-84D5-623F-5005-FF7A444819B8}"/>
          </ac:spMkLst>
        </pc:spChg>
        <pc:spChg chg="add mod">
          <ac:chgData name="稲垣 典子" userId="75e47cb5-aee2-4599-8dc9-4d0088e0ed8e" providerId="ADAL" clId="{B5410A37-C32C-3946-9382-7AD1F9167DA1}" dt="2023-07-26T02:52:04.058" v="1035" actId="1037"/>
          <ac:spMkLst>
            <pc:docMk/>
            <pc:sldMk cId="1014535471" sldId="257"/>
            <ac:spMk id="8" creationId="{986E545F-81A0-D099-97D3-993035180083}"/>
          </ac:spMkLst>
        </pc:spChg>
        <pc:spChg chg="del">
          <ac:chgData name="稲垣 典子" userId="75e47cb5-aee2-4599-8dc9-4d0088e0ed8e" providerId="ADAL" clId="{B5410A37-C32C-3946-9382-7AD1F9167DA1}" dt="2023-07-25T08:00:20.921" v="12" actId="478"/>
          <ac:spMkLst>
            <pc:docMk/>
            <pc:sldMk cId="1014535471" sldId="257"/>
            <ac:spMk id="9" creationId="{0BD0407C-FBE0-5AE7-E374-1EF627681243}"/>
          </ac:spMkLst>
        </pc:spChg>
        <pc:spChg chg="add mod">
          <ac:chgData name="稲垣 典子" userId="75e47cb5-aee2-4599-8dc9-4d0088e0ed8e" providerId="ADAL" clId="{B5410A37-C32C-3946-9382-7AD1F9167DA1}" dt="2023-07-25T08:05:13.835" v="59" actId="255"/>
          <ac:spMkLst>
            <pc:docMk/>
            <pc:sldMk cId="1014535471" sldId="257"/>
            <ac:spMk id="12" creationId="{1B7293A9-4BFC-C757-3C65-8BC782AE7789}"/>
          </ac:spMkLst>
        </pc:spChg>
        <pc:spChg chg="add mod">
          <ac:chgData name="稲垣 典子" userId="75e47cb5-aee2-4599-8dc9-4d0088e0ed8e" providerId="ADAL" clId="{B5410A37-C32C-3946-9382-7AD1F9167DA1}" dt="2023-07-25T08:04:43.289" v="57" actId="207"/>
          <ac:spMkLst>
            <pc:docMk/>
            <pc:sldMk cId="1014535471" sldId="257"/>
            <ac:spMk id="13" creationId="{1B068D5A-CC10-2E05-D81D-63986701ECEB}"/>
          </ac:spMkLst>
        </pc:spChg>
        <pc:picChg chg="del mod">
          <ac:chgData name="稲垣 典子" userId="75e47cb5-aee2-4599-8dc9-4d0088e0ed8e" providerId="ADAL" clId="{B5410A37-C32C-3946-9382-7AD1F9167DA1}" dt="2023-07-25T08:33:33.545" v="521" actId="478"/>
          <ac:picMkLst>
            <pc:docMk/>
            <pc:sldMk cId="1014535471" sldId="257"/>
            <ac:picMk id="6" creationId="{00000000-0000-0000-0000-000000000000}"/>
          </ac:picMkLst>
        </pc:picChg>
        <pc:picChg chg="del mod">
          <ac:chgData name="稲垣 典子" userId="75e47cb5-aee2-4599-8dc9-4d0088e0ed8e" providerId="ADAL" clId="{B5410A37-C32C-3946-9382-7AD1F9167DA1}" dt="2023-07-25T08:05:55.416" v="62" actId="478"/>
          <ac:picMkLst>
            <pc:docMk/>
            <pc:sldMk cId="1014535471" sldId="257"/>
            <ac:picMk id="10" creationId="{024E2E2E-56FB-5BC1-9FB7-5D2B2EBE8BC7}"/>
          </ac:picMkLst>
        </pc:picChg>
        <pc:picChg chg="add mod">
          <ac:chgData name="稲垣 典子" userId="75e47cb5-aee2-4599-8dc9-4d0088e0ed8e" providerId="ADAL" clId="{B5410A37-C32C-3946-9382-7AD1F9167DA1}" dt="2023-07-25T08:02:46.059" v="46" actId="1037"/>
          <ac:picMkLst>
            <pc:docMk/>
            <pc:sldMk cId="1014535471" sldId="257"/>
            <ac:picMk id="11" creationId="{C5D34B39-8A04-A7A4-7C67-B7950EB3168C}"/>
          </ac:picMkLst>
        </pc:picChg>
      </pc:sldChg>
      <pc:sldChg chg="addSp delSp modSp mod">
        <pc:chgData name="稲垣 典子" userId="75e47cb5-aee2-4599-8dc9-4d0088e0ed8e" providerId="ADAL" clId="{B5410A37-C32C-3946-9382-7AD1F9167DA1}" dt="2023-07-26T03:12:27.807" v="1054" actId="20577"/>
        <pc:sldMkLst>
          <pc:docMk/>
          <pc:sldMk cId="1821642664" sldId="261"/>
        </pc:sldMkLst>
        <pc:spChg chg="del">
          <ac:chgData name="稲垣 典子" userId="75e47cb5-aee2-4599-8dc9-4d0088e0ed8e" providerId="ADAL" clId="{B5410A37-C32C-3946-9382-7AD1F9167DA1}" dt="2023-07-25T08:14:41.773" v="348" actId="478"/>
          <ac:spMkLst>
            <pc:docMk/>
            <pc:sldMk cId="1821642664" sldId="261"/>
            <ac:spMk id="2" creationId="{00000000-0000-0000-0000-000000000000}"/>
          </ac:spMkLst>
        </pc:spChg>
        <pc:spChg chg="add del mod">
          <ac:chgData name="稲垣 典子" userId="75e47cb5-aee2-4599-8dc9-4d0088e0ed8e" providerId="ADAL" clId="{B5410A37-C32C-3946-9382-7AD1F9167DA1}" dt="2023-07-26T02:52:29.196" v="1044" actId="478"/>
          <ac:spMkLst>
            <pc:docMk/>
            <pc:sldMk cId="1821642664" sldId="261"/>
            <ac:spMk id="2" creationId="{F2FCBA12-A222-39A7-7655-FA20665B1ABC}"/>
          </ac:spMkLst>
        </pc:spChg>
        <pc:spChg chg="mod">
          <ac:chgData name="稲垣 典子" userId="75e47cb5-aee2-4599-8dc9-4d0088e0ed8e" providerId="ADAL" clId="{B5410A37-C32C-3946-9382-7AD1F9167DA1}" dt="2023-07-26T03:12:27.807" v="1054" actId="20577"/>
          <ac:spMkLst>
            <pc:docMk/>
            <pc:sldMk cId="1821642664" sldId="261"/>
            <ac:spMk id="3" creationId="{00000000-0000-0000-0000-000000000000}"/>
          </ac:spMkLst>
        </pc:spChg>
        <pc:spChg chg="add mod">
          <ac:chgData name="稲垣 典子" userId="75e47cb5-aee2-4599-8dc9-4d0088e0ed8e" providerId="ADAL" clId="{B5410A37-C32C-3946-9382-7AD1F9167DA1}" dt="2023-07-26T02:52:35.719" v="1046"/>
          <ac:spMkLst>
            <pc:docMk/>
            <pc:sldMk cId="1821642664" sldId="261"/>
            <ac:spMk id="5" creationId="{CBB42BB6-2520-1B7A-4765-E9DF5DFD2625}"/>
          </ac:spMkLst>
        </pc:spChg>
        <pc:spChg chg="del">
          <ac:chgData name="稲垣 典子" userId="75e47cb5-aee2-4599-8dc9-4d0088e0ed8e" providerId="ADAL" clId="{B5410A37-C32C-3946-9382-7AD1F9167DA1}" dt="2023-07-25T08:14:38.132" v="347" actId="478"/>
          <ac:spMkLst>
            <pc:docMk/>
            <pc:sldMk cId="1821642664" sldId="261"/>
            <ac:spMk id="6" creationId="{6D4EF87E-5805-ABC1-B47A-BAE452492774}"/>
          </ac:spMkLst>
        </pc:spChg>
        <pc:spChg chg="del">
          <ac:chgData name="稲垣 典子" userId="75e47cb5-aee2-4599-8dc9-4d0088e0ed8e" providerId="ADAL" clId="{B5410A37-C32C-3946-9382-7AD1F9167DA1}" dt="2023-07-25T08:14:43.300" v="349" actId="478"/>
          <ac:spMkLst>
            <pc:docMk/>
            <pc:sldMk cId="1821642664" sldId="261"/>
            <ac:spMk id="7" creationId="{51E01778-818F-C6F4-52C1-A0D7824769BE}"/>
          </ac:spMkLst>
        </pc:spChg>
        <pc:spChg chg="add del mod">
          <ac:chgData name="稲垣 典子" userId="75e47cb5-aee2-4599-8dc9-4d0088e0ed8e" providerId="ADAL" clId="{B5410A37-C32C-3946-9382-7AD1F9167DA1}" dt="2023-07-26T02:52:30.245" v="1045" actId="478"/>
          <ac:spMkLst>
            <pc:docMk/>
            <pc:sldMk cId="1821642664" sldId="261"/>
            <ac:spMk id="8" creationId="{22D4D317-8D11-1830-ADE0-1FD728F22633}"/>
          </ac:spMkLst>
        </pc:spChg>
        <pc:spChg chg="mod">
          <ac:chgData name="稲垣 典子" userId="75e47cb5-aee2-4599-8dc9-4d0088e0ed8e" providerId="ADAL" clId="{B5410A37-C32C-3946-9382-7AD1F9167DA1}" dt="2023-07-25T09:01:39.096" v="1026" actId="1035"/>
          <ac:spMkLst>
            <pc:docMk/>
            <pc:sldMk cId="1821642664" sldId="261"/>
            <ac:spMk id="10" creationId="{59639EBA-A53C-7945-8032-E5BD6CEB1641}"/>
          </ac:spMkLst>
        </pc:spChg>
        <pc:spChg chg="add mod">
          <ac:chgData name="稲垣 典子" userId="75e47cb5-aee2-4599-8dc9-4d0088e0ed8e" providerId="ADAL" clId="{B5410A37-C32C-3946-9382-7AD1F9167DA1}" dt="2023-07-25T08:15:23.389" v="365"/>
          <ac:spMkLst>
            <pc:docMk/>
            <pc:sldMk cId="1821642664" sldId="261"/>
            <ac:spMk id="11" creationId="{3DEEED38-2A53-05D3-E1D3-D69BF5810F38}"/>
          </ac:spMkLst>
        </pc:spChg>
        <pc:spChg chg="add mod">
          <ac:chgData name="稲垣 典子" userId="75e47cb5-aee2-4599-8dc9-4d0088e0ed8e" providerId="ADAL" clId="{B5410A37-C32C-3946-9382-7AD1F9167DA1}" dt="2023-07-25T08:15:31.355" v="368"/>
          <ac:spMkLst>
            <pc:docMk/>
            <pc:sldMk cId="1821642664" sldId="261"/>
            <ac:spMk id="12" creationId="{722E95DF-159B-B753-D633-E6FB8ECEC7B4}"/>
          </ac:spMkLst>
        </pc:spChg>
        <pc:picChg chg="add mod">
          <ac:chgData name="稲垣 典子" userId="75e47cb5-aee2-4599-8dc9-4d0088e0ed8e" providerId="ADAL" clId="{B5410A37-C32C-3946-9382-7AD1F9167DA1}" dt="2023-07-25T08:15:06.271" v="359"/>
          <ac:picMkLst>
            <pc:docMk/>
            <pc:sldMk cId="1821642664" sldId="261"/>
            <ac:picMk id="4" creationId="{DCEC8423-C984-7B80-A551-1168692A7F7B}"/>
          </ac:picMkLst>
        </pc:picChg>
        <pc:picChg chg="del mod">
          <ac:chgData name="稲垣 典子" userId="75e47cb5-aee2-4599-8dc9-4d0088e0ed8e" providerId="ADAL" clId="{B5410A37-C32C-3946-9382-7AD1F9167DA1}" dt="2023-07-25T08:14:36.275" v="346" actId="478"/>
          <ac:picMkLst>
            <pc:docMk/>
            <pc:sldMk cId="1821642664" sldId="261"/>
            <ac:picMk id="5" creationId="{479B8417-78B1-B2D4-A1B1-14F320A406AD}"/>
          </ac:picMkLst>
        </pc:picChg>
        <pc:picChg chg="mod">
          <ac:chgData name="稲垣 典子" userId="75e47cb5-aee2-4599-8dc9-4d0088e0ed8e" providerId="ADAL" clId="{B5410A37-C32C-3946-9382-7AD1F9167DA1}" dt="2023-07-25T09:01:41.935" v="1029" actId="1038"/>
          <ac:picMkLst>
            <pc:docMk/>
            <pc:sldMk cId="1821642664" sldId="261"/>
            <ac:picMk id="9" creationId="{CF43D94B-757A-5F4A-8C29-C65A94632104}"/>
          </ac:picMkLst>
        </pc:picChg>
        <pc:picChg chg="add mod">
          <ac:chgData name="稲垣 典子" userId="75e47cb5-aee2-4599-8dc9-4d0088e0ed8e" providerId="ADAL" clId="{B5410A37-C32C-3946-9382-7AD1F9167DA1}" dt="2023-07-25T09:01:24.859" v="1013" actId="1076"/>
          <ac:picMkLst>
            <pc:docMk/>
            <pc:sldMk cId="1821642664" sldId="261"/>
            <ac:picMk id="13" creationId="{384D629C-6520-4C7E-1FBC-617DC9C502F8}"/>
          </ac:picMkLst>
        </pc:picChg>
      </pc:sldChg>
      <pc:sldChg chg="addSp delSp modSp mod">
        <pc:chgData name="稲垣 典子" userId="75e47cb5-aee2-4599-8dc9-4d0088e0ed8e" providerId="ADAL" clId="{B5410A37-C32C-3946-9382-7AD1F9167DA1}" dt="2023-07-26T02:52:37.377" v="1047"/>
        <pc:sldMkLst>
          <pc:docMk/>
          <pc:sldMk cId="2284964088" sldId="263"/>
        </pc:sldMkLst>
        <pc:spChg chg="add del mod">
          <ac:chgData name="稲垣 典子" userId="75e47cb5-aee2-4599-8dc9-4d0088e0ed8e" providerId="ADAL" clId="{B5410A37-C32C-3946-9382-7AD1F9167DA1}" dt="2023-07-26T02:52:26.159" v="1042" actId="478"/>
          <ac:spMkLst>
            <pc:docMk/>
            <pc:sldMk cId="2284964088" sldId="263"/>
            <ac:spMk id="2" creationId="{29BAFFBE-3173-6094-0199-1E4AD21F6BC4}"/>
          </ac:spMkLst>
        </pc:spChg>
        <pc:spChg chg="del">
          <ac:chgData name="稲垣 典子" userId="75e47cb5-aee2-4599-8dc9-4d0088e0ed8e" providerId="ADAL" clId="{B5410A37-C32C-3946-9382-7AD1F9167DA1}" dt="2023-07-25T08:14:51.542" v="353" actId="478"/>
          <ac:spMkLst>
            <pc:docMk/>
            <pc:sldMk cId="2284964088" sldId="263"/>
            <ac:spMk id="2" creationId="{B4F6FA9D-2DC8-204E-AD97-C0D24454DD76}"/>
          </ac:spMkLst>
        </pc:spChg>
        <pc:spChg chg="mod">
          <ac:chgData name="稲垣 典子" userId="75e47cb5-aee2-4599-8dc9-4d0088e0ed8e" providerId="ADAL" clId="{B5410A37-C32C-3946-9382-7AD1F9167DA1}" dt="2023-07-25T08:57:25.921" v="887" actId="1035"/>
          <ac:spMkLst>
            <pc:docMk/>
            <pc:sldMk cId="2284964088" sldId="263"/>
            <ac:spMk id="3" creationId="{00000000-0000-0000-0000-000000000000}"/>
          </ac:spMkLst>
        </pc:spChg>
        <pc:spChg chg="del">
          <ac:chgData name="稲垣 典子" userId="75e47cb5-aee2-4599-8dc9-4d0088e0ed8e" providerId="ADAL" clId="{B5410A37-C32C-3946-9382-7AD1F9167DA1}" dt="2023-07-25T08:14:46.842" v="350" actId="478"/>
          <ac:spMkLst>
            <pc:docMk/>
            <pc:sldMk cId="2284964088" sldId="263"/>
            <ac:spMk id="4" creationId="{00000000-0000-0000-0000-000000000000}"/>
          </ac:spMkLst>
        </pc:spChg>
        <pc:spChg chg="add mod">
          <ac:chgData name="稲垣 典子" userId="75e47cb5-aee2-4599-8dc9-4d0088e0ed8e" providerId="ADAL" clId="{B5410A37-C32C-3946-9382-7AD1F9167DA1}" dt="2023-07-26T02:52:37.377" v="1047"/>
          <ac:spMkLst>
            <pc:docMk/>
            <pc:sldMk cId="2284964088" sldId="263"/>
            <ac:spMk id="4" creationId="{EE38CB5E-4E92-F96B-0365-5C9C988BD6D0}"/>
          </ac:spMkLst>
        </pc:spChg>
        <pc:spChg chg="del">
          <ac:chgData name="稲垣 典子" userId="75e47cb5-aee2-4599-8dc9-4d0088e0ed8e" providerId="ADAL" clId="{B5410A37-C32C-3946-9382-7AD1F9167DA1}" dt="2023-07-25T08:14:48.305" v="351" actId="478"/>
          <ac:spMkLst>
            <pc:docMk/>
            <pc:sldMk cId="2284964088" sldId="263"/>
            <ac:spMk id="5" creationId="{66B90687-C40A-7342-7BFD-811AEC45C19E}"/>
          </ac:spMkLst>
        </pc:spChg>
        <pc:spChg chg="add del mod">
          <ac:chgData name="稲垣 典子" userId="75e47cb5-aee2-4599-8dc9-4d0088e0ed8e" providerId="ADAL" clId="{B5410A37-C32C-3946-9382-7AD1F9167DA1}" dt="2023-07-26T02:52:24.550" v="1041" actId="478"/>
          <ac:spMkLst>
            <pc:docMk/>
            <pc:sldMk cId="2284964088" sldId="263"/>
            <ac:spMk id="7" creationId="{87D01455-DF20-504F-5A7C-DFF1A903B1D8}"/>
          </ac:spMkLst>
        </pc:spChg>
        <pc:spChg chg="add mod">
          <ac:chgData name="稲垣 典子" userId="75e47cb5-aee2-4599-8dc9-4d0088e0ed8e" providerId="ADAL" clId="{B5410A37-C32C-3946-9382-7AD1F9167DA1}" dt="2023-07-25T08:15:24.545" v="366"/>
          <ac:spMkLst>
            <pc:docMk/>
            <pc:sldMk cId="2284964088" sldId="263"/>
            <ac:spMk id="8" creationId="{E865F5A0-3762-3988-05C9-B7911C72C501}"/>
          </ac:spMkLst>
        </pc:spChg>
        <pc:spChg chg="add mod">
          <ac:chgData name="稲垣 典子" userId="75e47cb5-aee2-4599-8dc9-4d0088e0ed8e" providerId="ADAL" clId="{B5410A37-C32C-3946-9382-7AD1F9167DA1}" dt="2023-07-25T08:15:32.246" v="369"/>
          <ac:spMkLst>
            <pc:docMk/>
            <pc:sldMk cId="2284964088" sldId="263"/>
            <ac:spMk id="10" creationId="{6DDD2054-C789-BF6C-C1C9-7FD6B1D31839}"/>
          </ac:spMkLst>
        </pc:spChg>
        <pc:picChg chg="add mod">
          <ac:chgData name="稲垣 典子" userId="75e47cb5-aee2-4599-8dc9-4d0088e0ed8e" providerId="ADAL" clId="{B5410A37-C32C-3946-9382-7AD1F9167DA1}" dt="2023-07-25T08:15:07.441" v="360"/>
          <ac:picMkLst>
            <pc:docMk/>
            <pc:sldMk cId="2284964088" sldId="263"/>
            <ac:picMk id="6" creationId="{9B00899A-F2F1-4530-904F-3E0A97947E70}"/>
          </ac:picMkLst>
        </pc:picChg>
        <pc:picChg chg="del">
          <ac:chgData name="稲垣 典子" userId="75e47cb5-aee2-4599-8dc9-4d0088e0ed8e" providerId="ADAL" clId="{B5410A37-C32C-3946-9382-7AD1F9167DA1}" dt="2023-07-25T08:14:50.053" v="352" actId="478"/>
          <ac:picMkLst>
            <pc:docMk/>
            <pc:sldMk cId="2284964088" sldId="263"/>
            <ac:picMk id="9" creationId="{00000000-0000-0000-0000-000000000000}"/>
          </ac:picMkLst>
        </pc:picChg>
      </pc:sldChg>
      <pc:sldChg chg="addSp delSp modSp mod">
        <pc:chgData name="稲垣 典子" userId="75e47cb5-aee2-4599-8dc9-4d0088e0ed8e" providerId="ADAL" clId="{B5410A37-C32C-3946-9382-7AD1F9167DA1}" dt="2023-07-26T02:52:38.493" v="1048"/>
        <pc:sldMkLst>
          <pc:docMk/>
          <pc:sldMk cId="3323478959" sldId="264"/>
        </pc:sldMkLst>
        <pc:spChg chg="mod">
          <ac:chgData name="稲垣 典子" userId="75e47cb5-aee2-4599-8dc9-4d0088e0ed8e" providerId="ADAL" clId="{B5410A37-C32C-3946-9382-7AD1F9167DA1}" dt="2023-07-25T09:01:12.571" v="1012" actId="14100"/>
          <ac:spMkLst>
            <pc:docMk/>
            <pc:sldMk cId="3323478959" sldId="264"/>
            <ac:spMk id="3" creationId="{00000000-0000-0000-0000-000000000000}"/>
          </ac:spMkLst>
        </pc:spChg>
        <pc:spChg chg="del">
          <ac:chgData name="稲垣 典子" userId="75e47cb5-aee2-4599-8dc9-4d0088e0ed8e" providerId="ADAL" clId="{B5410A37-C32C-3946-9382-7AD1F9167DA1}" dt="2023-07-25T08:14:59.201" v="357" actId="478"/>
          <ac:spMkLst>
            <pc:docMk/>
            <pc:sldMk cId="3323478959" sldId="264"/>
            <ac:spMk id="4" creationId="{00000000-0000-0000-0000-000000000000}"/>
          </ac:spMkLst>
        </pc:spChg>
        <pc:spChg chg="add del mod">
          <ac:chgData name="稲垣 典子" userId="75e47cb5-aee2-4599-8dc9-4d0088e0ed8e" providerId="ADAL" clId="{B5410A37-C32C-3946-9382-7AD1F9167DA1}" dt="2023-07-26T02:52:18.009" v="1039" actId="478"/>
          <ac:spMkLst>
            <pc:docMk/>
            <pc:sldMk cId="3323478959" sldId="264"/>
            <ac:spMk id="4" creationId="{89DC3042-8AF5-C84B-5546-E2637FA89F0C}"/>
          </ac:spMkLst>
        </pc:spChg>
        <pc:spChg chg="add del mod">
          <ac:chgData name="稲垣 典子" userId="75e47cb5-aee2-4599-8dc9-4d0088e0ed8e" providerId="ADAL" clId="{B5410A37-C32C-3946-9382-7AD1F9167DA1}" dt="2023-07-26T02:52:22.230" v="1040" actId="478"/>
          <ac:spMkLst>
            <pc:docMk/>
            <pc:sldMk cId="3323478959" sldId="264"/>
            <ac:spMk id="6" creationId="{6594976C-4E55-19D6-E80D-22183AA34438}"/>
          </ac:spMkLst>
        </pc:spChg>
        <pc:spChg chg="add mod">
          <ac:chgData name="稲垣 典子" userId="75e47cb5-aee2-4599-8dc9-4d0088e0ed8e" providerId="ADAL" clId="{B5410A37-C32C-3946-9382-7AD1F9167DA1}" dt="2023-07-25T08:15:25.423" v="367"/>
          <ac:spMkLst>
            <pc:docMk/>
            <pc:sldMk cId="3323478959" sldId="264"/>
            <ac:spMk id="8" creationId="{D792DDF4-B3E8-0F9F-5FFE-59818E5639E3}"/>
          </ac:spMkLst>
        </pc:spChg>
        <pc:spChg chg="add mod">
          <ac:chgData name="稲垣 典子" userId="75e47cb5-aee2-4599-8dc9-4d0088e0ed8e" providerId="ADAL" clId="{B5410A37-C32C-3946-9382-7AD1F9167DA1}" dt="2023-07-26T02:52:38.493" v="1048"/>
          <ac:spMkLst>
            <pc:docMk/>
            <pc:sldMk cId="3323478959" sldId="264"/>
            <ac:spMk id="9" creationId="{902304A0-14F2-FC88-8F62-716FFCA971CF}"/>
          </ac:spMkLst>
        </pc:spChg>
        <pc:spChg chg="del">
          <ac:chgData name="稲垣 典子" userId="75e47cb5-aee2-4599-8dc9-4d0088e0ed8e" providerId="ADAL" clId="{B5410A37-C32C-3946-9382-7AD1F9167DA1}" dt="2023-07-25T08:14:55.314" v="354" actId="478"/>
          <ac:spMkLst>
            <pc:docMk/>
            <pc:sldMk cId="3323478959" sldId="264"/>
            <ac:spMk id="10" creationId="{6FC4E568-ACBB-49C8-5845-AFB1AC8DF3E7}"/>
          </ac:spMkLst>
        </pc:spChg>
        <pc:spChg chg="del">
          <ac:chgData name="稲垣 典子" userId="75e47cb5-aee2-4599-8dc9-4d0088e0ed8e" providerId="ADAL" clId="{B5410A37-C32C-3946-9382-7AD1F9167DA1}" dt="2023-07-25T08:15:00.350" v="358" actId="478"/>
          <ac:spMkLst>
            <pc:docMk/>
            <pc:sldMk cId="3323478959" sldId="264"/>
            <ac:spMk id="11" creationId="{D8290907-38BD-45C4-E6B0-10B551E7D4F6}"/>
          </ac:spMkLst>
        </pc:spChg>
        <pc:spChg chg="add mod">
          <ac:chgData name="稲垣 典子" userId="75e47cb5-aee2-4599-8dc9-4d0088e0ed8e" providerId="ADAL" clId="{B5410A37-C32C-3946-9382-7AD1F9167DA1}" dt="2023-07-25T08:15:33.091" v="370"/>
          <ac:spMkLst>
            <pc:docMk/>
            <pc:sldMk cId="3323478959" sldId="264"/>
            <ac:spMk id="12" creationId="{4F0564D6-35EB-B5AD-E4EF-426659224EB6}"/>
          </ac:spMkLst>
        </pc:spChg>
        <pc:picChg chg="mod">
          <ac:chgData name="稲垣 典子" userId="75e47cb5-aee2-4599-8dc9-4d0088e0ed8e" providerId="ADAL" clId="{B5410A37-C32C-3946-9382-7AD1F9167DA1}" dt="2023-07-25T09:00:53.479" v="1011" actId="1036"/>
          <ac:picMkLst>
            <pc:docMk/>
            <pc:sldMk cId="3323478959" sldId="264"/>
            <ac:picMk id="2" creationId="{C920D201-67F4-9879-4D8A-20E31CB6EFCF}"/>
          </ac:picMkLst>
        </pc:picChg>
        <pc:picChg chg="add mod">
          <ac:chgData name="稲垣 典子" userId="75e47cb5-aee2-4599-8dc9-4d0088e0ed8e" providerId="ADAL" clId="{B5410A37-C32C-3946-9382-7AD1F9167DA1}" dt="2023-07-25T08:15:08.347" v="361"/>
          <ac:picMkLst>
            <pc:docMk/>
            <pc:sldMk cId="3323478959" sldId="264"/>
            <ac:picMk id="5" creationId="{0AF755F3-7E65-158A-AD73-1E9DE71BC01F}"/>
          </ac:picMkLst>
        </pc:picChg>
        <pc:picChg chg="mod">
          <ac:chgData name="稲垣 典子" userId="75e47cb5-aee2-4599-8dc9-4d0088e0ed8e" providerId="ADAL" clId="{B5410A37-C32C-3946-9382-7AD1F9167DA1}" dt="2023-07-25T09:00:50.827" v="1008" actId="1035"/>
          <ac:picMkLst>
            <pc:docMk/>
            <pc:sldMk cId="3323478959" sldId="264"/>
            <ac:picMk id="7" creationId="{2AE94294-0AF3-74C8-5BD3-E41662045538}"/>
          </ac:picMkLst>
        </pc:picChg>
        <pc:picChg chg="del mod">
          <ac:chgData name="稲垣 典子" userId="75e47cb5-aee2-4599-8dc9-4d0088e0ed8e" providerId="ADAL" clId="{B5410A37-C32C-3946-9382-7AD1F9167DA1}" dt="2023-07-25T08:14:56.119" v="356" actId="478"/>
          <ac:picMkLst>
            <pc:docMk/>
            <pc:sldMk cId="3323478959" sldId="264"/>
            <ac:picMk id="9" creationId="{00000000-0000-0000-0000-000000000000}"/>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099" cy="496967"/>
          </a:xfrm>
          <a:prstGeom prst="rect">
            <a:avLst/>
          </a:prstGeom>
        </p:spPr>
        <p:txBody>
          <a:bodyPr vert="horz" lIns="91120" tIns="45560" rIns="91120" bIns="45560" rtlCol="0"/>
          <a:lstStyle>
            <a:lvl1pPr algn="l">
              <a:defRPr sz="1200"/>
            </a:lvl1pPr>
          </a:lstStyle>
          <a:p>
            <a:pPr rtl="0"/>
            <a:endParaRPr kumimoji="1" lang="ja-JP" altLang="en-US"/>
          </a:p>
        </p:txBody>
      </p:sp>
      <p:sp>
        <p:nvSpPr>
          <p:cNvPr id="3" name="日付プレースホルダー 2"/>
          <p:cNvSpPr>
            <a:spLocks noGrp="1"/>
          </p:cNvSpPr>
          <p:nvPr>
            <p:ph type="dt" sz="quarter" idx="1"/>
          </p:nvPr>
        </p:nvSpPr>
        <p:spPr>
          <a:xfrm>
            <a:off x="3854939" y="0"/>
            <a:ext cx="2949099" cy="496967"/>
          </a:xfrm>
          <a:prstGeom prst="rect">
            <a:avLst/>
          </a:prstGeom>
        </p:spPr>
        <p:txBody>
          <a:bodyPr vert="horz" lIns="91120" tIns="45560" rIns="91120" bIns="45560" rtlCol="0"/>
          <a:lstStyle>
            <a:lvl1pPr algn="r">
              <a:defRPr sz="1200"/>
            </a:lvl1pPr>
          </a:lstStyle>
          <a:p>
            <a:pPr rtl="0"/>
            <a:fld id="{A9B98301-3C81-8D4F-A7C8-22AA4A96BE41}" type="datetimeFigureOut">
              <a:rPr kumimoji="1" lang="ja-JP" altLang="en-US" smtClean="0"/>
              <a:pPr rtl="0"/>
              <a:t>2023/7/26</a:t>
            </a:fld>
            <a:endParaRPr kumimoji="1" lang="ja-JP" altLang="en-US"/>
          </a:p>
        </p:txBody>
      </p:sp>
      <p:sp>
        <p:nvSpPr>
          <p:cNvPr id="4" name="フッター プレースホルダー 3"/>
          <p:cNvSpPr>
            <a:spLocks noGrp="1"/>
          </p:cNvSpPr>
          <p:nvPr>
            <p:ph type="ftr" sz="quarter" idx="2"/>
          </p:nvPr>
        </p:nvSpPr>
        <p:spPr>
          <a:xfrm>
            <a:off x="0" y="9440646"/>
            <a:ext cx="2949099" cy="496967"/>
          </a:xfrm>
          <a:prstGeom prst="rect">
            <a:avLst/>
          </a:prstGeom>
        </p:spPr>
        <p:txBody>
          <a:bodyPr vert="horz" lIns="91120" tIns="45560" rIns="91120" bIns="45560" rtlCol="0" anchor="b"/>
          <a:lstStyle>
            <a:lvl1pPr algn="l">
              <a:defRPr sz="1200"/>
            </a:lvl1pPr>
          </a:lstStyle>
          <a:p>
            <a:pPr rtl="0"/>
            <a:endParaRPr kumimoji="1" lang="ja-JP" altLang="en-US"/>
          </a:p>
        </p:txBody>
      </p:sp>
      <p:sp>
        <p:nvSpPr>
          <p:cNvPr id="5" name="スライド番号プレースホルダー 4"/>
          <p:cNvSpPr>
            <a:spLocks noGrp="1"/>
          </p:cNvSpPr>
          <p:nvPr>
            <p:ph type="sldNum" sz="quarter" idx="3"/>
          </p:nvPr>
        </p:nvSpPr>
        <p:spPr>
          <a:xfrm>
            <a:off x="3854939" y="9440646"/>
            <a:ext cx="2949099" cy="496967"/>
          </a:xfrm>
          <a:prstGeom prst="rect">
            <a:avLst/>
          </a:prstGeom>
        </p:spPr>
        <p:txBody>
          <a:bodyPr vert="horz" lIns="91120" tIns="45560" rIns="91120" bIns="45560" rtlCol="0" anchor="b"/>
          <a:lstStyle>
            <a:lvl1pPr algn="r">
              <a:defRPr sz="1200"/>
            </a:lvl1pPr>
          </a:lstStyle>
          <a:p>
            <a:pPr rtl="0"/>
            <a:fld id="{478CED2E-E2DE-D348-B6DD-6AE14574F50E}" type="slidenum">
              <a:rPr kumimoji="1" lang="ja-JP" altLang="en-US" smtClean="0"/>
              <a:pPr rtl="0"/>
              <a:t>‹#›</a:t>
            </a:fld>
            <a:endParaRPr kumimoji="1" lang="ja-JP" altLang="en-US"/>
          </a:p>
        </p:txBody>
      </p:sp>
    </p:spTree>
    <p:extLst>
      <p:ext uri="{BB962C8B-B14F-4D97-AF65-F5344CB8AC3E}">
        <p14:creationId xmlns:p14="http://schemas.microsoft.com/office/powerpoint/2010/main" val="7685814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099" cy="496967"/>
          </a:xfrm>
          <a:prstGeom prst="rect">
            <a:avLst/>
          </a:prstGeom>
        </p:spPr>
        <p:txBody>
          <a:bodyPr vert="horz" lIns="91120" tIns="45560" rIns="91120" bIns="45560" rtlCol="0"/>
          <a:lstStyle>
            <a:lvl1pPr algn="l">
              <a:defRPr sz="1200"/>
            </a:lvl1pPr>
          </a:lstStyle>
          <a:p>
            <a:pPr rtl="0"/>
            <a:endParaRPr kumimoji="1" lang="ja-JP" altLang="en-US"/>
          </a:p>
        </p:txBody>
      </p:sp>
      <p:sp>
        <p:nvSpPr>
          <p:cNvPr id="3" name="日付プレースホルダー 2"/>
          <p:cNvSpPr>
            <a:spLocks noGrp="1"/>
          </p:cNvSpPr>
          <p:nvPr>
            <p:ph type="dt" idx="1"/>
          </p:nvPr>
        </p:nvSpPr>
        <p:spPr>
          <a:xfrm>
            <a:off x="3854939" y="0"/>
            <a:ext cx="2949099" cy="496967"/>
          </a:xfrm>
          <a:prstGeom prst="rect">
            <a:avLst/>
          </a:prstGeom>
        </p:spPr>
        <p:txBody>
          <a:bodyPr vert="horz" lIns="91120" tIns="45560" rIns="91120" bIns="45560" rtlCol="0"/>
          <a:lstStyle>
            <a:lvl1pPr algn="r">
              <a:defRPr sz="1200"/>
            </a:lvl1pPr>
          </a:lstStyle>
          <a:p>
            <a:pPr rtl="0"/>
            <a:fld id="{9476B07A-23E4-1740-82EA-0F217ABD4CF0}" type="datetimeFigureOut">
              <a:rPr kumimoji="1" lang="ja-JP" altLang="en-US" smtClean="0"/>
              <a:pPr rtl="0"/>
              <a:t>2023/7/26</a:t>
            </a:fld>
            <a:endParaRPr kumimoji="1" lang="ja-JP" altLang="en-US"/>
          </a:p>
        </p:txBody>
      </p:sp>
      <p:sp>
        <p:nvSpPr>
          <p:cNvPr id="4" name="スライド イメージ プレースホルダー 3"/>
          <p:cNvSpPr>
            <a:spLocks noGrp="1" noRot="1" noChangeAspect="1"/>
          </p:cNvSpPr>
          <p:nvPr>
            <p:ph type="sldImg" idx="2"/>
          </p:nvPr>
        </p:nvSpPr>
        <p:spPr>
          <a:xfrm>
            <a:off x="2114550" y="746125"/>
            <a:ext cx="2576513" cy="3725863"/>
          </a:xfrm>
          <a:prstGeom prst="rect">
            <a:avLst/>
          </a:prstGeom>
          <a:noFill/>
          <a:ln w="12700">
            <a:solidFill>
              <a:prstClr val="black"/>
            </a:solidFill>
          </a:ln>
        </p:spPr>
        <p:txBody>
          <a:bodyPr vert="horz" lIns="91120" tIns="45560" rIns="91120" bIns="45560" rtlCol="0" anchor="ctr"/>
          <a:lstStyle/>
          <a:p>
            <a:pPr rtl="0"/>
            <a:endParaRPr lang="ja-JP" altLang="en-US"/>
          </a:p>
        </p:txBody>
      </p:sp>
      <p:sp>
        <p:nvSpPr>
          <p:cNvPr id="5" name="ノート プレースホルダー 4"/>
          <p:cNvSpPr>
            <a:spLocks noGrp="1"/>
          </p:cNvSpPr>
          <p:nvPr>
            <p:ph type="body" sz="quarter" idx="3"/>
          </p:nvPr>
        </p:nvSpPr>
        <p:spPr>
          <a:xfrm>
            <a:off x="680562" y="4721186"/>
            <a:ext cx="5444490" cy="4472702"/>
          </a:xfrm>
          <a:prstGeom prst="rect">
            <a:avLst/>
          </a:prstGeom>
        </p:spPr>
        <p:txBody>
          <a:bodyPr vert="horz" lIns="91120" tIns="45560" rIns="91120" bIns="45560" rtlCol="0"/>
          <a:lstStyle/>
          <a:p>
            <a:pPr lvl="0" rtl="0"/>
            <a:r>
              <a:rPr lang="ko"/>
              <a:t>マスター テキストの書式設定</a:t>
            </a:r>
          </a:p>
          <a:p>
            <a:pPr lvl="1" rtl="0"/>
            <a:r>
              <a:rPr lang="ko"/>
              <a:t>第 2 レベル</a:t>
            </a:r>
          </a:p>
          <a:p>
            <a:pPr lvl="2" rtl="0"/>
            <a:r>
              <a:rPr lang="ko"/>
              <a:t>第 3 レベル</a:t>
            </a:r>
          </a:p>
          <a:p>
            <a:pPr lvl="3" rtl="0"/>
            <a:r>
              <a:rPr lang="ko"/>
              <a:t>第 4 レベル</a:t>
            </a:r>
          </a:p>
          <a:p>
            <a:pPr lvl="4" rtl="0"/>
            <a:r>
              <a:rPr lang="ko"/>
              <a:t>第 5 レベル</a:t>
            </a:r>
          </a:p>
        </p:txBody>
      </p:sp>
      <p:sp>
        <p:nvSpPr>
          <p:cNvPr id="6" name="フッター プレースホルダー 5"/>
          <p:cNvSpPr>
            <a:spLocks noGrp="1"/>
          </p:cNvSpPr>
          <p:nvPr>
            <p:ph type="ftr" sz="quarter" idx="4"/>
          </p:nvPr>
        </p:nvSpPr>
        <p:spPr>
          <a:xfrm>
            <a:off x="0" y="9440646"/>
            <a:ext cx="2949099" cy="496967"/>
          </a:xfrm>
          <a:prstGeom prst="rect">
            <a:avLst/>
          </a:prstGeom>
        </p:spPr>
        <p:txBody>
          <a:bodyPr vert="horz" lIns="91120" tIns="45560" rIns="91120" bIns="45560" rtlCol="0" anchor="b"/>
          <a:lstStyle>
            <a:lvl1pPr algn="l">
              <a:defRPr sz="1200"/>
            </a:lvl1pPr>
          </a:lstStyle>
          <a:p>
            <a:pPr rtl="0"/>
            <a:endParaRPr kumimoji="1" lang="ja-JP" altLang="en-US"/>
          </a:p>
        </p:txBody>
      </p:sp>
      <p:sp>
        <p:nvSpPr>
          <p:cNvPr id="7" name="スライド番号プレースホルダー 6"/>
          <p:cNvSpPr>
            <a:spLocks noGrp="1"/>
          </p:cNvSpPr>
          <p:nvPr>
            <p:ph type="sldNum" sz="quarter" idx="5"/>
          </p:nvPr>
        </p:nvSpPr>
        <p:spPr>
          <a:xfrm>
            <a:off x="3854939" y="9440646"/>
            <a:ext cx="2949099" cy="496967"/>
          </a:xfrm>
          <a:prstGeom prst="rect">
            <a:avLst/>
          </a:prstGeom>
        </p:spPr>
        <p:txBody>
          <a:bodyPr vert="horz" lIns="91120" tIns="45560" rIns="91120" bIns="45560" rtlCol="0" anchor="b"/>
          <a:lstStyle>
            <a:lvl1pPr algn="r">
              <a:defRPr sz="1200"/>
            </a:lvl1pPr>
          </a:lstStyle>
          <a:p>
            <a:pPr rtl="0"/>
            <a:fld id="{AC6128A7-304F-A446-9586-3F1E8C02B1AF}" type="slidenum">
              <a:rPr kumimoji="1" lang="ja-JP" altLang="en-US" smtClean="0"/>
              <a:pPr rtl="0"/>
              <a:t>‹#›</a:t>
            </a:fld>
            <a:endParaRPr kumimoji="1" lang="ja-JP" altLang="en-US"/>
          </a:p>
        </p:txBody>
      </p:sp>
    </p:spTree>
    <p:extLst>
      <p:ext uri="{BB962C8B-B14F-4D97-AF65-F5344CB8AC3E}">
        <p14:creationId xmlns:p14="http://schemas.microsoft.com/office/powerpoint/2010/main" val="27165453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kumimoji="1" sz="1200" kern="1200">
        <a:solidFill>
          <a:schemeClr val="tx1"/>
        </a:solidFill>
        <a:latin typeface="+mn-lt"/>
        <a:ea typeface="+mn-ea"/>
        <a:cs typeface="+mn-cs"/>
      </a:defRPr>
    </a:lvl1pPr>
    <a:lvl2pPr marL="457200" algn="l" defTabSz="457200" rtl="0" eaLnBrk="1" latinLnBrk="0" hangingPunct="1">
      <a:defRPr kumimoji="1" sz="1200" kern="1200">
        <a:solidFill>
          <a:schemeClr val="tx1"/>
        </a:solidFill>
        <a:latin typeface="+mn-lt"/>
        <a:ea typeface="+mn-ea"/>
        <a:cs typeface="+mn-cs"/>
      </a:defRPr>
    </a:lvl2pPr>
    <a:lvl3pPr marL="914400" algn="l" defTabSz="457200" rtl="0" eaLnBrk="1" latinLnBrk="0" hangingPunct="1">
      <a:defRPr kumimoji="1" sz="1200" kern="1200">
        <a:solidFill>
          <a:schemeClr val="tx1"/>
        </a:solidFill>
        <a:latin typeface="+mn-lt"/>
        <a:ea typeface="+mn-ea"/>
        <a:cs typeface="+mn-cs"/>
      </a:defRPr>
    </a:lvl3pPr>
    <a:lvl4pPr marL="1371600" algn="l" defTabSz="457200" rtl="0" eaLnBrk="1" latinLnBrk="0" hangingPunct="1">
      <a:defRPr kumimoji="1" sz="1200" kern="1200">
        <a:solidFill>
          <a:schemeClr val="tx1"/>
        </a:solidFill>
        <a:latin typeface="+mn-lt"/>
        <a:ea typeface="+mn-ea"/>
        <a:cs typeface="+mn-cs"/>
      </a:defRPr>
    </a:lvl4pPr>
    <a:lvl5pPr marL="1828800" algn="l" defTabSz="457200" rtl="0" eaLnBrk="1" latinLnBrk="0" hangingPunct="1">
      <a:defRPr kumimoji="1" sz="1200" kern="1200">
        <a:solidFill>
          <a:schemeClr val="tx1"/>
        </a:solidFill>
        <a:latin typeface="+mn-lt"/>
        <a:ea typeface="+mn-ea"/>
        <a:cs typeface="+mn-cs"/>
      </a:defRPr>
    </a:lvl5pPr>
    <a:lvl6pPr marL="2286000" algn="l" defTabSz="457200" rtl="0" eaLnBrk="1" latinLnBrk="0" hangingPunct="1">
      <a:defRPr kumimoji="1" sz="1200" kern="1200">
        <a:solidFill>
          <a:schemeClr val="tx1"/>
        </a:solidFill>
        <a:latin typeface="+mn-lt"/>
        <a:ea typeface="+mn-ea"/>
        <a:cs typeface="+mn-cs"/>
      </a:defRPr>
    </a:lvl6pPr>
    <a:lvl7pPr marL="2743200" algn="l" defTabSz="457200" rtl="0" eaLnBrk="1" latinLnBrk="0" hangingPunct="1">
      <a:defRPr kumimoji="1" sz="1200" kern="1200">
        <a:solidFill>
          <a:schemeClr val="tx1"/>
        </a:solidFill>
        <a:latin typeface="+mn-lt"/>
        <a:ea typeface="+mn-ea"/>
        <a:cs typeface="+mn-cs"/>
      </a:defRPr>
    </a:lvl7pPr>
    <a:lvl8pPr marL="3200400" algn="l" defTabSz="457200" rtl="0" eaLnBrk="1" latinLnBrk="0" hangingPunct="1">
      <a:defRPr kumimoji="1" sz="1200" kern="1200">
        <a:solidFill>
          <a:schemeClr val="tx1"/>
        </a:solidFill>
        <a:latin typeface="+mn-lt"/>
        <a:ea typeface="+mn-ea"/>
        <a:cs typeface="+mn-cs"/>
      </a:defRPr>
    </a:lvl8pPr>
    <a:lvl9pPr marL="3657600" algn="l" defTabSz="4572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kumimoji="1" lang="ja-JP" altLang="en-US"/>
          </a:p>
        </p:txBody>
      </p:sp>
      <p:sp>
        <p:nvSpPr>
          <p:cNvPr id="4" name="スライド番号プレースホルダー 3"/>
          <p:cNvSpPr>
            <a:spLocks noGrp="1"/>
          </p:cNvSpPr>
          <p:nvPr>
            <p:ph type="sldNum" sz="quarter" idx="10"/>
          </p:nvPr>
        </p:nvSpPr>
        <p:spPr/>
        <p:txBody>
          <a:bodyPr rtlCol="0"/>
          <a:lstStyle/>
          <a:p>
            <a:pPr rtl="0"/>
            <a:fld id="{AC6128A7-304F-A446-9586-3F1E8C02B1AF}" type="slidenum">
              <a:rPr kumimoji="1" lang="ja-JP" altLang="en-US" smtClean="0"/>
              <a:pPr/>
              <a:t>1</a:t>
            </a:fld>
            <a:endParaRPr kumimoji="1" lang="ja-JP" altLang="en-US"/>
          </a:p>
        </p:txBody>
      </p:sp>
    </p:spTree>
    <p:extLst>
      <p:ext uri="{BB962C8B-B14F-4D97-AF65-F5344CB8AC3E}">
        <p14:creationId xmlns:p14="http://schemas.microsoft.com/office/powerpoint/2010/main" val="14347250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kumimoji="1" lang="ja-JP" altLang="en-US"/>
          </a:p>
        </p:txBody>
      </p:sp>
      <p:sp>
        <p:nvSpPr>
          <p:cNvPr id="4" name="スライド番号プレースホルダー 3"/>
          <p:cNvSpPr>
            <a:spLocks noGrp="1"/>
          </p:cNvSpPr>
          <p:nvPr>
            <p:ph type="sldNum" sz="quarter" idx="10"/>
          </p:nvPr>
        </p:nvSpPr>
        <p:spPr/>
        <p:txBody>
          <a:bodyPr rtlCol="0"/>
          <a:lstStyle/>
          <a:p>
            <a:pPr rtl="0"/>
            <a:fld id="{AC6128A7-304F-A446-9586-3F1E8C02B1AF}" type="slidenum">
              <a:rPr kumimoji="1" lang="ja-JP" altLang="en-US" smtClean="0"/>
              <a:pPr rtl="0"/>
              <a:t>2</a:t>
            </a:fld>
            <a:endParaRPr kumimoji="1" lang="ja-JP" altLang="en-US"/>
          </a:p>
        </p:txBody>
      </p:sp>
    </p:spTree>
    <p:extLst>
      <p:ext uri="{BB962C8B-B14F-4D97-AF65-F5344CB8AC3E}">
        <p14:creationId xmlns:p14="http://schemas.microsoft.com/office/powerpoint/2010/main" val="3776782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AC6128A7-304F-A446-9586-3F1E8C02B1AF}" type="slidenum">
              <a:rPr kumimoji="1" lang="ja-JP" altLang="en-US" smtClean="0"/>
              <a:pPr/>
              <a:t>3</a:t>
            </a:fld>
            <a:endParaRPr kumimoji="1" lang="ja-JP" altLang="en-US"/>
          </a:p>
        </p:txBody>
      </p:sp>
    </p:spTree>
    <p:extLst>
      <p:ext uri="{BB962C8B-B14F-4D97-AF65-F5344CB8AC3E}">
        <p14:creationId xmlns:p14="http://schemas.microsoft.com/office/powerpoint/2010/main" val="31764422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AC6128A7-304F-A446-9586-3F1E8C02B1AF}" type="slidenum">
              <a:rPr kumimoji="1" lang="ja-JP" altLang="en-US" smtClean="0"/>
              <a:pPr/>
              <a:t>4</a:t>
            </a:fld>
            <a:endParaRPr kumimoji="1" lang="ja-JP" altLang="en-US"/>
          </a:p>
        </p:txBody>
      </p:sp>
    </p:spTree>
    <p:extLst>
      <p:ext uri="{BB962C8B-B14F-4D97-AF65-F5344CB8AC3E}">
        <p14:creationId xmlns:p14="http://schemas.microsoft.com/office/powerpoint/2010/main" val="3026677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3077283"/>
            <a:ext cx="5829300" cy="2123369"/>
          </a:xfrm>
        </p:spPr>
        <p:txBody>
          <a:bodyPr rtlCol="0"/>
          <a:lstStyle/>
          <a:p>
            <a:pPr rtl="0"/>
            <a:r>
              <a:rPr lang="ko"/>
              <a:t>マスター タイトルの書式設定</a:t>
            </a:r>
          </a:p>
        </p:txBody>
      </p:sp>
      <p:sp>
        <p:nvSpPr>
          <p:cNvPr id="3" name="サブタイトル 2"/>
          <p:cNvSpPr>
            <a:spLocks noGrp="1"/>
          </p:cNvSpPr>
          <p:nvPr>
            <p:ph type="subTitle" idx="1"/>
          </p:nvPr>
        </p:nvSpPr>
        <p:spPr>
          <a:xfrm>
            <a:off x="1028700" y="5613400"/>
            <a:ext cx="4800600" cy="2531533"/>
          </a:xfrm>
        </p:spPr>
        <p:txBody>
          <a:bodyPr rtlCol="0"/>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ko"/>
              <a:t>マスター サブタイトルの書式設定</a:t>
            </a:r>
          </a:p>
        </p:txBody>
      </p:sp>
      <p:sp>
        <p:nvSpPr>
          <p:cNvPr id="4" name="日付プレースホルダー 3"/>
          <p:cNvSpPr>
            <a:spLocks noGrp="1"/>
          </p:cNvSpPr>
          <p:nvPr>
            <p:ph type="dt" sz="half" idx="10"/>
          </p:nvPr>
        </p:nvSpPr>
        <p:spPr/>
        <p:txBody>
          <a:bodyPr rtlCol="0"/>
          <a:lstStyle/>
          <a:p>
            <a:pPr rtl="0"/>
            <a:r>
              <a:rPr kumimoji="1" lang="ja-JP" altLang="en-US"/>
              <a:t>2023/1/17</a:t>
            </a:r>
          </a:p>
        </p:txBody>
      </p:sp>
      <p:sp>
        <p:nvSpPr>
          <p:cNvPr id="5" name="フッター プレースホルダー 4"/>
          <p:cNvSpPr>
            <a:spLocks noGrp="1"/>
          </p:cNvSpPr>
          <p:nvPr>
            <p:ph type="ftr" sz="quarter" idx="11"/>
          </p:nvPr>
        </p:nvSpPr>
        <p:spPr/>
        <p:txBody>
          <a:bodyPr rtlCol="0"/>
          <a:lstStyle/>
          <a:p>
            <a:pPr rtl="0"/>
            <a:r>
              <a:rPr lang="ko"/>
              <a:t>12. 糖尿病と歯周病</a:t>
            </a:r>
          </a:p>
          <a:p>
            <a:pPr rtl="0"/>
            <a:endParaRPr lang="ko"/>
          </a:p>
        </p:txBody>
      </p:sp>
      <p:sp>
        <p:nvSpPr>
          <p:cNvPr id="6" name="スライド番号プレースホルダー 5"/>
          <p:cNvSpPr>
            <a:spLocks noGrp="1"/>
          </p:cNvSpPr>
          <p:nvPr>
            <p:ph type="sldNum" sz="quarter" idx="12"/>
          </p:nvPr>
        </p:nvSpPr>
        <p:spPr/>
        <p:txBody>
          <a:bodyPr rtlCol="0"/>
          <a:lstStyle/>
          <a:p>
            <a:pPr rtl="0"/>
            <a:fld id="{B86CDF9C-0DC7-D34B-9EBA-C76EDCE6CC5E}" type="slidenum">
              <a:rPr kumimoji="1" lang="ja-JP" altLang="en-US" smtClean="0"/>
              <a:pPr rtl="0"/>
              <a:t>‹#›</a:t>
            </a:fld>
            <a:endParaRPr kumimoji="1" lang="ja-JP" altLang="en-US"/>
          </a:p>
        </p:txBody>
      </p:sp>
    </p:spTree>
    <p:extLst>
      <p:ext uri="{BB962C8B-B14F-4D97-AF65-F5344CB8AC3E}">
        <p14:creationId xmlns:p14="http://schemas.microsoft.com/office/powerpoint/2010/main" val="2377421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rtl="0"/>
            <a:r>
              <a:rPr lang="ko"/>
              <a:t>マスター タイトルの書式設定</a:t>
            </a:r>
          </a:p>
        </p:txBody>
      </p:sp>
      <p:sp>
        <p:nvSpPr>
          <p:cNvPr id="3" name="コンテンツ プレースホルダー 2"/>
          <p:cNvSpPr>
            <a:spLocks noGrp="1"/>
          </p:cNvSpPr>
          <p:nvPr>
            <p:ph idx="1"/>
          </p:nvPr>
        </p:nvSpPr>
        <p:spPr/>
        <p:txBody>
          <a:bodyPr rtlCol="0"/>
          <a:lstStyle/>
          <a:p>
            <a:pPr lvl="0" rtl="0"/>
            <a:r>
              <a:rPr lang="ko"/>
              <a:t>マスター テキストの書式設定</a:t>
            </a:r>
          </a:p>
          <a:p>
            <a:pPr lvl="1" rtl="0"/>
            <a:r>
              <a:rPr lang="ko"/>
              <a:t>第 2 レベル</a:t>
            </a:r>
          </a:p>
          <a:p>
            <a:pPr lvl="2" rtl="0"/>
            <a:r>
              <a:rPr lang="ko"/>
              <a:t>第 3 レベル</a:t>
            </a:r>
          </a:p>
          <a:p>
            <a:pPr lvl="3" rtl="0"/>
            <a:r>
              <a:rPr lang="ko"/>
              <a:t>第 4 レベル</a:t>
            </a:r>
          </a:p>
          <a:p>
            <a:pPr lvl="4" rtl="0"/>
            <a:r>
              <a:rPr lang="ko"/>
              <a:t>第 5 レベル</a:t>
            </a:r>
          </a:p>
        </p:txBody>
      </p:sp>
      <p:sp>
        <p:nvSpPr>
          <p:cNvPr id="4" name="日付プレースホルダー 3"/>
          <p:cNvSpPr>
            <a:spLocks noGrp="1"/>
          </p:cNvSpPr>
          <p:nvPr>
            <p:ph type="dt" sz="half" idx="10"/>
          </p:nvPr>
        </p:nvSpPr>
        <p:spPr/>
        <p:txBody>
          <a:bodyPr rtlCol="0"/>
          <a:lstStyle/>
          <a:p>
            <a:pPr rtl="0"/>
            <a:r>
              <a:rPr kumimoji="1" lang="ja-JP" altLang="en-US"/>
              <a:t>2023/1/17</a:t>
            </a:r>
          </a:p>
        </p:txBody>
      </p:sp>
      <p:sp>
        <p:nvSpPr>
          <p:cNvPr id="5" name="フッター プレースホルダー 4"/>
          <p:cNvSpPr>
            <a:spLocks noGrp="1"/>
          </p:cNvSpPr>
          <p:nvPr>
            <p:ph type="ftr" sz="quarter" idx="11"/>
          </p:nvPr>
        </p:nvSpPr>
        <p:spPr/>
        <p:txBody>
          <a:bodyPr rtlCol="0"/>
          <a:lstStyle/>
          <a:p>
            <a:pPr rtl="0"/>
            <a:r>
              <a:rPr lang="ko"/>
              <a:t>12. 糖尿病と歯周病</a:t>
            </a:r>
          </a:p>
          <a:p>
            <a:pPr rtl="0"/>
            <a:endParaRPr lang="ko"/>
          </a:p>
        </p:txBody>
      </p:sp>
      <p:sp>
        <p:nvSpPr>
          <p:cNvPr id="6" name="スライド番号プレースホルダー 5"/>
          <p:cNvSpPr>
            <a:spLocks noGrp="1"/>
          </p:cNvSpPr>
          <p:nvPr>
            <p:ph type="sldNum" sz="quarter" idx="12"/>
          </p:nvPr>
        </p:nvSpPr>
        <p:spPr/>
        <p:txBody>
          <a:bodyPr rtlCol="0"/>
          <a:lstStyle/>
          <a:p>
            <a:pPr rtl="0"/>
            <a:fld id="{B86CDF9C-0DC7-D34B-9EBA-C76EDCE6CC5E}" type="slidenum">
              <a:rPr kumimoji="1" lang="ja-JP" altLang="en-US" smtClean="0"/>
              <a:pPr rtl="0"/>
              <a:t>‹#›</a:t>
            </a:fld>
            <a:endParaRPr kumimoji="1" lang="ja-JP" altLang="en-US"/>
          </a:p>
        </p:txBody>
      </p:sp>
    </p:spTree>
    <p:extLst>
      <p:ext uri="{BB962C8B-B14F-4D97-AF65-F5344CB8AC3E}">
        <p14:creationId xmlns:p14="http://schemas.microsoft.com/office/powerpoint/2010/main" val="35207282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6365522"/>
            <a:ext cx="5829300" cy="1967442"/>
          </a:xfrm>
        </p:spPr>
        <p:txBody>
          <a:bodyPr rtlCol="0" anchor="t"/>
          <a:lstStyle>
            <a:lvl1pPr algn="l">
              <a:defRPr sz="4000" b="1" cap="all"/>
            </a:lvl1pPr>
          </a:lstStyle>
          <a:p>
            <a:pPr rtl="0"/>
            <a:r>
              <a:rPr lang="ko"/>
              <a:t>マスター タイトルの書式設定</a:t>
            </a:r>
          </a:p>
        </p:txBody>
      </p:sp>
      <p:sp>
        <p:nvSpPr>
          <p:cNvPr id="3" name="テキスト プレースホルダー 2"/>
          <p:cNvSpPr>
            <a:spLocks noGrp="1"/>
          </p:cNvSpPr>
          <p:nvPr>
            <p:ph type="body" idx="1"/>
          </p:nvPr>
        </p:nvSpPr>
        <p:spPr>
          <a:xfrm>
            <a:off x="541735" y="4198587"/>
            <a:ext cx="5829300" cy="2166936"/>
          </a:xfrm>
        </p:spPr>
        <p:txBody>
          <a:bodyPr rtlCol="0"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ko"/>
              <a:t>マスター テキストの書式設定</a:t>
            </a:r>
          </a:p>
        </p:txBody>
      </p:sp>
      <p:sp>
        <p:nvSpPr>
          <p:cNvPr id="4" name="日付プレースホルダー 3"/>
          <p:cNvSpPr>
            <a:spLocks noGrp="1"/>
          </p:cNvSpPr>
          <p:nvPr>
            <p:ph type="dt" sz="half" idx="10"/>
          </p:nvPr>
        </p:nvSpPr>
        <p:spPr/>
        <p:txBody>
          <a:bodyPr rtlCol="0"/>
          <a:lstStyle/>
          <a:p>
            <a:pPr rtl="0"/>
            <a:r>
              <a:rPr kumimoji="1" lang="ja-JP" altLang="en-US"/>
              <a:t>2023/1/17</a:t>
            </a:r>
          </a:p>
        </p:txBody>
      </p:sp>
      <p:sp>
        <p:nvSpPr>
          <p:cNvPr id="5" name="フッター プレースホルダー 4"/>
          <p:cNvSpPr>
            <a:spLocks noGrp="1"/>
          </p:cNvSpPr>
          <p:nvPr>
            <p:ph type="ftr" sz="quarter" idx="11"/>
          </p:nvPr>
        </p:nvSpPr>
        <p:spPr/>
        <p:txBody>
          <a:bodyPr rtlCol="0"/>
          <a:lstStyle/>
          <a:p>
            <a:pPr rtl="0"/>
            <a:r>
              <a:rPr lang="ko"/>
              <a:t>12. 糖尿病と歯周病</a:t>
            </a:r>
          </a:p>
          <a:p>
            <a:pPr rtl="0"/>
            <a:endParaRPr lang="ko"/>
          </a:p>
        </p:txBody>
      </p:sp>
      <p:sp>
        <p:nvSpPr>
          <p:cNvPr id="6" name="スライド番号プレースホルダー 5"/>
          <p:cNvSpPr>
            <a:spLocks noGrp="1"/>
          </p:cNvSpPr>
          <p:nvPr>
            <p:ph type="sldNum" sz="quarter" idx="12"/>
          </p:nvPr>
        </p:nvSpPr>
        <p:spPr/>
        <p:txBody>
          <a:bodyPr rtlCol="0"/>
          <a:lstStyle/>
          <a:p>
            <a:pPr rtl="0"/>
            <a:fld id="{B86CDF9C-0DC7-D34B-9EBA-C76EDCE6CC5E}" type="slidenum">
              <a:rPr kumimoji="1" lang="ja-JP" altLang="en-US" smtClean="0"/>
              <a:pPr rtl="0"/>
              <a:t>‹#›</a:t>
            </a:fld>
            <a:endParaRPr kumimoji="1" lang="ja-JP" altLang="en-US"/>
          </a:p>
        </p:txBody>
      </p:sp>
    </p:spTree>
    <p:extLst>
      <p:ext uri="{BB962C8B-B14F-4D97-AF65-F5344CB8AC3E}">
        <p14:creationId xmlns:p14="http://schemas.microsoft.com/office/powerpoint/2010/main" val="1175092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rtl="0"/>
            <a:r>
              <a:rPr lang="ko"/>
              <a:t>マスター タイトルの書式設定</a:t>
            </a:r>
          </a:p>
        </p:txBody>
      </p:sp>
      <p:sp>
        <p:nvSpPr>
          <p:cNvPr id="3" name="コンテンツ プレースホルダー 2"/>
          <p:cNvSpPr>
            <a:spLocks noGrp="1"/>
          </p:cNvSpPr>
          <p:nvPr>
            <p:ph sz="half" idx="1"/>
          </p:nvPr>
        </p:nvSpPr>
        <p:spPr>
          <a:xfrm>
            <a:off x="342900" y="2311402"/>
            <a:ext cx="3028950" cy="6537502"/>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ko"/>
              <a:t>マスター テキストの書式設定</a:t>
            </a:r>
          </a:p>
          <a:p>
            <a:pPr lvl="1" rtl="0"/>
            <a:r>
              <a:rPr lang="ko"/>
              <a:t>第 2 レベル</a:t>
            </a:r>
          </a:p>
          <a:p>
            <a:pPr lvl="2" rtl="0"/>
            <a:r>
              <a:rPr lang="ko"/>
              <a:t>第 3 レベル</a:t>
            </a:r>
          </a:p>
          <a:p>
            <a:pPr lvl="3" rtl="0"/>
            <a:r>
              <a:rPr lang="ko"/>
              <a:t>第 4 レベル</a:t>
            </a:r>
          </a:p>
          <a:p>
            <a:pPr lvl="4" rtl="0"/>
            <a:r>
              <a:rPr lang="ko"/>
              <a:t>第 5 レベル</a:t>
            </a:r>
          </a:p>
        </p:txBody>
      </p:sp>
      <p:sp>
        <p:nvSpPr>
          <p:cNvPr id="4" name="コンテンツ プレースホルダー 3"/>
          <p:cNvSpPr>
            <a:spLocks noGrp="1"/>
          </p:cNvSpPr>
          <p:nvPr>
            <p:ph sz="half" idx="2"/>
          </p:nvPr>
        </p:nvSpPr>
        <p:spPr>
          <a:xfrm>
            <a:off x="3486150" y="2311402"/>
            <a:ext cx="3028950" cy="6537502"/>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ko"/>
              <a:t>マスター テキストの書式設定</a:t>
            </a:r>
          </a:p>
          <a:p>
            <a:pPr lvl="1" rtl="0"/>
            <a:r>
              <a:rPr lang="ko"/>
              <a:t>第 2 レベル</a:t>
            </a:r>
          </a:p>
          <a:p>
            <a:pPr lvl="2" rtl="0"/>
            <a:r>
              <a:rPr lang="ko"/>
              <a:t>第 3 レベル</a:t>
            </a:r>
          </a:p>
          <a:p>
            <a:pPr lvl="3" rtl="0"/>
            <a:r>
              <a:rPr lang="ko"/>
              <a:t>第 4 レベル</a:t>
            </a:r>
          </a:p>
          <a:p>
            <a:pPr lvl="4" rtl="0"/>
            <a:r>
              <a:rPr lang="ko"/>
              <a:t>第 5 レベル</a:t>
            </a:r>
          </a:p>
        </p:txBody>
      </p:sp>
      <p:sp>
        <p:nvSpPr>
          <p:cNvPr id="5" name="日付プレースホルダー 4"/>
          <p:cNvSpPr>
            <a:spLocks noGrp="1"/>
          </p:cNvSpPr>
          <p:nvPr>
            <p:ph type="dt" sz="half" idx="10"/>
          </p:nvPr>
        </p:nvSpPr>
        <p:spPr/>
        <p:txBody>
          <a:bodyPr rtlCol="0"/>
          <a:lstStyle/>
          <a:p>
            <a:pPr rtl="0"/>
            <a:r>
              <a:rPr kumimoji="1" lang="ja-JP" altLang="en-US"/>
              <a:t>2023/1/17</a:t>
            </a:r>
          </a:p>
        </p:txBody>
      </p:sp>
      <p:sp>
        <p:nvSpPr>
          <p:cNvPr id="6" name="フッター プレースホルダー 5"/>
          <p:cNvSpPr>
            <a:spLocks noGrp="1"/>
          </p:cNvSpPr>
          <p:nvPr>
            <p:ph type="ftr" sz="quarter" idx="11"/>
          </p:nvPr>
        </p:nvSpPr>
        <p:spPr/>
        <p:txBody>
          <a:bodyPr rtlCol="0"/>
          <a:lstStyle/>
          <a:p>
            <a:pPr rtl="0"/>
            <a:r>
              <a:rPr lang="ko"/>
              <a:t>12. 糖尿病と歯周病</a:t>
            </a:r>
          </a:p>
          <a:p>
            <a:pPr rtl="0"/>
            <a:endParaRPr lang="ko"/>
          </a:p>
        </p:txBody>
      </p:sp>
      <p:sp>
        <p:nvSpPr>
          <p:cNvPr id="7" name="スライド番号プレースホルダー 6"/>
          <p:cNvSpPr>
            <a:spLocks noGrp="1"/>
          </p:cNvSpPr>
          <p:nvPr>
            <p:ph type="sldNum" sz="quarter" idx="12"/>
          </p:nvPr>
        </p:nvSpPr>
        <p:spPr/>
        <p:txBody>
          <a:bodyPr rtlCol="0"/>
          <a:lstStyle/>
          <a:p>
            <a:pPr rtl="0"/>
            <a:fld id="{B86CDF9C-0DC7-D34B-9EBA-C76EDCE6CC5E}" type="slidenum">
              <a:rPr kumimoji="1" lang="ja-JP" altLang="en-US" smtClean="0"/>
              <a:pPr rtl="0"/>
              <a:t>‹#›</a:t>
            </a:fld>
            <a:endParaRPr kumimoji="1" lang="ja-JP" altLang="en-US"/>
          </a:p>
        </p:txBody>
      </p:sp>
    </p:spTree>
    <p:extLst>
      <p:ext uri="{BB962C8B-B14F-4D97-AF65-F5344CB8AC3E}">
        <p14:creationId xmlns:p14="http://schemas.microsoft.com/office/powerpoint/2010/main" val="2188834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lvl1pPr>
              <a:defRPr/>
            </a:lvl1pPr>
          </a:lstStyle>
          <a:p>
            <a:pPr rtl="0"/>
            <a:r>
              <a:rPr lang="ko"/>
              <a:t>マスター タイトルの書式設定</a:t>
            </a:r>
          </a:p>
        </p:txBody>
      </p:sp>
      <p:sp>
        <p:nvSpPr>
          <p:cNvPr id="3" name="テキスト プレースホルダー 2"/>
          <p:cNvSpPr>
            <a:spLocks noGrp="1"/>
          </p:cNvSpPr>
          <p:nvPr>
            <p:ph type="body" idx="1"/>
          </p:nvPr>
        </p:nvSpPr>
        <p:spPr>
          <a:xfrm>
            <a:off x="342900" y="2217385"/>
            <a:ext cx="3030141" cy="924101"/>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
              <a:t>マスター テキストの書式設定</a:t>
            </a:r>
          </a:p>
        </p:txBody>
      </p:sp>
      <p:sp>
        <p:nvSpPr>
          <p:cNvPr id="4" name="コンテンツ プレースホルダー 3"/>
          <p:cNvSpPr>
            <a:spLocks noGrp="1"/>
          </p:cNvSpPr>
          <p:nvPr>
            <p:ph sz="half" idx="2"/>
          </p:nvPr>
        </p:nvSpPr>
        <p:spPr>
          <a:xfrm>
            <a:off x="342900" y="3141486"/>
            <a:ext cx="3030141" cy="5707416"/>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ko"/>
              <a:t>マスター テキストの書式設定</a:t>
            </a:r>
          </a:p>
          <a:p>
            <a:pPr lvl="1" rtl="0"/>
            <a:r>
              <a:rPr lang="ko"/>
              <a:t>第 2 レベル</a:t>
            </a:r>
          </a:p>
          <a:p>
            <a:pPr lvl="2" rtl="0"/>
            <a:r>
              <a:rPr lang="ko"/>
              <a:t>第 3 レベル</a:t>
            </a:r>
          </a:p>
          <a:p>
            <a:pPr lvl="3" rtl="0"/>
            <a:r>
              <a:rPr lang="ko"/>
              <a:t>第 4 レベル</a:t>
            </a:r>
          </a:p>
          <a:p>
            <a:pPr lvl="4" rtl="0"/>
            <a:r>
              <a:rPr lang="ko"/>
              <a:t>第 5 レベル</a:t>
            </a:r>
          </a:p>
        </p:txBody>
      </p:sp>
      <p:sp>
        <p:nvSpPr>
          <p:cNvPr id="5" name="テキスト プレースホルダー 4"/>
          <p:cNvSpPr>
            <a:spLocks noGrp="1"/>
          </p:cNvSpPr>
          <p:nvPr>
            <p:ph type="body" sz="quarter" idx="3"/>
          </p:nvPr>
        </p:nvSpPr>
        <p:spPr>
          <a:xfrm>
            <a:off x="3483770" y="2217385"/>
            <a:ext cx="3031331" cy="924101"/>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
              <a:t>マスター テキストの書式設定</a:t>
            </a:r>
          </a:p>
        </p:txBody>
      </p:sp>
      <p:sp>
        <p:nvSpPr>
          <p:cNvPr id="6" name="コンテンツ プレースホルダー 5"/>
          <p:cNvSpPr>
            <a:spLocks noGrp="1"/>
          </p:cNvSpPr>
          <p:nvPr>
            <p:ph sz="quarter" idx="4"/>
          </p:nvPr>
        </p:nvSpPr>
        <p:spPr>
          <a:xfrm>
            <a:off x="3483770" y="3141486"/>
            <a:ext cx="3031331" cy="5707416"/>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ko"/>
              <a:t>マスター テキストの書式設定</a:t>
            </a:r>
          </a:p>
          <a:p>
            <a:pPr lvl="1" rtl="0"/>
            <a:r>
              <a:rPr lang="ko"/>
              <a:t>第 2 レベル</a:t>
            </a:r>
          </a:p>
          <a:p>
            <a:pPr lvl="2" rtl="0"/>
            <a:r>
              <a:rPr lang="ko"/>
              <a:t>第 3 レベル</a:t>
            </a:r>
          </a:p>
          <a:p>
            <a:pPr lvl="3" rtl="0"/>
            <a:r>
              <a:rPr lang="ko"/>
              <a:t>第 4 レベル</a:t>
            </a:r>
          </a:p>
          <a:p>
            <a:pPr lvl="4" rtl="0"/>
            <a:r>
              <a:rPr lang="ko"/>
              <a:t>第 5 レベル</a:t>
            </a:r>
          </a:p>
        </p:txBody>
      </p:sp>
      <p:sp>
        <p:nvSpPr>
          <p:cNvPr id="7" name="日付プレースホルダー 6"/>
          <p:cNvSpPr>
            <a:spLocks noGrp="1"/>
          </p:cNvSpPr>
          <p:nvPr>
            <p:ph type="dt" sz="half" idx="10"/>
          </p:nvPr>
        </p:nvSpPr>
        <p:spPr/>
        <p:txBody>
          <a:bodyPr rtlCol="0"/>
          <a:lstStyle/>
          <a:p>
            <a:pPr rtl="0"/>
            <a:r>
              <a:rPr kumimoji="1" lang="ja-JP" altLang="en-US"/>
              <a:t>2023/1/17</a:t>
            </a:r>
          </a:p>
        </p:txBody>
      </p:sp>
      <p:sp>
        <p:nvSpPr>
          <p:cNvPr id="8" name="フッター プレースホルダー 7"/>
          <p:cNvSpPr>
            <a:spLocks noGrp="1"/>
          </p:cNvSpPr>
          <p:nvPr>
            <p:ph type="ftr" sz="quarter" idx="11"/>
          </p:nvPr>
        </p:nvSpPr>
        <p:spPr/>
        <p:txBody>
          <a:bodyPr rtlCol="0"/>
          <a:lstStyle/>
          <a:p>
            <a:pPr rtl="0"/>
            <a:r>
              <a:rPr lang="ko"/>
              <a:t>12. 糖尿病と歯周病</a:t>
            </a:r>
          </a:p>
          <a:p>
            <a:pPr rtl="0"/>
            <a:endParaRPr lang="ko"/>
          </a:p>
        </p:txBody>
      </p:sp>
      <p:sp>
        <p:nvSpPr>
          <p:cNvPr id="9" name="スライド番号プレースホルダー 8"/>
          <p:cNvSpPr>
            <a:spLocks noGrp="1"/>
          </p:cNvSpPr>
          <p:nvPr>
            <p:ph type="sldNum" sz="quarter" idx="12"/>
          </p:nvPr>
        </p:nvSpPr>
        <p:spPr/>
        <p:txBody>
          <a:bodyPr rtlCol="0"/>
          <a:lstStyle/>
          <a:p>
            <a:pPr rtl="0"/>
            <a:fld id="{B86CDF9C-0DC7-D34B-9EBA-C76EDCE6CC5E}" type="slidenum">
              <a:rPr kumimoji="1" lang="ja-JP" altLang="en-US" smtClean="0"/>
              <a:pPr rtl="0"/>
              <a:t>‹#›</a:t>
            </a:fld>
            <a:endParaRPr kumimoji="1" lang="ja-JP" altLang="en-US"/>
          </a:p>
        </p:txBody>
      </p:sp>
    </p:spTree>
    <p:extLst>
      <p:ext uri="{BB962C8B-B14F-4D97-AF65-F5344CB8AC3E}">
        <p14:creationId xmlns:p14="http://schemas.microsoft.com/office/powerpoint/2010/main" val="3010611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rtl="0"/>
            <a:r>
              <a:rPr lang="ko"/>
              <a:t>マスター タイトルの書式設定</a:t>
            </a:r>
          </a:p>
        </p:txBody>
      </p:sp>
      <p:sp>
        <p:nvSpPr>
          <p:cNvPr id="3" name="日付プレースホルダー 2"/>
          <p:cNvSpPr>
            <a:spLocks noGrp="1"/>
          </p:cNvSpPr>
          <p:nvPr>
            <p:ph type="dt" sz="half" idx="10"/>
          </p:nvPr>
        </p:nvSpPr>
        <p:spPr/>
        <p:txBody>
          <a:bodyPr rtlCol="0"/>
          <a:lstStyle/>
          <a:p>
            <a:pPr rtl="0"/>
            <a:r>
              <a:rPr kumimoji="1" lang="ja-JP" altLang="en-US"/>
              <a:t>2023/1/17</a:t>
            </a:r>
          </a:p>
        </p:txBody>
      </p:sp>
      <p:sp>
        <p:nvSpPr>
          <p:cNvPr id="4" name="フッター プレースホルダー 3"/>
          <p:cNvSpPr>
            <a:spLocks noGrp="1"/>
          </p:cNvSpPr>
          <p:nvPr>
            <p:ph type="ftr" sz="quarter" idx="11"/>
          </p:nvPr>
        </p:nvSpPr>
        <p:spPr/>
        <p:txBody>
          <a:bodyPr rtlCol="0"/>
          <a:lstStyle/>
          <a:p>
            <a:pPr rtl="0"/>
            <a:r>
              <a:rPr lang="ko"/>
              <a:t>12. 糖尿病と歯周病</a:t>
            </a:r>
          </a:p>
          <a:p>
            <a:pPr rtl="0"/>
            <a:endParaRPr lang="ko"/>
          </a:p>
        </p:txBody>
      </p:sp>
      <p:sp>
        <p:nvSpPr>
          <p:cNvPr id="5" name="スライド番号プレースホルダー 4"/>
          <p:cNvSpPr>
            <a:spLocks noGrp="1"/>
          </p:cNvSpPr>
          <p:nvPr>
            <p:ph type="sldNum" sz="quarter" idx="12"/>
          </p:nvPr>
        </p:nvSpPr>
        <p:spPr/>
        <p:txBody>
          <a:bodyPr rtlCol="0"/>
          <a:lstStyle/>
          <a:p>
            <a:pPr rtl="0"/>
            <a:fld id="{B86CDF9C-0DC7-D34B-9EBA-C76EDCE6CC5E}" type="slidenum">
              <a:rPr kumimoji="1" lang="ja-JP" altLang="en-US" smtClean="0"/>
              <a:pPr rtl="0"/>
              <a:t>‹#›</a:t>
            </a:fld>
            <a:endParaRPr kumimoji="1" lang="ja-JP" altLang="en-US"/>
          </a:p>
        </p:txBody>
      </p:sp>
    </p:spTree>
    <p:extLst>
      <p:ext uri="{BB962C8B-B14F-4D97-AF65-F5344CB8AC3E}">
        <p14:creationId xmlns:p14="http://schemas.microsoft.com/office/powerpoint/2010/main" val="16123421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rtlCol="0"/>
          <a:lstStyle/>
          <a:p>
            <a:pPr rtl="0"/>
            <a:r>
              <a:rPr kumimoji="1" lang="ja-JP" altLang="en-US"/>
              <a:t>2023/1/17</a:t>
            </a:r>
          </a:p>
        </p:txBody>
      </p:sp>
      <p:sp>
        <p:nvSpPr>
          <p:cNvPr id="3" name="フッター プレースホルダー 2"/>
          <p:cNvSpPr>
            <a:spLocks noGrp="1"/>
          </p:cNvSpPr>
          <p:nvPr>
            <p:ph type="ftr" sz="quarter" idx="11"/>
          </p:nvPr>
        </p:nvSpPr>
        <p:spPr/>
        <p:txBody>
          <a:bodyPr rtlCol="0"/>
          <a:lstStyle/>
          <a:p>
            <a:pPr rtl="0"/>
            <a:r>
              <a:rPr lang="ko"/>
              <a:t>12. 糖尿病と歯周病</a:t>
            </a:r>
          </a:p>
          <a:p>
            <a:pPr rtl="0"/>
            <a:endParaRPr lang="ko"/>
          </a:p>
        </p:txBody>
      </p:sp>
      <p:sp>
        <p:nvSpPr>
          <p:cNvPr id="4" name="スライド番号プレースホルダー 3"/>
          <p:cNvSpPr>
            <a:spLocks noGrp="1"/>
          </p:cNvSpPr>
          <p:nvPr>
            <p:ph type="sldNum" sz="quarter" idx="12"/>
          </p:nvPr>
        </p:nvSpPr>
        <p:spPr/>
        <p:txBody>
          <a:bodyPr rtlCol="0"/>
          <a:lstStyle/>
          <a:p>
            <a:pPr rtl="0"/>
            <a:fld id="{B86CDF9C-0DC7-D34B-9EBA-C76EDCE6CC5E}" type="slidenum">
              <a:rPr kumimoji="1" lang="ja-JP" altLang="en-US" smtClean="0"/>
              <a:pPr rtl="0"/>
              <a:t>‹#›</a:t>
            </a:fld>
            <a:endParaRPr kumimoji="1" lang="ja-JP" altLang="en-US"/>
          </a:p>
        </p:txBody>
      </p:sp>
    </p:spTree>
    <p:extLst>
      <p:ext uri="{BB962C8B-B14F-4D97-AF65-F5344CB8AC3E}">
        <p14:creationId xmlns:p14="http://schemas.microsoft.com/office/powerpoint/2010/main" val="31360293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1" y="394406"/>
            <a:ext cx="2256235" cy="1678517"/>
          </a:xfrm>
        </p:spPr>
        <p:txBody>
          <a:bodyPr rtlCol="0" anchor="b"/>
          <a:lstStyle>
            <a:lvl1pPr algn="l">
              <a:defRPr sz="2000" b="1"/>
            </a:lvl1pPr>
          </a:lstStyle>
          <a:p>
            <a:pPr rtl="0"/>
            <a:r>
              <a:rPr lang="ko"/>
              <a:t>マスター タイトルの書式設定</a:t>
            </a:r>
          </a:p>
        </p:txBody>
      </p:sp>
      <p:sp>
        <p:nvSpPr>
          <p:cNvPr id="3" name="コンテンツ プレースホルダー 2"/>
          <p:cNvSpPr>
            <a:spLocks noGrp="1"/>
          </p:cNvSpPr>
          <p:nvPr>
            <p:ph idx="1"/>
          </p:nvPr>
        </p:nvSpPr>
        <p:spPr>
          <a:xfrm>
            <a:off x="2681288" y="394406"/>
            <a:ext cx="3833813" cy="8454497"/>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ko"/>
              <a:t>マスター テキストの書式設定</a:t>
            </a:r>
          </a:p>
          <a:p>
            <a:pPr lvl="1" rtl="0"/>
            <a:r>
              <a:rPr lang="ko"/>
              <a:t>第 2 レベル</a:t>
            </a:r>
          </a:p>
          <a:p>
            <a:pPr lvl="2" rtl="0"/>
            <a:r>
              <a:rPr lang="ko"/>
              <a:t>第 3 レベル</a:t>
            </a:r>
          </a:p>
          <a:p>
            <a:pPr lvl="3" rtl="0"/>
            <a:r>
              <a:rPr lang="ko"/>
              <a:t>第 4 レベル</a:t>
            </a:r>
          </a:p>
          <a:p>
            <a:pPr lvl="4" rtl="0"/>
            <a:r>
              <a:rPr lang="ko"/>
              <a:t>第 5 レベル</a:t>
            </a:r>
          </a:p>
        </p:txBody>
      </p:sp>
      <p:sp>
        <p:nvSpPr>
          <p:cNvPr id="4" name="テキスト プレースホルダー 3"/>
          <p:cNvSpPr>
            <a:spLocks noGrp="1"/>
          </p:cNvSpPr>
          <p:nvPr>
            <p:ph type="body" sz="half" idx="2"/>
          </p:nvPr>
        </p:nvSpPr>
        <p:spPr>
          <a:xfrm>
            <a:off x="342901" y="2072923"/>
            <a:ext cx="2256235" cy="6775980"/>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ko"/>
              <a:t>マスター テキストの書式設定</a:t>
            </a:r>
          </a:p>
        </p:txBody>
      </p:sp>
      <p:sp>
        <p:nvSpPr>
          <p:cNvPr id="5" name="日付プレースホルダー 4"/>
          <p:cNvSpPr>
            <a:spLocks noGrp="1"/>
          </p:cNvSpPr>
          <p:nvPr>
            <p:ph type="dt" sz="half" idx="10"/>
          </p:nvPr>
        </p:nvSpPr>
        <p:spPr/>
        <p:txBody>
          <a:bodyPr rtlCol="0"/>
          <a:lstStyle/>
          <a:p>
            <a:pPr rtl="0"/>
            <a:r>
              <a:rPr kumimoji="1" lang="ja-JP" altLang="en-US"/>
              <a:t>2023/1/17</a:t>
            </a:r>
          </a:p>
        </p:txBody>
      </p:sp>
      <p:sp>
        <p:nvSpPr>
          <p:cNvPr id="6" name="フッター プレースホルダー 5"/>
          <p:cNvSpPr>
            <a:spLocks noGrp="1"/>
          </p:cNvSpPr>
          <p:nvPr>
            <p:ph type="ftr" sz="quarter" idx="11"/>
          </p:nvPr>
        </p:nvSpPr>
        <p:spPr/>
        <p:txBody>
          <a:bodyPr rtlCol="0"/>
          <a:lstStyle/>
          <a:p>
            <a:pPr rtl="0"/>
            <a:r>
              <a:rPr lang="ko"/>
              <a:t>12. 糖尿病と歯周病</a:t>
            </a:r>
          </a:p>
          <a:p>
            <a:pPr rtl="0"/>
            <a:endParaRPr lang="ko"/>
          </a:p>
        </p:txBody>
      </p:sp>
      <p:sp>
        <p:nvSpPr>
          <p:cNvPr id="7" name="スライド番号プレースホルダー 6"/>
          <p:cNvSpPr>
            <a:spLocks noGrp="1"/>
          </p:cNvSpPr>
          <p:nvPr>
            <p:ph type="sldNum" sz="quarter" idx="12"/>
          </p:nvPr>
        </p:nvSpPr>
        <p:spPr/>
        <p:txBody>
          <a:bodyPr rtlCol="0"/>
          <a:lstStyle/>
          <a:p>
            <a:pPr rtl="0"/>
            <a:fld id="{B86CDF9C-0DC7-D34B-9EBA-C76EDCE6CC5E}" type="slidenum">
              <a:rPr kumimoji="1" lang="ja-JP" altLang="en-US" smtClean="0"/>
              <a:pPr rtl="0"/>
              <a:t>‹#›</a:t>
            </a:fld>
            <a:endParaRPr kumimoji="1" lang="ja-JP" altLang="en-US"/>
          </a:p>
        </p:txBody>
      </p:sp>
    </p:spTree>
    <p:extLst>
      <p:ext uri="{BB962C8B-B14F-4D97-AF65-F5344CB8AC3E}">
        <p14:creationId xmlns:p14="http://schemas.microsoft.com/office/powerpoint/2010/main" val="20938687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934201"/>
            <a:ext cx="4114800" cy="818622"/>
          </a:xfrm>
        </p:spPr>
        <p:txBody>
          <a:bodyPr rtlCol="0" anchor="b"/>
          <a:lstStyle>
            <a:lvl1pPr algn="l">
              <a:defRPr sz="2000" b="1"/>
            </a:lvl1pPr>
          </a:lstStyle>
          <a:p>
            <a:pPr rtl="0"/>
            <a:r>
              <a:rPr lang="ko"/>
              <a:t>マスター タイトルの書式設定</a:t>
            </a:r>
          </a:p>
        </p:txBody>
      </p:sp>
      <p:sp>
        <p:nvSpPr>
          <p:cNvPr id="3" name="図プレースホルダー 2"/>
          <p:cNvSpPr>
            <a:spLocks noGrp="1"/>
          </p:cNvSpPr>
          <p:nvPr>
            <p:ph type="pic" idx="1"/>
          </p:nvPr>
        </p:nvSpPr>
        <p:spPr>
          <a:xfrm>
            <a:off x="1344216" y="885119"/>
            <a:ext cx="4114800" cy="5943600"/>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endParaRPr kumimoji="1" lang="ja-JP" altLang="en-US"/>
          </a:p>
        </p:txBody>
      </p:sp>
      <p:sp>
        <p:nvSpPr>
          <p:cNvPr id="4" name="テキスト プレースホルダー 3"/>
          <p:cNvSpPr>
            <a:spLocks noGrp="1"/>
          </p:cNvSpPr>
          <p:nvPr>
            <p:ph type="body" sz="half" idx="2"/>
          </p:nvPr>
        </p:nvSpPr>
        <p:spPr>
          <a:xfrm>
            <a:off x="1344216" y="7752823"/>
            <a:ext cx="4114800" cy="1162578"/>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ko"/>
              <a:t>マスター テキストの書式設定</a:t>
            </a:r>
          </a:p>
        </p:txBody>
      </p:sp>
      <p:sp>
        <p:nvSpPr>
          <p:cNvPr id="5" name="日付プレースホルダー 4"/>
          <p:cNvSpPr>
            <a:spLocks noGrp="1"/>
          </p:cNvSpPr>
          <p:nvPr>
            <p:ph type="dt" sz="half" idx="10"/>
          </p:nvPr>
        </p:nvSpPr>
        <p:spPr/>
        <p:txBody>
          <a:bodyPr rtlCol="0"/>
          <a:lstStyle/>
          <a:p>
            <a:pPr rtl="0"/>
            <a:r>
              <a:rPr kumimoji="1" lang="ja-JP" altLang="en-US"/>
              <a:t>2023/1/17</a:t>
            </a:r>
          </a:p>
        </p:txBody>
      </p:sp>
      <p:sp>
        <p:nvSpPr>
          <p:cNvPr id="6" name="フッター プレースホルダー 5"/>
          <p:cNvSpPr>
            <a:spLocks noGrp="1"/>
          </p:cNvSpPr>
          <p:nvPr>
            <p:ph type="ftr" sz="quarter" idx="11"/>
          </p:nvPr>
        </p:nvSpPr>
        <p:spPr/>
        <p:txBody>
          <a:bodyPr rtlCol="0"/>
          <a:lstStyle/>
          <a:p>
            <a:pPr rtl="0"/>
            <a:r>
              <a:rPr lang="ko"/>
              <a:t>12. 糖尿病と歯周病</a:t>
            </a:r>
          </a:p>
          <a:p>
            <a:pPr rtl="0"/>
            <a:endParaRPr lang="ko"/>
          </a:p>
        </p:txBody>
      </p:sp>
      <p:sp>
        <p:nvSpPr>
          <p:cNvPr id="7" name="スライド番号プレースホルダー 6"/>
          <p:cNvSpPr>
            <a:spLocks noGrp="1"/>
          </p:cNvSpPr>
          <p:nvPr>
            <p:ph type="sldNum" sz="quarter" idx="12"/>
          </p:nvPr>
        </p:nvSpPr>
        <p:spPr/>
        <p:txBody>
          <a:bodyPr rtlCol="0"/>
          <a:lstStyle/>
          <a:p>
            <a:pPr rtl="0"/>
            <a:fld id="{B86CDF9C-0DC7-D34B-9EBA-C76EDCE6CC5E}" type="slidenum">
              <a:rPr kumimoji="1" lang="ja-JP" altLang="en-US" smtClean="0"/>
              <a:pPr rtl="0"/>
              <a:t>‹#›</a:t>
            </a:fld>
            <a:endParaRPr kumimoji="1" lang="ja-JP" altLang="en-US"/>
          </a:p>
        </p:txBody>
      </p:sp>
    </p:spTree>
    <p:extLst>
      <p:ext uri="{BB962C8B-B14F-4D97-AF65-F5344CB8AC3E}">
        <p14:creationId xmlns:p14="http://schemas.microsoft.com/office/powerpoint/2010/main" val="2588530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rtl="0"/>
            <a:r>
              <a:rPr lang="ko"/>
              <a:t>マスター タイトルの書式設定</a:t>
            </a:r>
          </a:p>
        </p:txBody>
      </p:sp>
      <p:sp>
        <p:nvSpPr>
          <p:cNvPr id="3" name="縦書きテキスト プレースホルダー 2"/>
          <p:cNvSpPr>
            <a:spLocks noGrp="1"/>
          </p:cNvSpPr>
          <p:nvPr>
            <p:ph type="body" orient="vert" idx="1"/>
          </p:nvPr>
        </p:nvSpPr>
        <p:spPr/>
        <p:txBody>
          <a:bodyPr vert="eaVert" rtlCol="0"/>
          <a:lstStyle/>
          <a:p>
            <a:pPr lvl="0" rtl="0"/>
            <a:r>
              <a:rPr lang="ko"/>
              <a:t>マスター テキストの書式設定</a:t>
            </a:r>
          </a:p>
          <a:p>
            <a:pPr lvl="1" rtl="0"/>
            <a:r>
              <a:rPr lang="ko"/>
              <a:t>第 2 レベル</a:t>
            </a:r>
          </a:p>
          <a:p>
            <a:pPr lvl="2" rtl="0"/>
            <a:r>
              <a:rPr lang="ko"/>
              <a:t>第 3 レベル</a:t>
            </a:r>
          </a:p>
          <a:p>
            <a:pPr lvl="3" rtl="0"/>
            <a:r>
              <a:rPr lang="ko"/>
              <a:t>第 4 レベル</a:t>
            </a:r>
          </a:p>
          <a:p>
            <a:pPr lvl="4" rtl="0"/>
            <a:r>
              <a:rPr lang="ko"/>
              <a:t>第 5 レベル</a:t>
            </a:r>
          </a:p>
        </p:txBody>
      </p:sp>
      <p:sp>
        <p:nvSpPr>
          <p:cNvPr id="4" name="日付プレースホルダー 3"/>
          <p:cNvSpPr>
            <a:spLocks noGrp="1"/>
          </p:cNvSpPr>
          <p:nvPr>
            <p:ph type="dt" sz="half" idx="10"/>
          </p:nvPr>
        </p:nvSpPr>
        <p:spPr/>
        <p:txBody>
          <a:bodyPr rtlCol="0"/>
          <a:lstStyle/>
          <a:p>
            <a:pPr rtl="0"/>
            <a:r>
              <a:rPr kumimoji="1" lang="ja-JP" altLang="en-US"/>
              <a:t>2023/1/17</a:t>
            </a:r>
          </a:p>
        </p:txBody>
      </p:sp>
      <p:sp>
        <p:nvSpPr>
          <p:cNvPr id="5" name="フッター プレースホルダー 4"/>
          <p:cNvSpPr>
            <a:spLocks noGrp="1"/>
          </p:cNvSpPr>
          <p:nvPr>
            <p:ph type="ftr" sz="quarter" idx="11"/>
          </p:nvPr>
        </p:nvSpPr>
        <p:spPr/>
        <p:txBody>
          <a:bodyPr rtlCol="0"/>
          <a:lstStyle/>
          <a:p>
            <a:pPr rtl="0"/>
            <a:r>
              <a:rPr lang="ko"/>
              <a:t>12. 糖尿病と歯周病</a:t>
            </a:r>
          </a:p>
          <a:p>
            <a:pPr rtl="0"/>
            <a:endParaRPr lang="ko"/>
          </a:p>
        </p:txBody>
      </p:sp>
      <p:sp>
        <p:nvSpPr>
          <p:cNvPr id="6" name="スライド番号プレースホルダー 5"/>
          <p:cNvSpPr>
            <a:spLocks noGrp="1"/>
          </p:cNvSpPr>
          <p:nvPr>
            <p:ph type="sldNum" sz="quarter" idx="12"/>
          </p:nvPr>
        </p:nvSpPr>
        <p:spPr/>
        <p:txBody>
          <a:bodyPr rtlCol="0"/>
          <a:lstStyle/>
          <a:p>
            <a:pPr rtl="0"/>
            <a:fld id="{B86CDF9C-0DC7-D34B-9EBA-C76EDCE6CC5E}" type="slidenum">
              <a:rPr kumimoji="1" lang="ja-JP" altLang="en-US" smtClean="0"/>
              <a:pPr rtl="0"/>
              <a:t>‹#›</a:t>
            </a:fld>
            <a:endParaRPr kumimoji="1" lang="ja-JP" altLang="en-US"/>
          </a:p>
        </p:txBody>
      </p:sp>
    </p:spTree>
    <p:extLst>
      <p:ext uri="{BB962C8B-B14F-4D97-AF65-F5344CB8AC3E}">
        <p14:creationId xmlns:p14="http://schemas.microsoft.com/office/powerpoint/2010/main" val="1609208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72050" y="396701"/>
            <a:ext cx="1543050" cy="8452202"/>
          </a:xfrm>
        </p:spPr>
        <p:txBody>
          <a:bodyPr vert="eaVert" rtlCol="0"/>
          <a:lstStyle/>
          <a:p>
            <a:pPr rtl="0"/>
            <a:r>
              <a:rPr lang="ko"/>
              <a:t>マスター タイトルの書式設定</a:t>
            </a:r>
          </a:p>
        </p:txBody>
      </p:sp>
      <p:sp>
        <p:nvSpPr>
          <p:cNvPr id="3" name="縦書きテキスト プレースホルダー 2"/>
          <p:cNvSpPr>
            <a:spLocks noGrp="1"/>
          </p:cNvSpPr>
          <p:nvPr>
            <p:ph type="body" orient="vert" idx="1"/>
          </p:nvPr>
        </p:nvSpPr>
        <p:spPr>
          <a:xfrm>
            <a:off x="342900" y="396701"/>
            <a:ext cx="4514850" cy="8452202"/>
          </a:xfrm>
        </p:spPr>
        <p:txBody>
          <a:bodyPr vert="eaVert" rtlCol="0"/>
          <a:lstStyle/>
          <a:p>
            <a:pPr lvl="0" rtl="0"/>
            <a:r>
              <a:rPr lang="ko"/>
              <a:t>マスター テキストの書式設定</a:t>
            </a:r>
          </a:p>
          <a:p>
            <a:pPr lvl="1" rtl="0"/>
            <a:r>
              <a:rPr lang="ko"/>
              <a:t>第 2 レベル</a:t>
            </a:r>
          </a:p>
          <a:p>
            <a:pPr lvl="2" rtl="0"/>
            <a:r>
              <a:rPr lang="ko"/>
              <a:t>第 3 レベル</a:t>
            </a:r>
          </a:p>
          <a:p>
            <a:pPr lvl="3" rtl="0"/>
            <a:r>
              <a:rPr lang="ko"/>
              <a:t>第 4 レベル</a:t>
            </a:r>
          </a:p>
          <a:p>
            <a:pPr lvl="4" rtl="0"/>
            <a:r>
              <a:rPr lang="ko"/>
              <a:t>第 5 レベル</a:t>
            </a:r>
          </a:p>
        </p:txBody>
      </p:sp>
      <p:sp>
        <p:nvSpPr>
          <p:cNvPr id="4" name="日付プレースホルダー 3"/>
          <p:cNvSpPr>
            <a:spLocks noGrp="1"/>
          </p:cNvSpPr>
          <p:nvPr>
            <p:ph type="dt" sz="half" idx="10"/>
          </p:nvPr>
        </p:nvSpPr>
        <p:spPr/>
        <p:txBody>
          <a:bodyPr rtlCol="0"/>
          <a:lstStyle/>
          <a:p>
            <a:pPr rtl="0"/>
            <a:r>
              <a:rPr kumimoji="1" lang="ja-JP" altLang="en-US"/>
              <a:t>2023/1/17</a:t>
            </a:r>
          </a:p>
        </p:txBody>
      </p:sp>
      <p:sp>
        <p:nvSpPr>
          <p:cNvPr id="5" name="フッター プレースホルダー 4"/>
          <p:cNvSpPr>
            <a:spLocks noGrp="1"/>
          </p:cNvSpPr>
          <p:nvPr>
            <p:ph type="ftr" sz="quarter" idx="11"/>
          </p:nvPr>
        </p:nvSpPr>
        <p:spPr/>
        <p:txBody>
          <a:bodyPr rtlCol="0"/>
          <a:lstStyle/>
          <a:p>
            <a:pPr rtl="0"/>
            <a:r>
              <a:rPr lang="ko"/>
              <a:t>12. 糖尿病と歯周病</a:t>
            </a:r>
          </a:p>
          <a:p>
            <a:pPr rtl="0"/>
            <a:endParaRPr lang="ko"/>
          </a:p>
        </p:txBody>
      </p:sp>
      <p:sp>
        <p:nvSpPr>
          <p:cNvPr id="6" name="スライド番号プレースホルダー 5"/>
          <p:cNvSpPr>
            <a:spLocks noGrp="1"/>
          </p:cNvSpPr>
          <p:nvPr>
            <p:ph type="sldNum" sz="quarter" idx="12"/>
          </p:nvPr>
        </p:nvSpPr>
        <p:spPr/>
        <p:txBody>
          <a:bodyPr rtlCol="0"/>
          <a:lstStyle/>
          <a:p>
            <a:pPr rtl="0"/>
            <a:fld id="{B86CDF9C-0DC7-D34B-9EBA-C76EDCE6CC5E}" type="slidenum">
              <a:rPr kumimoji="1" lang="ja-JP" altLang="en-US" smtClean="0"/>
              <a:pPr rtl="0"/>
              <a:t>‹#›</a:t>
            </a:fld>
            <a:endParaRPr kumimoji="1" lang="ja-JP" altLang="en-US"/>
          </a:p>
        </p:txBody>
      </p:sp>
    </p:spTree>
    <p:extLst>
      <p:ext uri="{BB962C8B-B14F-4D97-AF65-F5344CB8AC3E}">
        <p14:creationId xmlns:p14="http://schemas.microsoft.com/office/powerpoint/2010/main" val="38423174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342900" y="396699"/>
            <a:ext cx="6172200" cy="1651000"/>
          </a:xfrm>
          <a:prstGeom prst="rect">
            <a:avLst/>
          </a:prstGeom>
        </p:spPr>
        <p:txBody>
          <a:bodyPr vert="horz" lIns="91440" tIns="45720" rIns="91440" bIns="45720" rtlCol="0" anchor="ctr">
            <a:normAutofit/>
          </a:bodyPr>
          <a:lstStyle/>
          <a:p>
            <a:pPr rtl="0"/>
            <a:r>
              <a:rPr lang="ko"/>
              <a:t>マスター タイトルの書式設定</a:t>
            </a:r>
          </a:p>
        </p:txBody>
      </p:sp>
      <p:sp>
        <p:nvSpPr>
          <p:cNvPr id="3" name="テキスト プレースホルダー 2"/>
          <p:cNvSpPr>
            <a:spLocks noGrp="1"/>
          </p:cNvSpPr>
          <p:nvPr>
            <p:ph type="body" idx="1"/>
          </p:nvPr>
        </p:nvSpPr>
        <p:spPr>
          <a:xfrm>
            <a:off x="342900" y="2311402"/>
            <a:ext cx="6172200" cy="6537502"/>
          </a:xfrm>
          <a:prstGeom prst="rect">
            <a:avLst/>
          </a:prstGeom>
        </p:spPr>
        <p:txBody>
          <a:bodyPr vert="horz" lIns="91440" tIns="45720" rIns="91440" bIns="45720" rtlCol="0">
            <a:normAutofit/>
          </a:bodyPr>
          <a:lstStyle/>
          <a:p>
            <a:pPr lvl="0" rtl="0"/>
            <a:r>
              <a:rPr lang="ko"/>
              <a:t>マスター テキストの書式設定</a:t>
            </a:r>
          </a:p>
          <a:p>
            <a:pPr lvl="1" rtl="0"/>
            <a:r>
              <a:rPr lang="ko"/>
              <a:t>第 2 レベル</a:t>
            </a:r>
          </a:p>
          <a:p>
            <a:pPr lvl="2" rtl="0"/>
            <a:r>
              <a:rPr lang="ko"/>
              <a:t>第 3 レベル</a:t>
            </a:r>
          </a:p>
          <a:p>
            <a:pPr lvl="3" rtl="0"/>
            <a:r>
              <a:rPr lang="ko"/>
              <a:t>第 4 レベル</a:t>
            </a:r>
          </a:p>
          <a:p>
            <a:pPr lvl="4" rtl="0"/>
            <a:r>
              <a:rPr lang="ko"/>
              <a:t>第 5 レベル</a:t>
            </a:r>
          </a:p>
        </p:txBody>
      </p:sp>
      <p:sp>
        <p:nvSpPr>
          <p:cNvPr id="4" name="日付プレースホルダー 3"/>
          <p:cNvSpPr>
            <a:spLocks noGrp="1"/>
          </p:cNvSpPr>
          <p:nvPr>
            <p:ph type="dt" sz="half" idx="2"/>
          </p:nvPr>
        </p:nvSpPr>
        <p:spPr>
          <a:xfrm>
            <a:off x="342900" y="9181396"/>
            <a:ext cx="1600200" cy="527402"/>
          </a:xfrm>
          <a:prstGeom prst="rect">
            <a:avLst/>
          </a:prstGeom>
        </p:spPr>
        <p:txBody>
          <a:bodyPr vert="horz" lIns="91440" tIns="45720" rIns="91440" bIns="45720" rtlCol="0" anchor="ctr"/>
          <a:lstStyle>
            <a:lvl1pPr algn="l">
              <a:defRPr sz="1200">
                <a:solidFill>
                  <a:schemeClr val="tx1">
                    <a:tint val="75000"/>
                  </a:schemeClr>
                </a:solidFill>
              </a:defRPr>
            </a:lvl1pPr>
          </a:lstStyle>
          <a:p>
            <a:pPr rtl="0"/>
            <a:r>
              <a:rPr kumimoji="1" lang="ja-JP" altLang="en-US"/>
              <a:t>2023/1/17</a:t>
            </a:r>
          </a:p>
        </p:txBody>
      </p:sp>
      <p:sp>
        <p:nvSpPr>
          <p:cNvPr id="5" name="フッター プレースホルダー 4"/>
          <p:cNvSpPr>
            <a:spLocks noGrp="1"/>
          </p:cNvSpPr>
          <p:nvPr>
            <p:ph type="ftr" sz="quarter" idx="3"/>
          </p:nvPr>
        </p:nvSpPr>
        <p:spPr>
          <a:xfrm>
            <a:off x="2343150" y="9181396"/>
            <a:ext cx="2171700" cy="527402"/>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r>
              <a:rPr lang="ko"/>
              <a:t>12. 糖尿病と歯周病</a:t>
            </a:r>
          </a:p>
          <a:p>
            <a:pPr rtl="0"/>
            <a:endParaRPr lang="ko"/>
          </a:p>
        </p:txBody>
      </p:sp>
      <p:sp>
        <p:nvSpPr>
          <p:cNvPr id="6" name="スライド番号プレースホルダー 5"/>
          <p:cNvSpPr>
            <a:spLocks noGrp="1"/>
          </p:cNvSpPr>
          <p:nvPr>
            <p:ph type="sldNum" sz="quarter" idx="4"/>
          </p:nvPr>
        </p:nvSpPr>
        <p:spPr>
          <a:xfrm>
            <a:off x="4914900" y="9181396"/>
            <a:ext cx="1600200" cy="527402"/>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B86CDF9C-0DC7-D34B-9EBA-C76EDCE6CC5E}" type="slidenum">
              <a:rPr kumimoji="1" lang="ja-JP" altLang="en-US" smtClean="0"/>
              <a:pPr rtl="0"/>
              <a:t>‹#›</a:t>
            </a:fld>
            <a:endParaRPr kumimoji="1" lang="ja-JP" altLang="en-US"/>
          </a:p>
        </p:txBody>
      </p:sp>
    </p:spTree>
    <p:extLst>
      <p:ext uri="{BB962C8B-B14F-4D97-AF65-F5344CB8AC3E}">
        <p14:creationId xmlns:p14="http://schemas.microsoft.com/office/powerpoint/2010/main" val="21321492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4572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2.xml"/><Relationship Id="rId1" Type="http://schemas.openxmlformats.org/officeDocument/2006/relationships/slideLayout" Target="../slideLayouts/slideLayout10.xml"/><Relationship Id="rId5" Type="http://schemas.openxmlformats.org/officeDocument/2006/relationships/image" Target="../media/image3.wmf"/><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4.xml"/><Relationship Id="rId1" Type="http://schemas.openxmlformats.org/officeDocument/2006/relationships/slideLayout" Target="../slideLayouts/slideLayout10.xml"/><Relationship Id="rId5" Type="http://schemas.openxmlformats.org/officeDocument/2006/relationships/image" Target="../media/image1.png"/><Relationship Id="rId4" Type="http://schemas.openxmlformats.org/officeDocument/2006/relationships/image" Target="../media/image5.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縦書きテキスト プレースホルダー 2"/>
          <p:cNvSpPr>
            <a:spLocks noGrp="1"/>
          </p:cNvSpPr>
          <p:nvPr>
            <p:ph type="body" orient="vert" idx="1"/>
          </p:nvPr>
        </p:nvSpPr>
        <p:spPr>
          <a:xfrm>
            <a:off x="153664" y="1393812"/>
            <a:ext cx="6509604" cy="7780074"/>
          </a:xfrm>
        </p:spPr>
        <p:txBody>
          <a:bodyPr vert="horz" rtlCol="0">
            <a:noAutofit/>
          </a:bodyPr>
          <a:lstStyle/>
          <a:p>
            <a:pPr marL="0" indent="0" rtl="0">
              <a:buNone/>
            </a:pPr>
            <a:r>
              <a:rPr lang="ko" sz="2000" b="1" dirty="0">
                <a:solidFill>
                  <a:schemeClr val="accent1"/>
                </a:solidFill>
                <a:latin typeface="Times New Roman" panose="02020603050405020304" pitchFamily="18" charset="0"/>
                <a:ea typeface="Gulim" panose="020B0600000101010101" pitchFamily="34" charset="-127"/>
                <a:cs typeface="Times New Roman" panose="02020603050405020304" pitchFamily="18" charset="0"/>
              </a:rPr>
              <a:t>★</a:t>
            </a:r>
            <a:r>
              <a:rPr lang="fr-CH" altLang="ko" sz="2000" b="1" dirty="0">
                <a:solidFill>
                  <a:schemeClr val="accent1"/>
                </a:solidFill>
                <a:latin typeface="Times New Roman" panose="02020603050405020304" pitchFamily="18" charset="0"/>
                <a:ea typeface="Gulim" panose="020B0600000101010101" pitchFamily="34" charset="-127"/>
                <a:cs typeface="Times New Roman" panose="02020603050405020304" pitchFamily="18" charset="0"/>
              </a:rPr>
              <a:t> </a:t>
            </a:r>
            <a:r>
              <a:rPr lang="fr" altLang="ja-JP" sz="2000" b="1" dirty="0">
                <a:latin typeface="Times New Roman" panose="02020603050405020304" pitchFamily="18" charset="0"/>
                <a:ea typeface="HG丸ｺﾞｼｯｸM-PRO"/>
                <a:cs typeface="Times New Roman" panose="02020603050405020304" pitchFamily="18" charset="0"/>
              </a:rPr>
              <a:t>Qu’est-ce qu’une maladie parodontale ?</a:t>
            </a:r>
          </a:p>
          <a:p>
            <a:pPr marL="0" indent="0">
              <a:buNone/>
            </a:pPr>
            <a:r>
              <a:rPr lang="ja-JP" altLang="en-US" sz="1100" b="1">
                <a:latin typeface="HG丸ｺﾞｼｯｸM-PRO"/>
                <a:ea typeface="HG丸ｺﾞｼｯｸM-PRO"/>
                <a:cs typeface="HG丸ｺﾞｼｯｸM-PRO"/>
              </a:rPr>
              <a:t>　　　</a:t>
            </a:r>
            <a:r>
              <a:rPr lang="ja-JP" altLang="ja-JP" sz="1100" b="1">
                <a:latin typeface="HG丸ｺﾞｼｯｸM-PRO"/>
                <a:ea typeface="HG丸ｺﾞｼｯｸM-PRO"/>
                <a:cs typeface="HG丸ｺﾞｼｯｸM-PRO"/>
              </a:rPr>
              <a:t>歯周病って何？</a:t>
            </a:r>
            <a:endParaRPr lang="en-US" altLang="ja-JP" sz="1100" b="1" dirty="0">
              <a:latin typeface="HG丸ｺﾞｼｯｸM-PRO"/>
              <a:ea typeface="HG丸ｺﾞｼｯｸM-PRO"/>
              <a:cs typeface="HG丸ｺﾞｼｯｸM-PRO"/>
            </a:endParaRPr>
          </a:p>
          <a:p>
            <a:pPr marL="0" indent="0">
              <a:buNone/>
            </a:pPr>
            <a:endParaRPr lang="en-US" altLang="ja-JP" sz="1100" b="1" dirty="0">
              <a:latin typeface="HGMaruGothicMPRO" panose="020F0600000000000000" pitchFamily="34" charset="-128"/>
              <a:ea typeface="HGMaruGothicMPRO" panose="020F0600000000000000" pitchFamily="34" charset="-128"/>
              <a:cs typeface="Times New Roman" panose="02020603050405020304" pitchFamily="18" charset="0"/>
            </a:endParaRPr>
          </a:p>
          <a:p>
            <a:pPr rtl="0"/>
            <a:r>
              <a:rPr lang="fr" altLang="ja-JP" sz="1800" dirty="0">
                <a:latin typeface="Times New Roman" panose="02020603050405020304" pitchFamily="18" charset="0"/>
                <a:ea typeface="HG丸ｺﾞｼｯｸM-PRO"/>
                <a:cs typeface="Times New Roman" panose="02020603050405020304" pitchFamily="18" charset="0"/>
              </a:rPr>
              <a:t>Ce terme désigne une maladie touchant les gencives. Cette infection se produit lorsque des bactéries s’introduisent entre les dents et les gencives.</a:t>
            </a:r>
          </a:p>
          <a:p>
            <a:pPr marL="0" indent="0">
              <a:buNone/>
            </a:pPr>
            <a:r>
              <a:rPr lang="ja-JP" altLang="en-US" sz="1000">
                <a:latin typeface="HGMaruGothicMPRO" panose="020F0600000000000000" pitchFamily="34" charset="-128"/>
                <a:ea typeface="HGMaruGothicMPRO" panose="020F0600000000000000" pitchFamily="34" charset="-128"/>
                <a:cs typeface="HG丸ｺﾞｼｯｸM-PRO"/>
              </a:rPr>
              <a:t>　　　　</a:t>
            </a:r>
            <a:r>
              <a:rPr lang="ja-JP" altLang="ja-JP" sz="1000">
                <a:latin typeface="HGMaruGothicMPRO" panose="020F0600000000000000" pitchFamily="34" charset="-128"/>
                <a:ea typeface="HGMaruGothicMPRO" panose="020F0600000000000000" pitchFamily="34" charset="-128"/>
                <a:cs typeface="HG丸ｺﾞｼｯｸM-PRO"/>
              </a:rPr>
              <a:t>歯ぐきの病気です。</a:t>
            </a:r>
            <a:r>
              <a:rPr lang="ja-JP" altLang="en-US" sz="1000">
                <a:latin typeface="HGMaruGothicMPRO" panose="020F0600000000000000" pitchFamily="34" charset="-128"/>
                <a:ea typeface="HGMaruGothicMPRO" panose="020F0600000000000000" pitchFamily="34" charset="-128"/>
                <a:cs typeface="HG丸ｺﾞｼｯｸM-PRO"/>
              </a:rPr>
              <a:t>歯と歯ぐきの間に</a:t>
            </a:r>
            <a:r>
              <a:rPr lang="ja-JP" altLang="ja-JP" sz="1000">
                <a:latin typeface="HGMaruGothicMPRO" panose="020F0600000000000000" pitchFamily="34" charset="-128"/>
                <a:ea typeface="HGMaruGothicMPRO" panose="020F0600000000000000" pitchFamily="34" charset="-128"/>
                <a:cs typeface="HG丸ｺﾞｼｯｸM-PRO"/>
              </a:rPr>
              <a:t>細菌が入り込む感染症です。</a:t>
            </a:r>
            <a:endParaRPr lang="en-US" altLang="ja-JP" sz="1000" dirty="0">
              <a:latin typeface="HGMaruGothicMPRO" panose="020F0600000000000000" pitchFamily="34" charset="-128"/>
              <a:ea typeface="HGMaruGothicMPRO" panose="020F0600000000000000" pitchFamily="34" charset="-128"/>
              <a:cs typeface="HG丸ｺﾞｼｯｸM-PRO"/>
            </a:endParaRPr>
          </a:p>
          <a:p>
            <a:pPr marL="0" indent="0">
              <a:buNone/>
            </a:pPr>
            <a:endParaRPr lang="en-US" altLang="ja-JP" sz="500" dirty="0">
              <a:latin typeface="HGMaruGothicMPRO" panose="020F0600000000000000" pitchFamily="34" charset="-128"/>
              <a:ea typeface="HGMaruGothicMPRO" panose="020F0600000000000000" pitchFamily="34" charset="-128"/>
              <a:cs typeface="Times New Roman" panose="02020603050405020304" pitchFamily="18" charset="0"/>
            </a:endParaRPr>
          </a:p>
          <a:p>
            <a:pPr rtl="0"/>
            <a:r>
              <a:rPr lang="fr" altLang="ja-JP" sz="1800" dirty="0">
                <a:latin typeface="Times New Roman" panose="02020603050405020304" pitchFamily="18" charset="0"/>
                <a:ea typeface="HG丸ｺﾞｼｯｸM-PRO"/>
                <a:cs typeface="Times New Roman" panose="02020603050405020304" pitchFamily="18" charset="0"/>
              </a:rPr>
              <a:t>Elle est indolore, mais si elle n’est pas traitée et s’aggrave, la gencive ne pourra plus ancrer les dents qui tomberont.</a:t>
            </a:r>
          </a:p>
          <a:p>
            <a:pPr marL="0" indent="0">
              <a:buNone/>
            </a:pPr>
            <a:r>
              <a:rPr lang="ja-JP" altLang="en-US" sz="1000">
                <a:latin typeface="HGMaruGothicMPRO" panose="020F0600000000000000" pitchFamily="34" charset="-128"/>
                <a:ea typeface="HGMaruGothicMPRO" panose="020F0600000000000000" pitchFamily="34" charset="-128"/>
                <a:cs typeface="HG丸ｺﾞｼｯｸM-PRO"/>
              </a:rPr>
              <a:t>　　　　</a:t>
            </a:r>
            <a:r>
              <a:rPr lang="ja-JP" altLang="ja-JP" sz="1000">
                <a:latin typeface="HGMaruGothicMPRO" panose="020F0600000000000000" pitchFamily="34" charset="-128"/>
                <a:ea typeface="HGMaruGothicMPRO" panose="020F0600000000000000" pitchFamily="34" charset="-128"/>
                <a:cs typeface="HG丸ｺﾞｼｯｸM-PRO"/>
              </a:rPr>
              <a:t>痛み</a:t>
            </a:r>
            <a:r>
              <a:rPr lang="ja-JP" altLang="en-US" sz="1000">
                <a:latin typeface="HGMaruGothicMPRO" panose="020F0600000000000000" pitchFamily="34" charset="-128"/>
                <a:ea typeface="HGMaruGothicMPRO" panose="020F0600000000000000" pitchFamily="34" charset="-128"/>
                <a:cs typeface="HG丸ｺﾞｼｯｸM-PRO"/>
              </a:rPr>
              <a:t>はありませんが、治療せずに悪くなると、歯ぐきが歯を支えられなくなり、歯が抜けます。</a:t>
            </a:r>
            <a:endParaRPr lang="en-US" altLang="ja-JP" sz="1000" dirty="0">
              <a:latin typeface="HGMaruGothicMPRO" panose="020F0600000000000000" pitchFamily="34" charset="-128"/>
              <a:ea typeface="HGMaruGothicMPRO" panose="020F0600000000000000" pitchFamily="34" charset="-128"/>
              <a:cs typeface="HG丸ｺﾞｼｯｸM-PRO"/>
            </a:endParaRPr>
          </a:p>
          <a:p>
            <a:pPr marL="0" indent="0">
              <a:buNone/>
            </a:pPr>
            <a:endParaRPr lang="en-US" altLang="ja-JP" sz="500" dirty="0">
              <a:latin typeface="HGMaruGothicMPRO" panose="020F0600000000000000" pitchFamily="34" charset="-128"/>
              <a:ea typeface="HGMaruGothicMPRO" panose="020F0600000000000000" pitchFamily="34" charset="-128"/>
              <a:cs typeface="Times New Roman" panose="02020603050405020304" pitchFamily="18" charset="0"/>
            </a:endParaRPr>
          </a:p>
          <a:p>
            <a:pPr rtl="0"/>
            <a:r>
              <a:rPr lang="fr" altLang="ja-JP" sz="1800" dirty="0">
                <a:latin typeface="Times New Roman" panose="02020603050405020304" pitchFamily="18" charset="0"/>
                <a:ea typeface="HG丸ｺﾞｼｯｸM-PRO"/>
                <a:cs typeface="Times New Roman" panose="02020603050405020304" pitchFamily="18" charset="0"/>
              </a:rPr>
              <a:t>La perte de dents peut entraîner des difficultés de mastication, de digestion, d’élocution et rend plus difficile d’apprécier les repas et conversations.</a:t>
            </a:r>
          </a:p>
          <a:p>
            <a:pPr marL="0" indent="0">
              <a:buNone/>
            </a:pPr>
            <a:r>
              <a:rPr lang="ja-JP" altLang="en-US" sz="1000">
                <a:latin typeface="HGMaruGothicMPRO" panose="020F0600000000000000" pitchFamily="34" charset="-128"/>
                <a:ea typeface="HGMaruGothicMPRO" panose="020F0600000000000000" pitchFamily="34" charset="-128"/>
                <a:cs typeface="HG丸ｺﾞｼｯｸM-PRO"/>
              </a:rPr>
              <a:t>　　　　</a:t>
            </a:r>
            <a:r>
              <a:rPr lang="ja-JP" altLang="ja-JP" sz="1000">
                <a:latin typeface="HGMaruGothicMPRO" panose="020F0600000000000000" pitchFamily="34" charset="-128"/>
                <a:ea typeface="HGMaruGothicMPRO" panose="020F0600000000000000" pitchFamily="34" charset="-128"/>
                <a:cs typeface="HG丸ｺﾞｼｯｸM-PRO"/>
              </a:rPr>
              <a:t>歯が抜けると</a:t>
            </a:r>
            <a:r>
              <a:rPr lang="ja-JP" altLang="en-US" sz="1000">
                <a:latin typeface="HGMaruGothicMPRO" panose="020F0600000000000000" pitchFamily="34" charset="-128"/>
                <a:ea typeface="HGMaruGothicMPRO" panose="020F0600000000000000" pitchFamily="34" charset="-128"/>
                <a:cs typeface="HG丸ｺﾞｼｯｸM-PRO"/>
              </a:rPr>
              <a:t>、「噛めなくて消化が悪くなる」、「話しにくくなる」、「食事と会話が楽しめなく</a:t>
            </a:r>
            <a:br>
              <a:rPr lang="en-US" altLang="ja-JP" sz="1000" dirty="0">
                <a:latin typeface="HGMaruGothicMPRO" panose="020F0600000000000000" pitchFamily="34" charset="-128"/>
                <a:ea typeface="HGMaruGothicMPRO" panose="020F0600000000000000" pitchFamily="34" charset="-128"/>
                <a:cs typeface="HG丸ｺﾞｼｯｸM-PRO"/>
              </a:rPr>
            </a:br>
            <a:r>
              <a:rPr lang="ja-JP" altLang="en-US" sz="1000">
                <a:latin typeface="HGMaruGothicMPRO" panose="020F0600000000000000" pitchFamily="34" charset="-128"/>
                <a:ea typeface="HGMaruGothicMPRO" panose="020F0600000000000000" pitchFamily="34" charset="-128"/>
                <a:cs typeface="HG丸ｺﾞｼｯｸM-PRO"/>
              </a:rPr>
              <a:t>　　　　なる」ことがあります。</a:t>
            </a:r>
            <a:endParaRPr lang="en-US" altLang="ja-JP" sz="1000" dirty="0">
              <a:latin typeface="HGMaruGothicMPRO" panose="020F0600000000000000" pitchFamily="34" charset="-128"/>
              <a:ea typeface="HGMaruGothicMPRO" panose="020F0600000000000000" pitchFamily="34" charset="-128"/>
              <a:cs typeface="HG丸ｺﾞｼｯｸM-PRO"/>
            </a:endParaRPr>
          </a:p>
          <a:p>
            <a:pPr marL="0" indent="0">
              <a:buNone/>
            </a:pPr>
            <a:endParaRPr lang="en-US" altLang="ja-JP" sz="1000" dirty="0">
              <a:latin typeface="HGMaruGothicMPRO" panose="020F0600000000000000" pitchFamily="34" charset="-128"/>
              <a:ea typeface="HGMaruGothicMPRO" panose="020F0600000000000000" pitchFamily="34" charset="-128"/>
              <a:cs typeface="HG丸ｺﾞｼｯｸM-PRO"/>
            </a:endParaRPr>
          </a:p>
          <a:p>
            <a:pPr marL="0" indent="0">
              <a:buNone/>
            </a:pPr>
            <a:endParaRPr lang="en-US" altLang="ja-JP" sz="1050" dirty="0">
              <a:latin typeface="Gulim" panose="020B0600000101010101" pitchFamily="34" charset="-127"/>
              <a:ea typeface="Gulim" panose="020B0600000101010101" pitchFamily="34" charset="-127"/>
              <a:cs typeface="HG丸ｺﾞｼｯｸM-PRO"/>
            </a:endParaRPr>
          </a:p>
          <a:p>
            <a:pPr marL="0" indent="0" rtl="0">
              <a:buNone/>
            </a:pPr>
            <a:r>
              <a:rPr lang="ko" sz="2000" b="1" dirty="0">
                <a:solidFill>
                  <a:srgbClr val="4F81BD"/>
                </a:solidFill>
                <a:latin typeface="Times New Roman" panose="02020603050405020304" pitchFamily="18" charset="0"/>
                <a:ea typeface="Gulim" panose="020B0600000101010101" pitchFamily="34" charset="-127"/>
                <a:cs typeface="Times New Roman" panose="02020603050405020304" pitchFamily="18" charset="0"/>
              </a:rPr>
              <a:t>★</a:t>
            </a:r>
            <a:r>
              <a:rPr lang="fr-CH" altLang="ko" sz="2000" b="1" dirty="0">
                <a:solidFill>
                  <a:srgbClr val="4F81BD"/>
                </a:solidFill>
                <a:latin typeface="Times New Roman" panose="02020603050405020304" pitchFamily="18" charset="0"/>
                <a:ea typeface="Gulim" panose="020B0600000101010101" pitchFamily="34" charset="-127"/>
                <a:cs typeface="Times New Roman" panose="02020603050405020304" pitchFamily="18" charset="0"/>
              </a:rPr>
              <a:t> </a:t>
            </a:r>
            <a:r>
              <a:rPr lang="fr" altLang="ja-JP" sz="2000" b="1" dirty="0">
                <a:latin typeface="Times New Roman" panose="02020603050405020304" pitchFamily="18" charset="0"/>
                <a:ea typeface="HG丸ｺﾞｼｯｸM-PRO"/>
                <a:cs typeface="Times New Roman" panose="02020603050405020304" pitchFamily="18" charset="0"/>
              </a:rPr>
              <a:t>Diabète et maladie parodontale</a:t>
            </a:r>
          </a:p>
          <a:p>
            <a:pPr marL="0" indent="0" rtl="0">
              <a:buNone/>
            </a:pPr>
            <a:r>
              <a:rPr lang="ja-JP" altLang="en-US" sz="1100" b="1">
                <a:latin typeface="HGMaruGothicMPRO" panose="020F0600000000000000" pitchFamily="34" charset="-128"/>
                <a:ea typeface="HGMaruGothicMPRO" panose="020F0600000000000000" pitchFamily="34" charset="-128"/>
                <a:cs typeface="HG丸ｺﾞｼｯｸM-PRO"/>
              </a:rPr>
              <a:t>　　　</a:t>
            </a:r>
            <a:r>
              <a:rPr lang="ja-JP" altLang="ja-JP" sz="1100" b="1">
                <a:latin typeface="HGMaruGothicMPRO" panose="020F0600000000000000" pitchFamily="34" charset="-128"/>
                <a:ea typeface="HGMaruGothicMPRO" panose="020F0600000000000000" pitchFamily="34" charset="-128"/>
                <a:cs typeface="HG丸ｺﾞｼｯｸM-PRO"/>
              </a:rPr>
              <a:t>糖尿病と歯周病の関係</a:t>
            </a:r>
            <a:endParaRPr lang="en-US" altLang="ja-JP" sz="1100" b="1" dirty="0">
              <a:latin typeface="HGMaruGothicMPRO" panose="020F0600000000000000" pitchFamily="34" charset="-128"/>
              <a:ea typeface="HGMaruGothicMPRO" panose="020F0600000000000000" pitchFamily="34" charset="-128"/>
              <a:cs typeface="HG丸ｺﾞｼｯｸM-PRO"/>
            </a:endParaRPr>
          </a:p>
          <a:p>
            <a:pPr marL="0" indent="0" rtl="0">
              <a:buNone/>
            </a:pPr>
            <a:endParaRPr lang="en-US" altLang="ja-JP" sz="1100" b="1" dirty="0">
              <a:latin typeface="HGMaruGothicMPRO" panose="020F0600000000000000" pitchFamily="34" charset="-128"/>
              <a:ea typeface="HGMaruGothicMPRO" panose="020F0600000000000000" pitchFamily="34" charset="-128"/>
              <a:cs typeface="Times New Roman" panose="02020603050405020304" pitchFamily="18" charset="0"/>
            </a:endParaRPr>
          </a:p>
          <a:p>
            <a:r>
              <a:rPr lang="fr" altLang="ja-JP" sz="1800" dirty="0">
                <a:latin typeface="Times New Roman" panose="02020603050405020304" pitchFamily="18" charset="0"/>
                <a:ea typeface="HG丸ｺﾞｼｯｸM-PRO"/>
                <a:cs typeface="Times New Roman" panose="02020603050405020304" pitchFamily="18" charset="0"/>
              </a:rPr>
              <a:t>Une glycémie élevée peut entraîner une infection et une maladie parodontale.</a:t>
            </a:r>
          </a:p>
          <a:p>
            <a:pPr marL="0" indent="0">
              <a:buNone/>
            </a:pPr>
            <a:r>
              <a:rPr lang="ja-JP" altLang="en-US" sz="1000">
                <a:latin typeface="HGMaruGothicMPRO" panose="020F0600000000000000" pitchFamily="34" charset="-128"/>
                <a:ea typeface="HGMaruGothicMPRO" panose="020F0600000000000000" pitchFamily="34" charset="-128"/>
                <a:cs typeface="HG丸ｺﾞｼｯｸM-PRO"/>
              </a:rPr>
              <a:t>　　　　</a:t>
            </a:r>
            <a:r>
              <a:rPr lang="ja-JP" altLang="ja-JP" sz="1000">
                <a:latin typeface="HGMaruGothicMPRO" panose="020F0600000000000000" pitchFamily="34" charset="-128"/>
                <a:ea typeface="HGMaruGothicMPRO" panose="020F0600000000000000" pitchFamily="34" charset="-128"/>
                <a:cs typeface="HG丸ｺﾞｼｯｸM-PRO"/>
              </a:rPr>
              <a:t>血糖値が高いと感染</a:t>
            </a:r>
            <a:r>
              <a:rPr lang="ja-JP" altLang="en-US" sz="1000">
                <a:latin typeface="HGMaruGothicMPRO" panose="020F0600000000000000" pitchFamily="34" charset="-128"/>
                <a:ea typeface="HGMaruGothicMPRO" panose="020F0600000000000000" pitchFamily="34" charset="-128"/>
                <a:cs typeface="HG丸ｺﾞｼｯｸM-PRO"/>
              </a:rPr>
              <a:t>し、</a:t>
            </a:r>
            <a:r>
              <a:rPr lang="ja-JP" altLang="ja-JP" sz="1000">
                <a:latin typeface="HGMaruGothicMPRO" panose="020F0600000000000000" pitchFamily="34" charset="-128"/>
                <a:ea typeface="HGMaruGothicMPRO" panose="020F0600000000000000" pitchFamily="34" charset="-128"/>
                <a:cs typeface="HG丸ｺﾞｼｯｸM-PRO"/>
              </a:rPr>
              <a:t>歯周病にもなり</a:t>
            </a:r>
            <a:r>
              <a:rPr lang="ja-JP" altLang="en-US" sz="1000">
                <a:latin typeface="HGMaruGothicMPRO" panose="020F0600000000000000" pitchFamily="34" charset="-128"/>
                <a:ea typeface="HGMaruGothicMPRO" panose="020F0600000000000000" pitchFamily="34" charset="-128"/>
                <a:cs typeface="HG丸ｺﾞｼｯｸM-PRO"/>
              </a:rPr>
              <a:t>やすい。</a:t>
            </a:r>
            <a:endParaRPr lang="en-US" altLang="ja-JP" sz="1000" dirty="0">
              <a:latin typeface="HGMaruGothicMPRO" panose="020F0600000000000000" pitchFamily="34" charset="-128"/>
              <a:ea typeface="HGMaruGothicMPRO" panose="020F0600000000000000" pitchFamily="34" charset="-128"/>
              <a:cs typeface="HG丸ｺﾞｼｯｸM-PRO"/>
            </a:endParaRPr>
          </a:p>
          <a:p>
            <a:pPr marL="0" indent="0">
              <a:buNone/>
            </a:pPr>
            <a:endParaRPr lang="en-US" altLang="ko" sz="500" dirty="0">
              <a:latin typeface="HGMaruGothicMPRO" panose="020F0600000000000000" pitchFamily="34" charset="-128"/>
              <a:ea typeface="HGMaruGothicMPRO" panose="020F0600000000000000" pitchFamily="34" charset="-128"/>
              <a:cs typeface="HG丸ｺﾞｼｯｸM-PRO"/>
            </a:endParaRPr>
          </a:p>
          <a:p>
            <a:pPr rtl="0"/>
            <a:r>
              <a:rPr lang="fr" altLang="ja-JP" sz="1800" dirty="0">
                <a:latin typeface="Times New Roman" panose="02020603050405020304" pitchFamily="18" charset="0"/>
                <a:ea typeface="HG丸ｺﾞｼｯｸM-PRO"/>
                <a:cs typeface="Times New Roman" panose="02020603050405020304" pitchFamily="18" charset="0"/>
              </a:rPr>
              <a:t>Réciproquement, lorsque vous avez une maladie parodontale, votre taux glycémie augmente. Ne pas pouvoir bien mastiquer les aliments rend difficile de suivre un régime diabétique.</a:t>
            </a:r>
          </a:p>
          <a:p>
            <a:pPr marL="0" indent="0">
              <a:buNone/>
            </a:pPr>
            <a:r>
              <a:rPr lang="ja-JP" altLang="en-US" sz="1000">
                <a:latin typeface="HGMaruGothicMPRO" panose="020F0600000000000000" pitchFamily="34" charset="-128"/>
                <a:ea typeface="HGMaruGothicMPRO" panose="020F0600000000000000" pitchFamily="34" charset="-128"/>
                <a:cs typeface="HG丸ｺﾞｼｯｸM-PRO"/>
              </a:rPr>
              <a:t>　　　　</a:t>
            </a:r>
            <a:r>
              <a:rPr lang="ja-JP" altLang="ja-JP" sz="1000">
                <a:latin typeface="HGMaruGothicMPRO" panose="020F0600000000000000" pitchFamily="34" charset="-128"/>
                <a:ea typeface="HGMaruGothicMPRO" panose="020F0600000000000000" pitchFamily="34" charset="-128"/>
                <a:cs typeface="HG丸ｺﾞｼｯｸM-PRO"/>
              </a:rPr>
              <a:t>逆に、</a:t>
            </a:r>
            <a:r>
              <a:rPr lang="ja-JP" altLang="en-US" sz="1000">
                <a:latin typeface="HGMaruGothicMPRO" panose="020F0600000000000000" pitchFamily="34" charset="-128"/>
                <a:ea typeface="HGMaruGothicMPRO" panose="020F0600000000000000" pitchFamily="34" charset="-128"/>
                <a:cs typeface="HG丸ｺﾞｼｯｸM-PRO"/>
              </a:rPr>
              <a:t>歯周病</a:t>
            </a:r>
            <a:r>
              <a:rPr lang="ja-JP" altLang="ja-JP" sz="1000">
                <a:latin typeface="HGMaruGothicMPRO" panose="020F0600000000000000" pitchFamily="34" charset="-128"/>
                <a:ea typeface="HGMaruGothicMPRO" panose="020F0600000000000000" pitchFamily="34" charset="-128"/>
                <a:cs typeface="HG丸ｺﾞｼｯｸM-PRO"/>
              </a:rPr>
              <a:t>にかかると血糖値が高くなり</a:t>
            </a:r>
            <a:r>
              <a:rPr lang="ja-JP" altLang="en-US" sz="1000">
                <a:latin typeface="HGMaruGothicMPRO" panose="020F0600000000000000" pitchFamily="34" charset="-128"/>
                <a:ea typeface="HGMaruGothicMPRO" panose="020F0600000000000000" pitchFamily="34" charset="-128"/>
                <a:cs typeface="HG丸ｺﾞｼｯｸM-PRO"/>
              </a:rPr>
              <a:t>ます。しっかり食べ物を噛むことができないと、</a:t>
            </a:r>
            <a:br>
              <a:rPr lang="en-US" altLang="ja-JP" sz="1000" dirty="0">
                <a:latin typeface="HGMaruGothicMPRO" panose="020F0600000000000000" pitchFamily="34" charset="-128"/>
                <a:ea typeface="HGMaruGothicMPRO" panose="020F0600000000000000" pitchFamily="34" charset="-128"/>
                <a:cs typeface="HG丸ｺﾞｼｯｸM-PRO"/>
              </a:rPr>
            </a:br>
            <a:r>
              <a:rPr lang="ja-JP" altLang="en-US" sz="1000">
                <a:latin typeface="HGMaruGothicMPRO" panose="020F0600000000000000" pitchFamily="34" charset="-128"/>
                <a:ea typeface="HGMaruGothicMPRO" panose="020F0600000000000000" pitchFamily="34" charset="-128"/>
                <a:cs typeface="HG丸ｺﾞｼｯｸM-PRO"/>
              </a:rPr>
              <a:t>　　　　</a:t>
            </a:r>
            <a:r>
              <a:rPr lang="ja-JP" altLang="ja-JP" sz="1000">
                <a:latin typeface="HGMaruGothicMPRO" panose="020F0600000000000000" pitchFamily="34" charset="-128"/>
                <a:ea typeface="HGMaruGothicMPRO" panose="020F0600000000000000" pitchFamily="34" charset="-128"/>
                <a:cs typeface="HG丸ｺﾞｼｯｸM-PRO"/>
              </a:rPr>
              <a:t>糖尿病の食事療法が</a:t>
            </a:r>
            <a:r>
              <a:rPr lang="ja-JP" altLang="en-US" sz="1000">
                <a:latin typeface="HGMaruGothicMPRO" panose="020F0600000000000000" pitchFamily="34" charset="-128"/>
                <a:ea typeface="HGMaruGothicMPRO" panose="020F0600000000000000" pitchFamily="34" charset="-128"/>
                <a:cs typeface="HG丸ｺﾞｼｯｸM-PRO"/>
              </a:rPr>
              <a:t>難しくなります</a:t>
            </a:r>
            <a:r>
              <a:rPr lang="ja-JP" altLang="ja-JP" sz="1000">
                <a:latin typeface="HGMaruGothicMPRO" panose="020F0600000000000000" pitchFamily="34" charset="-128"/>
                <a:ea typeface="HGMaruGothicMPRO" panose="020F0600000000000000" pitchFamily="34" charset="-128"/>
                <a:cs typeface="HG丸ｺﾞｼｯｸM-PRO"/>
              </a:rPr>
              <a:t>。</a:t>
            </a:r>
            <a:endParaRPr lang="en-US" altLang="ja-JP" sz="1000" dirty="0">
              <a:latin typeface="HGMaruGothicMPRO" panose="020F0600000000000000" pitchFamily="34" charset="-128"/>
              <a:ea typeface="HGMaruGothicMPRO" panose="020F0600000000000000" pitchFamily="34" charset="-128"/>
              <a:cs typeface="Times New Roman" panose="02020603050405020304" pitchFamily="18" charset="0"/>
            </a:endParaRPr>
          </a:p>
        </p:txBody>
      </p:sp>
      <p:sp>
        <p:nvSpPr>
          <p:cNvPr id="5" name="円/楕円 4"/>
          <p:cNvSpPr/>
          <p:nvPr/>
        </p:nvSpPr>
        <p:spPr>
          <a:xfrm>
            <a:off x="133939" y="212834"/>
            <a:ext cx="6316222" cy="854893"/>
          </a:xfrm>
          <a:prstGeom prst="ellipse">
            <a:avLst/>
          </a:prstGeom>
          <a:solidFill>
            <a:srgbClr val="CCFFFF"/>
          </a:solidFill>
          <a:ln w="28575">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ja-JP" sz="2400" b="1" dirty="0">
              <a:solidFill>
                <a:schemeClr val="tx1"/>
              </a:solidFill>
              <a:latin typeface="Times New Roman" panose="02020603050405020304" pitchFamily="18" charset="0"/>
              <a:ea typeface="HG丸ｺﾞｼｯｸM-PRO" pitchFamily="50" charset="-128"/>
              <a:cs typeface="Times New Roman" panose="02020603050405020304" pitchFamily="18" charset="0"/>
            </a:endParaRPr>
          </a:p>
        </p:txBody>
      </p:sp>
      <p:sp>
        <p:nvSpPr>
          <p:cNvPr id="4" name="テキスト ボックス 3">
            <a:extLst>
              <a:ext uri="{FF2B5EF4-FFF2-40B4-BE49-F238E27FC236}">
                <a16:creationId xmlns:a16="http://schemas.microsoft.com/office/drawing/2014/main" id="{27556F01-B27E-B065-7AE4-7B96CF794279}"/>
              </a:ext>
            </a:extLst>
          </p:cNvPr>
          <p:cNvSpPr txBox="1"/>
          <p:nvPr/>
        </p:nvSpPr>
        <p:spPr>
          <a:xfrm>
            <a:off x="1119917" y="320251"/>
            <a:ext cx="4653887" cy="646331"/>
          </a:xfrm>
          <a:prstGeom prst="rect">
            <a:avLst/>
          </a:prstGeom>
          <a:noFill/>
        </p:spPr>
        <p:txBody>
          <a:bodyPr wrap="square" rtlCol="0">
            <a:spAutoFit/>
          </a:bodyPr>
          <a:lstStyle/>
          <a:p>
            <a:pPr algn="ctr" rtl="0"/>
            <a:r>
              <a:rPr lang="fr" altLang="ja-JP" sz="2200" b="1" dirty="0">
                <a:solidFill>
                  <a:schemeClr val="tx1"/>
                </a:solidFill>
                <a:latin typeface="Times New Roman" panose="02020603050405020304" pitchFamily="18" charset="0"/>
                <a:ea typeface="HG丸ｺﾞｼｯｸM-PRO" pitchFamily="50" charset="-128"/>
                <a:cs typeface="Times New Roman" panose="02020603050405020304" pitchFamily="18" charset="0"/>
              </a:rPr>
              <a:t>12. Diabète et maladie parodontale</a:t>
            </a:r>
          </a:p>
          <a:p>
            <a:pPr algn="ctr" rtl="0"/>
            <a:r>
              <a:rPr lang="ja-JP" altLang="ja-JP" sz="1400" b="1">
                <a:solidFill>
                  <a:schemeClr val="tx1"/>
                </a:solidFill>
                <a:latin typeface="HG丸ｺﾞｼｯｸM-PRO" pitchFamily="50" charset="-128"/>
                <a:ea typeface="HG丸ｺﾞｼｯｸM-PRO" pitchFamily="50" charset="-128"/>
              </a:rPr>
              <a:t>糖尿病</a:t>
            </a:r>
            <a:r>
              <a:rPr lang="ja-JP" altLang="en-US" sz="1400" b="1">
                <a:solidFill>
                  <a:schemeClr val="tx1"/>
                </a:solidFill>
                <a:latin typeface="HG丸ｺﾞｼｯｸM-PRO" pitchFamily="50" charset="-128"/>
                <a:ea typeface="HG丸ｺﾞｼｯｸM-PRO" pitchFamily="50" charset="-128"/>
              </a:rPr>
              <a:t>と歯周病</a:t>
            </a:r>
            <a:endParaRPr lang="en-US" altLang="ja-JP" sz="1400" b="1" dirty="0">
              <a:solidFill>
                <a:schemeClr val="tx1"/>
              </a:solidFill>
              <a:latin typeface="Times New Roman" panose="02020603050405020304" pitchFamily="18" charset="0"/>
              <a:ea typeface="HG丸ｺﾞｼｯｸM-PRO" pitchFamily="50" charset="-128"/>
              <a:cs typeface="Times New Roman" panose="02020603050405020304" pitchFamily="18" charset="0"/>
            </a:endParaRPr>
          </a:p>
        </p:txBody>
      </p:sp>
      <p:sp>
        <p:nvSpPr>
          <p:cNvPr id="8" name="テキスト ボックス 7">
            <a:extLst>
              <a:ext uri="{FF2B5EF4-FFF2-40B4-BE49-F238E27FC236}">
                <a16:creationId xmlns:a16="http://schemas.microsoft.com/office/drawing/2014/main" id="{986E545F-81A0-D099-97D3-993035180083}"/>
              </a:ext>
            </a:extLst>
          </p:cNvPr>
          <p:cNvSpPr txBox="1"/>
          <p:nvPr/>
        </p:nvSpPr>
        <p:spPr>
          <a:xfrm>
            <a:off x="5820762" y="11218"/>
            <a:ext cx="633507" cy="200055"/>
          </a:xfrm>
          <a:prstGeom prst="rect">
            <a:avLst/>
          </a:prstGeom>
          <a:noFill/>
        </p:spPr>
        <p:txBody>
          <a:bodyPr wrap="none" rtlCol="0">
            <a:spAutoFit/>
          </a:bodyPr>
          <a:lstStyle/>
          <a:p>
            <a:pPr algn="r" rtl="0"/>
            <a:r>
              <a:rPr lang="fr" sz="700" dirty="0" err="1">
                <a:solidFill>
                  <a:schemeClr val="tx1">
                    <a:lumMod val="50000"/>
                    <a:lumOff val="50000"/>
                  </a:schemeClr>
                </a:solidFill>
                <a:latin typeface="HGMaruGothicMPRO" panose="020F0600000000000000" pitchFamily="34" charset="-128"/>
                <a:ea typeface="HGMaruGothicMPRO" panose="020F0600000000000000" pitchFamily="34" charset="-128"/>
                <a:cs typeface="Times New Roman" panose="02020603050405020304" pitchFamily="18" charset="0"/>
              </a:rPr>
              <a:t>フランス語</a:t>
            </a:r>
            <a:endParaRPr lang="fr" sz="700" dirty="0">
              <a:solidFill>
                <a:schemeClr val="tx1">
                  <a:lumMod val="50000"/>
                  <a:lumOff val="50000"/>
                </a:schemeClr>
              </a:solidFill>
              <a:latin typeface="HGMaruGothicMPRO" panose="020F0600000000000000" pitchFamily="34" charset="-128"/>
              <a:ea typeface="HGMaruGothicMPRO" panose="020F0600000000000000" pitchFamily="34" charset="-128"/>
              <a:cs typeface="Times New Roman" panose="02020603050405020304" pitchFamily="18" charset="0"/>
            </a:endParaRPr>
          </a:p>
        </p:txBody>
      </p:sp>
      <p:pic>
        <p:nvPicPr>
          <p:cNvPr id="11" name="Picture 15">
            <a:extLst>
              <a:ext uri="{FF2B5EF4-FFF2-40B4-BE49-F238E27FC236}">
                <a16:creationId xmlns:a16="http://schemas.microsoft.com/office/drawing/2014/main" id="{C5D34B39-8A04-A7A4-7C67-B7950EB3168C}"/>
              </a:ext>
            </a:extLst>
          </p:cNvPr>
          <p:cNvPicPr>
            <a:picLocks noChangeAspect="1"/>
          </p:cNvPicPr>
          <p:nvPr/>
        </p:nvPicPr>
        <p:blipFill>
          <a:blip r:embed="rId3" cstate="print"/>
          <a:stretch>
            <a:fillRect/>
          </a:stretch>
        </p:blipFill>
        <p:spPr>
          <a:xfrm>
            <a:off x="6450161" y="16446"/>
            <a:ext cx="398915" cy="393217"/>
          </a:xfrm>
          <a:prstGeom prst="rect">
            <a:avLst/>
          </a:prstGeom>
        </p:spPr>
      </p:pic>
      <p:sp>
        <p:nvSpPr>
          <p:cNvPr id="12" name="フッター プレースホルダー 4">
            <a:extLst>
              <a:ext uri="{FF2B5EF4-FFF2-40B4-BE49-F238E27FC236}">
                <a16:creationId xmlns:a16="http://schemas.microsoft.com/office/drawing/2014/main" id="{1B7293A9-4BFC-C757-3C65-8BC782AE7789}"/>
              </a:ext>
            </a:extLst>
          </p:cNvPr>
          <p:cNvSpPr txBox="1">
            <a:spLocks/>
          </p:cNvSpPr>
          <p:nvPr/>
        </p:nvSpPr>
        <p:spPr>
          <a:xfrm>
            <a:off x="2032978" y="9569200"/>
            <a:ext cx="2792044" cy="321476"/>
          </a:xfrm>
          <a:prstGeom prst="rect">
            <a:avLst/>
          </a:prstGeom>
        </p:spPr>
        <p:txBody>
          <a:bodyPr vert="horz" lIns="91440" tIns="45720" rIns="91440" bIns="45720" rtlCol="0" anchor="ctr"/>
          <a:lstStyle>
            <a:defPPr rtl="0">
              <a:defRPr lang="ko-KR"/>
            </a:defPPr>
            <a:lvl1pPr marL="0" algn="ctr" defTabSz="457200" rtl="0" eaLnBrk="1" latinLnBrk="0" hangingPunct="1">
              <a:defRPr kumimoji="1" sz="1200" kern="1200">
                <a:solidFill>
                  <a:schemeClr val="tx1">
                    <a:tint val="75000"/>
                  </a:schemeClr>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r>
              <a:rPr lang="fr" altLang="ja-JP" sz="1000" dirty="0">
                <a:solidFill>
                  <a:schemeClr val="tx1">
                    <a:lumMod val="50000"/>
                    <a:lumOff val="50000"/>
                  </a:schemeClr>
                </a:solidFill>
                <a:latin typeface="Times New Roman" panose="02020603050405020304" pitchFamily="18" charset="0"/>
                <a:cs typeface="Times New Roman" panose="02020603050405020304" pitchFamily="18" charset="0"/>
              </a:rPr>
              <a:t>12. Diabète et maladie parodontale</a:t>
            </a:r>
          </a:p>
          <a:p>
            <a:r>
              <a:rPr kumimoji="1" lang="ja-JP" altLang="en-US" sz="700">
                <a:solidFill>
                  <a:schemeClr val="tx1">
                    <a:lumMod val="50000"/>
                    <a:lumOff val="50000"/>
                  </a:schemeClr>
                </a:solidFill>
                <a:latin typeface="HGMaruGothicMPRO" panose="020F0600000000000000" pitchFamily="34" charset="-128"/>
                <a:ea typeface="HGMaruGothicMPRO" panose="020F0600000000000000" pitchFamily="34" charset="-128"/>
              </a:rPr>
              <a:t>糖尿病と歯周病</a:t>
            </a:r>
            <a:endParaRPr lang="fr" altLang="ja-JP" sz="700" dirty="0">
              <a:solidFill>
                <a:schemeClr val="tx1">
                  <a:lumMod val="50000"/>
                  <a:lumOff val="50000"/>
                </a:schemeClr>
              </a:solidFill>
              <a:latin typeface="HGMaruGothicMPRO" panose="020F0600000000000000" pitchFamily="34" charset="-128"/>
              <a:ea typeface="HGMaruGothicMPRO" panose="020F0600000000000000" pitchFamily="34" charset="-128"/>
              <a:cs typeface="Times New Roman" panose="02020603050405020304" pitchFamily="18" charset="0"/>
            </a:endParaRPr>
          </a:p>
        </p:txBody>
      </p:sp>
      <p:sp>
        <p:nvSpPr>
          <p:cNvPr id="13" name="スライド番号プレースホルダー 1">
            <a:extLst>
              <a:ext uri="{FF2B5EF4-FFF2-40B4-BE49-F238E27FC236}">
                <a16:creationId xmlns:a16="http://schemas.microsoft.com/office/drawing/2014/main" id="{1B068D5A-CC10-2E05-D81D-63986701ECEB}"/>
              </a:ext>
            </a:extLst>
          </p:cNvPr>
          <p:cNvSpPr txBox="1">
            <a:spLocks/>
          </p:cNvSpPr>
          <p:nvPr/>
        </p:nvSpPr>
        <p:spPr>
          <a:xfrm>
            <a:off x="6341201" y="9680083"/>
            <a:ext cx="504056" cy="210593"/>
          </a:xfrm>
          <a:prstGeom prst="rect">
            <a:avLst/>
          </a:prstGeom>
        </p:spPr>
        <p:txBody>
          <a:bodyPr vert="horz" lIns="91440" tIns="45720" rIns="91440" bIns="45720" rtlCol="0" anchor="ctr"/>
          <a:lstStyle>
            <a:defPPr rtl="0">
              <a:defRPr lang="vi-VN"/>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6E1340F4-D544-45CC-AC59-29028D878F1C}" type="slidenum">
              <a:rPr lang="ja-JP" altLang="en-US" sz="1000" smtClean="0">
                <a:solidFill>
                  <a:schemeClr val="tx1">
                    <a:lumMod val="50000"/>
                    <a:lumOff val="50000"/>
                  </a:schemeClr>
                </a:solidFill>
                <a:latin typeface="HGMaruGothicMPRO" panose="020F0600000000000000" pitchFamily="34" charset="-128"/>
                <a:ea typeface="HGMaruGothicMPRO" panose="020F0600000000000000" pitchFamily="34" charset="-128"/>
              </a:rPr>
              <a:pPr/>
              <a:t>1</a:t>
            </a:fld>
            <a:r>
              <a:rPr lang="en-US" altLang="ja-JP" sz="1000" dirty="0">
                <a:solidFill>
                  <a:schemeClr val="tx1">
                    <a:lumMod val="50000"/>
                    <a:lumOff val="50000"/>
                  </a:schemeClr>
                </a:solidFill>
                <a:latin typeface="HGMaruGothicMPRO" panose="020F0600000000000000" pitchFamily="34" charset="-128"/>
                <a:ea typeface="HGMaruGothicMPRO" panose="020F0600000000000000" pitchFamily="34" charset="-128"/>
              </a:rPr>
              <a:t>/4</a:t>
            </a:r>
            <a:endParaRPr lang="ja-JP" altLang="en-US" sz="1000">
              <a:solidFill>
                <a:schemeClr val="tx1">
                  <a:lumMod val="50000"/>
                  <a:lumOff val="50000"/>
                </a:schemeClr>
              </a:solidFill>
              <a:latin typeface="HGMaruGothicMPRO" panose="020F0600000000000000" pitchFamily="34" charset="-128"/>
              <a:ea typeface="HGMaruGothicMPRO" panose="020F0600000000000000" pitchFamily="34" charset="-128"/>
            </a:endParaRPr>
          </a:p>
        </p:txBody>
      </p:sp>
    </p:spTree>
    <p:extLst>
      <p:ext uri="{BB962C8B-B14F-4D97-AF65-F5344CB8AC3E}">
        <p14:creationId xmlns:p14="http://schemas.microsoft.com/office/powerpoint/2010/main" val="10145354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縦書きテキスト プレースホルダー 2"/>
          <p:cNvSpPr>
            <a:spLocks noGrp="1"/>
          </p:cNvSpPr>
          <p:nvPr>
            <p:ph type="body" orient="vert" idx="1"/>
          </p:nvPr>
        </p:nvSpPr>
        <p:spPr>
          <a:xfrm>
            <a:off x="181048" y="617273"/>
            <a:ext cx="6509604" cy="4901270"/>
          </a:xfrm>
        </p:spPr>
        <p:txBody>
          <a:bodyPr vert="horz" rtlCol="0">
            <a:noAutofit/>
          </a:bodyPr>
          <a:lstStyle/>
          <a:p>
            <a:pPr marL="0" indent="0" rtl="0">
              <a:buNone/>
            </a:pPr>
            <a:r>
              <a:rPr lang="ko" sz="2000" b="1" dirty="0">
                <a:solidFill>
                  <a:schemeClr val="accent1"/>
                </a:solidFill>
                <a:latin typeface="Times New Roman" panose="02020603050405020304" pitchFamily="18" charset="0"/>
                <a:ea typeface="Gulim" panose="020B0600000101010101" pitchFamily="34" charset="-127"/>
                <a:cs typeface="Times New Roman" panose="02020603050405020304" pitchFamily="18" charset="0"/>
              </a:rPr>
              <a:t>★</a:t>
            </a:r>
            <a:r>
              <a:rPr lang="fr-CH" altLang="ko" sz="2000" b="1" dirty="0">
                <a:solidFill>
                  <a:schemeClr val="accent1"/>
                </a:solidFill>
                <a:latin typeface="Times New Roman" panose="02020603050405020304" pitchFamily="18" charset="0"/>
                <a:ea typeface="Gulim" panose="020B0600000101010101" pitchFamily="34" charset="-127"/>
                <a:cs typeface="Times New Roman" panose="02020603050405020304" pitchFamily="18" charset="0"/>
              </a:rPr>
              <a:t> </a:t>
            </a:r>
            <a:r>
              <a:rPr lang="fr" altLang="ja-JP" sz="2000" b="1" dirty="0">
                <a:latin typeface="Times New Roman" panose="02020603050405020304" pitchFamily="18" charset="0"/>
                <a:ea typeface="HG丸ｺﾞｼｯｸM-PRO"/>
                <a:cs typeface="Times New Roman" panose="02020603050405020304" pitchFamily="18" charset="0"/>
              </a:rPr>
              <a:t>Prévention et traitement des maladies parodontales</a:t>
            </a:r>
          </a:p>
          <a:p>
            <a:pPr marL="0" indent="0" rtl="0">
              <a:buNone/>
            </a:pPr>
            <a:r>
              <a:rPr lang="ja-JP" altLang="en-US" sz="1100" b="1">
                <a:latin typeface="HGMaruGothicMPRO" panose="020F0600000000000000" pitchFamily="34" charset="-128"/>
                <a:ea typeface="HGMaruGothicMPRO" panose="020F0600000000000000" pitchFamily="34" charset="-128"/>
                <a:cs typeface="HG丸ｺﾞｼｯｸM-PRO"/>
              </a:rPr>
              <a:t>　　　</a:t>
            </a:r>
            <a:r>
              <a:rPr lang="ja-JP" altLang="ja-JP" sz="1100" b="1">
                <a:latin typeface="HGMaruGothicMPRO" panose="020F0600000000000000" pitchFamily="34" charset="-128"/>
                <a:ea typeface="HGMaruGothicMPRO" panose="020F0600000000000000" pitchFamily="34" charset="-128"/>
                <a:cs typeface="HG丸ｺﾞｼｯｸM-PRO"/>
              </a:rPr>
              <a:t>歯周病の予防と治療</a:t>
            </a:r>
            <a:endParaRPr lang="en-US" altLang="ja-JP" sz="1100" b="1" dirty="0">
              <a:latin typeface="HGMaruGothicMPRO" panose="020F0600000000000000" pitchFamily="34" charset="-128"/>
              <a:ea typeface="HGMaruGothicMPRO" panose="020F0600000000000000" pitchFamily="34" charset="-128"/>
              <a:cs typeface="HG丸ｺﾞｼｯｸM-PRO"/>
            </a:endParaRPr>
          </a:p>
          <a:p>
            <a:pPr marL="0" indent="0" rtl="0">
              <a:buNone/>
            </a:pPr>
            <a:endParaRPr lang="en-US" altLang="ja-JP" sz="1100" dirty="0">
              <a:latin typeface="HGMaruGothicMPRO" panose="020F0600000000000000" pitchFamily="34" charset="-128"/>
              <a:ea typeface="HGMaruGothicMPRO" panose="020F0600000000000000" pitchFamily="34" charset="-128"/>
              <a:cs typeface="Times New Roman" panose="02020603050405020304" pitchFamily="18" charset="0"/>
            </a:endParaRPr>
          </a:p>
          <a:p>
            <a:pPr marL="0" indent="0" rtl="0">
              <a:buNone/>
            </a:pPr>
            <a:r>
              <a:rPr lang="fr" altLang="ja-JP" sz="2000" b="1" dirty="0">
                <a:solidFill>
                  <a:srgbClr val="4F81BD"/>
                </a:solidFill>
                <a:latin typeface="Times New Roman" panose="02020603050405020304" pitchFamily="18" charset="0"/>
                <a:ea typeface="HG丸ｺﾞｼｯｸM-PRO"/>
                <a:cs typeface="Times New Roman" panose="02020603050405020304" pitchFamily="18" charset="0"/>
              </a:rPr>
              <a:t>Il est important d’éliminer la plaque dentaire</a:t>
            </a:r>
          </a:p>
          <a:p>
            <a:pPr marL="0" indent="0">
              <a:buNone/>
            </a:pPr>
            <a:r>
              <a:rPr lang="ja-JP" altLang="en-US" sz="1100" b="1">
                <a:solidFill>
                  <a:srgbClr val="4F81BD"/>
                </a:solidFill>
                <a:latin typeface="HGMaruGothicMPRO" panose="020F0600000000000000" pitchFamily="34" charset="-128"/>
                <a:ea typeface="HGMaruGothicMPRO" panose="020F0600000000000000" pitchFamily="34" charset="-128"/>
                <a:cs typeface="HG丸ｺﾞｼｯｸM-PRO"/>
              </a:rPr>
              <a:t>プラークを取り除くことが大切です</a:t>
            </a:r>
            <a:endParaRPr lang="en-US" altLang="ja-JP" sz="1100" dirty="0">
              <a:latin typeface="HGMaruGothicMPRO" panose="020F0600000000000000" pitchFamily="34" charset="-128"/>
              <a:ea typeface="HGMaruGothicMPRO" panose="020F0600000000000000" pitchFamily="34" charset="-128"/>
              <a:cs typeface="HG丸ｺﾞｼｯｸM-PRO"/>
            </a:endParaRPr>
          </a:p>
          <a:p>
            <a:pPr marL="0" indent="0">
              <a:buNone/>
            </a:pPr>
            <a:endParaRPr lang="en-US" altLang="ja-JP" sz="1100" b="1" dirty="0">
              <a:solidFill>
                <a:srgbClr val="4F81BD"/>
              </a:solidFill>
              <a:latin typeface="Times New Roman" panose="02020603050405020304" pitchFamily="18" charset="0"/>
              <a:ea typeface="HG丸ｺﾞｼｯｸM-PRO"/>
              <a:cs typeface="Times New Roman" panose="02020603050405020304" pitchFamily="18" charset="0"/>
            </a:endParaRPr>
          </a:p>
          <a:p>
            <a:pPr rtl="0"/>
            <a:r>
              <a:rPr lang="fr" altLang="ja-JP" sz="1800" dirty="0">
                <a:latin typeface="Times New Roman" panose="02020603050405020304" pitchFamily="18" charset="0"/>
                <a:ea typeface="HG丸ｺﾞｼｯｸM-PRO"/>
                <a:cs typeface="Times New Roman" panose="02020603050405020304" pitchFamily="18" charset="0"/>
              </a:rPr>
              <a:t>Pour prévenir les maladies parodontales, il importe d’éliminer la plaque dentaire.</a:t>
            </a:r>
          </a:p>
          <a:p>
            <a:pPr marL="0" indent="0">
              <a:buNone/>
            </a:pPr>
            <a:r>
              <a:rPr lang="ja-JP" altLang="en-US" sz="1000">
                <a:latin typeface="HGMaruGothicMPRO" panose="020F0600000000000000" pitchFamily="34" charset="-128"/>
                <a:ea typeface="HGMaruGothicMPRO" panose="020F0600000000000000" pitchFamily="34" charset="-128"/>
                <a:cs typeface="HG丸ｺﾞｼｯｸM-PRO"/>
              </a:rPr>
              <a:t>　　　　歯周病の予防には、プラークを取り除くことが大切です。</a:t>
            </a:r>
            <a:endParaRPr lang="en-US" altLang="ja-JP" sz="1000" dirty="0">
              <a:latin typeface="HGMaruGothicMPRO" panose="020F0600000000000000" pitchFamily="34" charset="-128"/>
              <a:ea typeface="HGMaruGothicMPRO" panose="020F0600000000000000" pitchFamily="34" charset="-128"/>
              <a:cs typeface="HG丸ｺﾞｼｯｸM-PRO"/>
            </a:endParaRPr>
          </a:p>
          <a:p>
            <a:pPr marL="0" indent="0">
              <a:buNone/>
            </a:pPr>
            <a:endParaRPr lang="en-US" altLang="ja-JP" sz="500" dirty="0">
              <a:latin typeface="HGMaruGothicMPRO" panose="020F0600000000000000" pitchFamily="34" charset="-128"/>
              <a:ea typeface="HGMaruGothicMPRO" panose="020F0600000000000000" pitchFamily="34" charset="-128"/>
              <a:cs typeface="HG丸ｺﾞｼｯｸM-PRO"/>
            </a:endParaRPr>
          </a:p>
          <a:p>
            <a:pPr rtl="0"/>
            <a:r>
              <a:rPr lang="fr" altLang="ja-JP" sz="1800" dirty="0">
                <a:latin typeface="Times New Roman" panose="02020603050405020304" pitchFamily="18" charset="0"/>
                <a:ea typeface="HG丸ｺﾞｼｯｸM-PRO"/>
                <a:cs typeface="Times New Roman" panose="02020603050405020304" pitchFamily="18" charset="0"/>
              </a:rPr>
              <a:t>La plaque dentaire désigne la matière constituée de restes alimentaires et de bactéries à la surface des dents, source de caries et maladies parodontales.</a:t>
            </a:r>
          </a:p>
          <a:p>
            <a:pPr marL="0" indent="0">
              <a:buNone/>
            </a:pPr>
            <a:r>
              <a:rPr lang="ja-JP" altLang="en-US" sz="1000">
                <a:latin typeface="HGMaruGothicMPRO" panose="020F0600000000000000" pitchFamily="34" charset="-128"/>
                <a:ea typeface="HGMaruGothicMPRO" panose="020F0600000000000000" pitchFamily="34" charset="-128"/>
                <a:cs typeface="HG丸ｺﾞｼｯｸM-PRO"/>
              </a:rPr>
              <a:t>　　　　プラークとは、歯の表面に付いた食べかすと細菌の塊で、虫歯や歯周病の原因になります。</a:t>
            </a:r>
            <a:endParaRPr lang="en-US" altLang="ja-JP" sz="1000" dirty="0">
              <a:latin typeface="HGMaruGothicMPRO" panose="020F0600000000000000" pitchFamily="34" charset="-128"/>
              <a:ea typeface="HGMaruGothicMPRO" panose="020F0600000000000000" pitchFamily="34" charset="-128"/>
              <a:cs typeface="HG丸ｺﾞｼｯｸM-PRO"/>
            </a:endParaRPr>
          </a:p>
          <a:p>
            <a:pPr marL="0" indent="0">
              <a:buNone/>
            </a:pPr>
            <a:endParaRPr lang="en-US" altLang="ja-JP" sz="500" dirty="0">
              <a:latin typeface="HGMaruGothicMPRO" panose="020F0600000000000000" pitchFamily="34" charset="-128"/>
              <a:ea typeface="HGMaruGothicMPRO" panose="020F0600000000000000" pitchFamily="34" charset="-128"/>
              <a:cs typeface="Times New Roman" panose="02020603050405020304" pitchFamily="18" charset="0"/>
            </a:endParaRPr>
          </a:p>
          <a:p>
            <a:pPr rtl="0"/>
            <a:r>
              <a:rPr lang="fr" altLang="ja-JP" sz="1800" dirty="0">
                <a:latin typeface="Times New Roman" panose="02020603050405020304" pitchFamily="18" charset="0"/>
                <a:ea typeface="HG丸ｺﾞｼｯｸM-PRO"/>
                <a:cs typeface="Times New Roman" panose="02020603050405020304" pitchFamily="18" charset="0"/>
              </a:rPr>
              <a:t>La plaque dentaire se transforme en tartre avec le temps. Le tartre dentaire est très dur et ne peut être éliminé par le brossage. Il est nécessaire de s’adresser à un dentiste pour l’éliminer.</a:t>
            </a:r>
          </a:p>
          <a:p>
            <a:pPr marL="0" indent="0">
              <a:buNone/>
            </a:pPr>
            <a:r>
              <a:rPr lang="ja-JP" altLang="en-US" sz="1000">
                <a:latin typeface="HGMaruGothicMPRO" panose="020F0600000000000000" pitchFamily="34" charset="-128"/>
                <a:ea typeface="HGMaruGothicMPRO" panose="020F0600000000000000" pitchFamily="34" charset="-128"/>
                <a:cs typeface="HG丸ｺﾞｼｯｸM-PRO"/>
              </a:rPr>
              <a:t>　　　　プラークは時間が経つと歯石へ変化します。歯石はとても固いので歯磨きではとれません。</a:t>
            </a:r>
            <a:br>
              <a:rPr lang="en-US" altLang="ja-JP" sz="1000" dirty="0">
                <a:latin typeface="HGMaruGothicMPRO" panose="020F0600000000000000" pitchFamily="34" charset="-128"/>
                <a:ea typeface="HGMaruGothicMPRO" panose="020F0600000000000000" pitchFamily="34" charset="-128"/>
                <a:cs typeface="HG丸ｺﾞｼｯｸM-PRO"/>
              </a:rPr>
            </a:br>
            <a:r>
              <a:rPr lang="ja-JP" altLang="en-US" sz="1000">
                <a:latin typeface="HGMaruGothicMPRO" panose="020F0600000000000000" pitchFamily="34" charset="-128"/>
                <a:ea typeface="HGMaruGothicMPRO" panose="020F0600000000000000" pitchFamily="34" charset="-128"/>
                <a:cs typeface="HG丸ｺﾞｼｯｸM-PRO"/>
              </a:rPr>
              <a:t>　　　　歯医者で取り除く治療が必要です。</a:t>
            </a:r>
            <a:endParaRPr lang="en-US" altLang="ja-JP" sz="1800" dirty="0">
              <a:latin typeface="Times New Roman" panose="02020603050405020304" pitchFamily="18" charset="0"/>
              <a:ea typeface="HG丸ｺﾞｼｯｸM-PRO"/>
              <a:cs typeface="Times New Roman" panose="02020603050405020304" pitchFamily="18" charset="0"/>
            </a:endParaRPr>
          </a:p>
        </p:txBody>
      </p:sp>
      <p:pic>
        <p:nvPicPr>
          <p:cNvPr id="9" name="図 8">
            <a:extLst>
              <a:ext uri="{FF2B5EF4-FFF2-40B4-BE49-F238E27FC236}">
                <a16:creationId xmlns:a16="http://schemas.microsoft.com/office/drawing/2014/main" id="{CF43D94B-757A-5F4A-8C29-C65A946321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48689" y="7441736"/>
            <a:ext cx="2398090" cy="1247007"/>
          </a:xfrm>
          <a:prstGeom prst="rect">
            <a:avLst/>
          </a:prstGeom>
        </p:spPr>
      </p:pic>
      <p:sp>
        <p:nvSpPr>
          <p:cNvPr id="10" name="雲形吹き出し 9">
            <a:extLst>
              <a:ext uri="{FF2B5EF4-FFF2-40B4-BE49-F238E27FC236}">
                <a16:creationId xmlns:a16="http://schemas.microsoft.com/office/drawing/2014/main" id="{59639EBA-A53C-7945-8032-E5BD6CEB1641}"/>
              </a:ext>
            </a:extLst>
          </p:cNvPr>
          <p:cNvSpPr/>
          <p:nvPr/>
        </p:nvSpPr>
        <p:spPr>
          <a:xfrm>
            <a:off x="207987" y="5891618"/>
            <a:ext cx="3923447" cy="2524836"/>
          </a:xfrm>
          <a:prstGeom prst="cloudCallout">
            <a:avLst>
              <a:gd name="adj1" fmla="val 56405"/>
              <a:gd name="adj2" fmla="val 10874"/>
            </a:avLst>
          </a:prstGeom>
        </p:spPr>
        <p:style>
          <a:lnRef idx="1">
            <a:schemeClr val="accent5"/>
          </a:lnRef>
          <a:fillRef idx="2">
            <a:schemeClr val="accent5"/>
          </a:fillRef>
          <a:effectRef idx="1">
            <a:schemeClr val="accent5"/>
          </a:effectRef>
          <a:fontRef idx="minor">
            <a:schemeClr val="dk1"/>
          </a:fontRef>
        </p:style>
        <p:txBody>
          <a:bodyPr rtlCol="0" anchor="ctr"/>
          <a:lstStyle/>
          <a:p>
            <a:pPr algn="ctr" rtl="0"/>
            <a:r>
              <a:rPr lang="fr" altLang="ja-JP" sz="2000" dirty="0">
                <a:solidFill>
                  <a:schemeClr val="tx1"/>
                </a:solidFill>
                <a:latin typeface="Times New Roman" panose="02020603050405020304" pitchFamily="18" charset="0"/>
                <a:ea typeface="HG丸ｺﾞｼｯｸM-PRO"/>
                <a:cs typeface="Times New Roman" panose="02020603050405020304" pitchFamily="18" charset="0"/>
              </a:rPr>
              <a:t>Des rapports indiquent que la guérison d’une maladie parodontale permet de normaliser la glycémie !</a:t>
            </a:r>
          </a:p>
          <a:p>
            <a:pPr algn="ctr"/>
            <a:r>
              <a:rPr lang="ja-JP" altLang="ja-JP" sz="1100">
                <a:solidFill>
                  <a:schemeClr val="tx1"/>
                </a:solidFill>
                <a:latin typeface="HG丸ｺﾞｼｯｸM-PRO"/>
                <a:ea typeface="HG丸ｺﾞｼｯｸM-PRO"/>
                <a:cs typeface="HG丸ｺﾞｼｯｸM-PRO"/>
              </a:rPr>
              <a:t>歯周病が</a:t>
            </a:r>
            <a:r>
              <a:rPr lang="ja-JP" altLang="en-US" sz="1100">
                <a:solidFill>
                  <a:schemeClr val="tx1"/>
                </a:solidFill>
                <a:latin typeface="HG丸ｺﾞｼｯｸM-PRO"/>
                <a:ea typeface="HG丸ｺﾞｼｯｸM-PRO"/>
                <a:cs typeface="HG丸ｺﾞｼｯｸM-PRO"/>
              </a:rPr>
              <a:t>治ると、</a:t>
            </a:r>
            <a:r>
              <a:rPr lang="ja-JP" altLang="ja-JP" sz="1100">
                <a:solidFill>
                  <a:schemeClr val="tx1"/>
                </a:solidFill>
                <a:latin typeface="HG丸ｺﾞｼｯｸM-PRO"/>
                <a:ea typeface="HG丸ｺﾞｼｯｸM-PRO"/>
                <a:cs typeface="HG丸ｺﾞｼｯｸM-PRO"/>
              </a:rPr>
              <a:t>血糖</a:t>
            </a:r>
            <a:r>
              <a:rPr lang="ja-JP" altLang="en-US" sz="1100">
                <a:solidFill>
                  <a:schemeClr val="tx1"/>
                </a:solidFill>
                <a:latin typeface="HG丸ｺﾞｼｯｸM-PRO"/>
                <a:ea typeface="HG丸ｺﾞｼｯｸM-PRO"/>
                <a:cs typeface="HG丸ｺﾞｼｯｸM-PRO"/>
              </a:rPr>
              <a:t>値が</a:t>
            </a:r>
            <a:r>
              <a:rPr lang="ja-JP" altLang="ja-JP" sz="1100">
                <a:solidFill>
                  <a:schemeClr val="tx1"/>
                </a:solidFill>
                <a:latin typeface="HG丸ｺﾞｼｯｸM-PRO"/>
                <a:ea typeface="HG丸ｺﾞｼｯｸM-PRO"/>
                <a:cs typeface="HG丸ｺﾞｼｯｸM-PRO"/>
              </a:rPr>
              <a:t>良くな</a:t>
            </a:r>
            <a:r>
              <a:rPr lang="ja-JP" altLang="en-US" sz="1100">
                <a:solidFill>
                  <a:schemeClr val="tx1"/>
                </a:solidFill>
                <a:latin typeface="HG丸ｺﾞｼｯｸM-PRO"/>
                <a:ea typeface="HG丸ｺﾞｼｯｸM-PRO"/>
                <a:cs typeface="HG丸ｺﾞｼｯｸM-PRO"/>
              </a:rPr>
              <a:t>る</a:t>
            </a:r>
            <a:br>
              <a:rPr lang="en-US" altLang="ja-JP" sz="1100" dirty="0">
                <a:solidFill>
                  <a:schemeClr val="tx1"/>
                </a:solidFill>
                <a:latin typeface="HG丸ｺﾞｼｯｸM-PRO"/>
                <a:ea typeface="HG丸ｺﾞｼｯｸM-PRO"/>
                <a:cs typeface="HG丸ｺﾞｼｯｸM-PRO"/>
              </a:rPr>
            </a:br>
            <a:r>
              <a:rPr lang="ja-JP" altLang="ja-JP" sz="1100">
                <a:solidFill>
                  <a:schemeClr val="tx1"/>
                </a:solidFill>
                <a:latin typeface="HG丸ｺﾞｼｯｸM-PRO"/>
                <a:ea typeface="HG丸ｺﾞｼｯｸM-PRO"/>
                <a:cs typeface="HG丸ｺﾞｼｯｸM-PRO"/>
              </a:rPr>
              <a:t>という報告もあります</a:t>
            </a:r>
            <a:r>
              <a:rPr lang="ja-JP" altLang="en-US" sz="1100">
                <a:solidFill>
                  <a:schemeClr val="tx1"/>
                </a:solidFill>
                <a:latin typeface="HG丸ｺﾞｼｯｸM-PRO"/>
                <a:ea typeface="HG丸ｺﾞｼｯｸM-PRO"/>
                <a:cs typeface="HG丸ｺﾞｼｯｸM-PRO"/>
              </a:rPr>
              <a:t>！</a:t>
            </a:r>
            <a:endParaRPr lang="en-US" altLang="ja-JP" sz="1100" dirty="0">
              <a:solidFill>
                <a:schemeClr val="tx1"/>
              </a:solidFill>
              <a:latin typeface="HG丸ｺﾞｼｯｸM-PRO"/>
              <a:ea typeface="HG丸ｺﾞｼｯｸM-PRO"/>
              <a:cs typeface="HG丸ｺﾞｼｯｸM-PRO"/>
            </a:endParaRPr>
          </a:p>
        </p:txBody>
      </p:sp>
      <p:pic>
        <p:nvPicPr>
          <p:cNvPr id="4" name="Picture 15">
            <a:extLst>
              <a:ext uri="{FF2B5EF4-FFF2-40B4-BE49-F238E27FC236}">
                <a16:creationId xmlns:a16="http://schemas.microsoft.com/office/drawing/2014/main" id="{DCEC8423-C984-7B80-A551-1168692A7F7B}"/>
              </a:ext>
            </a:extLst>
          </p:cNvPr>
          <p:cNvPicPr>
            <a:picLocks noChangeAspect="1"/>
          </p:cNvPicPr>
          <p:nvPr/>
        </p:nvPicPr>
        <p:blipFill>
          <a:blip r:embed="rId4" cstate="print"/>
          <a:stretch>
            <a:fillRect/>
          </a:stretch>
        </p:blipFill>
        <p:spPr>
          <a:xfrm>
            <a:off x="6450161" y="16446"/>
            <a:ext cx="398915" cy="393217"/>
          </a:xfrm>
          <a:prstGeom prst="rect">
            <a:avLst/>
          </a:prstGeom>
        </p:spPr>
      </p:pic>
      <p:sp>
        <p:nvSpPr>
          <p:cNvPr id="11" name="スライド番号プレースホルダー 1">
            <a:extLst>
              <a:ext uri="{FF2B5EF4-FFF2-40B4-BE49-F238E27FC236}">
                <a16:creationId xmlns:a16="http://schemas.microsoft.com/office/drawing/2014/main" id="{3DEEED38-2A53-05D3-E1D3-D69BF5810F38}"/>
              </a:ext>
            </a:extLst>
          </p:cNvPr>
          <p:cNvSpPr txBox="1">
            <a:spLocks/>
          </p:cNvSpPr>
          <p:nvPr/>
        </p:nvSpPr>
        <p:spPr>
          <a:xfrm>
            <a:off x="6341201" y="9680083"/>
            <a:ext cx="504056" cy="210593"/>
          </a:xfrm>
          <a:prstGeom prst="rect">
            <a:avLst/>
          </a:prstGeom>
        </p:spPr>
        <p:txBody>
          <a:bodyPr vert="horz" lIns="91440" tIns="45720" rIns="91440" bIns="45720" rtlCol="0" anchor="ctr"/>
          <a:lstStyle>
            <a:defPPr rtl="0">
              <a:defRPr lang="vi-VN"/>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6E1340F4-D544-45CC-AC59-29028D878F1C}" type="slidenum">
              <a:rPr lang="ja-JP" altLang="en-US" sz="1000" smtClean="0">
                <a:solidFill>
                  <a:schemeClr val="tx1">
                    <a:lumMod val="50000"/>
                    <a:lumOff val="50000"/>
                  </a:schemeClr>
                </a:solidFill>
                <a:latin typeface="HGMaruGothicMPRO" panose="020F0600000000000000" pitchFamily="34" charset="-128"/>
                <a:ea typeface="HGMaruGothicMPRO" panose="020F0600000000000000" pitchFamily="34" charset="-128"/>
              </a:rPr>
              <a:pPr/>
              <a:t>2</a:t>
            </a:fld>
            <a:r>
              <a:rPr lang="en-US" altLang="ja-JP" sz="1000" dirty="0">
                <a:solidFill>
                  <a:schemeClr val="tx1">
                    <a:lumMod val="50000"/>
                    <a:lumOff val="50000"/>
                  </a:schemeClr>
                </a:solidFill>
                <a:latin typeface="HGMaruGothicMPRO" panose="020F0600000000000000" pitchFamily="34" charset="-128"/>
                <a:ea typeface="HGMaruGothicMPRO" panose="020F0600000000000000" pitchFamily="34" charset="-128"/>
              </a:rPr>
              <a:t>/4</a:t>
            </a:r>
            <a:endParaRPr lang="ja-JP" altLang="en-US" sz="1000">
              <a:solidFill>
                <a:schemeClr val="tx1">
                  <a:lumMod val="50000"/>
                  <a:lumOff val="50000"/>
                </a:schemeClr>
              </a:solidFill>
              <a:latin typeface="HGMaruGothicMPRO" panose="020F0600000000000000" pitchFamily="34" charset="-128"/>
              <a:ea typeface="HGMaruGothicMPRO" panose="020F0600000000000000" pitchFamily="34" charset="-128"/>
            </a:endParaRPr>
          </a:p>
        </p:txBody>
      </p:sp>
      <p:sp>
        <p:nvSpPr>
          <p:cNvPr id="12" name="フッター プレースホルダー 4">
            <a:extLst>
              <a:ext uri="{FF2B5EF4-FFF2-40B4-BE49-F238E27FC236}">
                <a16:creationId xmlns:a16="http://schemas.microsoft.com/office/drawing/2014/main" id="{722E95DF-159B-B753-D633-E6FB8ECEC7B4}"/>
              </a:ext>
            </a:extLst>
          </p:cNvPr>
          <p:cNvSpPr txBox="1">
            <a:spLocks/>
          </p:cNvSpPr>
          <p:nvPr/>
        </p:nvSpPr>
        <p:spPr>
          <a:xfrm>
            <a:off x="2032978" y="9569200"/>
            <a:ext cx="2792044" cy="321476"/>
          </a:xfrm>
          <a:prstGeom prst="rect">
            <a:avLst/>
          </a:prstGeom>
        </p:spPr>
        <p:txBody>
          <a:bodyPr vert="horz" lIns="91440" tIns="45720" rIns="91440" bIns="45720" rtlCol="0" anchor="ctr"/>
          <a:lstStyle>
            <a:defPPr rtl="0">
              <a:defRPr lang="ko-KR"/>
            </a:defPPr>
            <a:lvl1pPr marL="0" algn="ctr" defTabSz="457200" rtl="0" eaLnBrk="1" latinLnBrk="0" hangingPunct="1">
              <a:defRPr kumimoji="1" sz="1200" kern="1200">
                <a:solidFill>
                  <a:schemeClr val="tx1">
                    <a:tint val="75000"/>
                  </a:schemeClr>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r>
              <a:rPr lang="fr" altLang="ja-JP" sz="1000" dirty="0">
                <a:solidFill>
                  <a:schemeClr val="tx1">
                    <a:lumMod val="50000"/>
                    <a:lumOff val="50000"/>
                  </a:schemeClr>
                </a:solidFill>
                <a:latin typeface="Times New Roman" panose="02020603050405020304" pitchFamily="18" charset="0"/>
                <a:cs typeface="Times New Roman" panose="02020603050405020304" pitchFamily="18" charset="0"/>
              </a:rPr>
              <a:t>12. Diabète et maladie parodontale</a:t>
            </a:r>
          </a:p>
          <a:p>
            <a:r>
              <a:rPr kumimoji="1" lang="ja-JP" altLang="en-US" sz="700">
                <a:solidFill>
                  <a:schemeClr val="tx1">
                    <a:lumMod val="50000"/>
                    <a:lumOff val="50000"/>
                  </a:schemeClr>
                </a:solidFill>
                <a:latin typeface="HGMaruGothicMPRO" panose="020F0600000000000000" pitchFamily="34" charset="-128"/>
                <a:ea typeface="HGMaruGothicMPRO" panose="020F0600000000000000" pitchFamily="34" charset="-128"/>
              </a:rPr>
              <a:t>糖尿病と歯周病</a:t>
            </a:r>
            <a:endParaRPr lang="fr" altLang="ja-JP" sz="700" dirty="0">
              <a:solidFill>
                <a:schemeClr val="tx1">
                  <a:lumMod val="50000"/>
                  <a:lumOff val="50000"/>
                </a:schemeClr>
              </a:solidFill>
              <a:latin typeface="HGMaruGothicMPRO" panose="020F0600000000000000" pitchFamily="34" charset="-128"/>
              <a:ea typeface="HGMaruGothicMPRO" panose="020F0600000000000000" pitchFamily="34" charset="-128"/>
              <a:cs typeface="Times New Roman" panose="02020603050405020304" pitchFamily="18" charset="0"/>
            </a:endParaRPr>
          </a:p>
        </p:txBody>
      </p:sp>
      <p:pic>
        <p:nvPicPr>
          <p:cNvPr id="13" name="図 12">
            <a:extLst>
              <a:ext uri="{FF2B5EF4-FFF2-40B4-BE49-F238E27FC236}">
                <a16:creationId xmlns:a16="http://schemas.microsoft.com/office/drawing/2014/main" id="{384D629C-6520-4C7E-1FBC-617DC9C502F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56946" y="1078550"/>
            <a:ext cx="806706" cy="904294"/>
          </a:xfrm>
          <a:prstGeom prst="rect">
            <a:avLst/>
          </a:prstGeom>
        </p:spPr>
      </p:pic>
      <p:sp>
        <p:nvSpPr>
          <p:cNvPr id="5" name="テキスト ボックス 4">
            <a:extLst>
              <a:ext uri="{FF2B5EF4-FFF2-40B4-BE49-F238E27FC236}">
                <a16:creationId xmlns:a16="http://schemas.microsoft.com/office/drawing/2014/main" id="{CBB42BB6-2520-1B7A-4765-E9DF5DFD2625}"/>
              </a:ext>
            </a:extLst>
          </p:cNvPr>
          <p:cNvSpPr txBox="1"/>
          <p:nvPr/>
        </p:nvSpPr>
        <p:spPr>
          <a:xfrm>
            <a:off x="5820762" y="11218"/>
            <a:ext cx="633507" cy="200055"/>
          </a:xfrm>
          <a:prstGeom prst="rect">
            <a:avLst/>
          </a:prstGeom>
          <a:noFill/>
        </p:spPr>
        <p:txBody>
          <a:bodyPr wrap="none" rtlCol="0">
            <a:spAutoFit/>
          </a:bodyPr>
          <a:lstStyle/>
          <a:p>
            <a:pPr algn="r" rtl="0"/>
            <a:r>
              <a:rPr lang="fr" sz="700" dirty="0" err="1">
                <a:solidFill>
                  <a:schemeClr val="tx1">
                    <a:lumMod val="50000"/>
                    <a:lumOff val="50000"/>
                  </a:schemeClr>
                </a:solidFill>
                <a:latin typeface="HGMaruGothicMPRO" panose="020F0600000000000000" pitchFamily="34" charset="-128"/>
                <a:ea typeface="HGMaruGothicMPRO" panose="020F0600000000000000" pitchFamily="34" charset="-128"/>
                <a:cs typeface="Times New Roman" panose="02020603050405020304" pitchFamily="18" charset="0"/>
              </a:rPr>
              <a:t>フランス語</a:t>
            </a:r>
            <a:endParaRPr lang="fr" sz="700" dirty="0">
              <a:solidFill>
                <a:schemeClr val="tx1">
                  <a:lumMod val="50000"/>
                  <a:lumOff val="50000"/>
                </a:schemeClr>
              </a:solidFill>
              <a:latin typeface="HGMaruGothicMPRO" panose="020F0600000000000000" pitchFamily="34" charset="-128"/>
              <a:ea typeface="HGMaruGothicMPRO" panose="020F0600000000000000" pitchFamily="34" charset="-128"/>
              <a:cs typeface="Times New Roman" panose="02020603050405020304" pitchFamily="18" charset="0"/>
            </a:endParaRPr>
          </a:p>
        </p:txBody>
      </p:sp>
    </p:spTree>
    <p:extLst>
      <p:ext uri="{BB962C8B-B14F-4D97-AF65-F5344CB8AC3E}">
        <p14:creationId xmlns:p14="http://schemas.microsoft.com/office/powerpoint/2010/main" val="18216426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縦書きテキスト プレースホルダー 2"/>
          <p:cNvSpPr>
            <a:spLocks noGrp="1"/>
          </p:cNvSpPr>
          <p:nvPr>
            <p:ph type="body" orient="vert" idx="1"/>
          </p:nvPr>
        </p:nvSpPr>
        <p:spPr>
          <a:xfrm>
            <a:off x="266700" y="690031"/>
            <a:ext cx="6400800" cy="7044269"/>
          </a:xfrm>
        </p:spPr>
        <p:txBody>
          <a:bodyPr vert="horz">
            <a:noAutofit/>
          </a:bodyPr>
          <a:lstStyle/>
          <a:p>
            <a:pPr marL="0" indent="0" rtl="0">
              <a:buNone/>
            </a:pPr>
            <a:r>
              <a:rPr lang="fr" altLang="ja-JP" sz="2000" b="1" dirty="0">
                <a:solidFill>
                  <a:srgbClr val="4F81BD"/>
                </a:solidFill>
                <a:latin typeface="Times New Roman" panose="02020603050405020304" pitchFamily="18" charset="0"/>
                <a:ea typeface="HG丸ｺﾞｼｯｸM-PRO"/>
                <a:cs typeface="Times New Roman" panose="02020603050405020304" pitchFamily="18" charset="0"/>
              </a:rPr>
              <a:t>Se brosser les dents est important</a:t>
            </a:r>
          </a:p>
          <a:p>
            <a:pPr marL="0" indent="0">
              <a:buNone/>
            </a:pPr>
            <a:r>
              <a:rPr lang="ja-JP" altLang="ja-JP" sz="1100" b="1">
                <a:solidFill>
                  <a:srgbClr val="4F81BD"/>
                </a:solidFill>
                <a:latin typeface="HGMaruGothicMPRO" panose="020F0600000000000000" pitchFamily="34" charset="-128"/>
                <a:ea typeface="HGMaruGothicMPRO" panose="020F0600000000000000" pitchFamily="34" charset="-128"/>
                <a:cs typeface="HG丸ｺﾞｼｯｸM-PRO"/>
              </a:rPr>
              <a:t>歯磨き</a:t>
            </a:r>
            <a:r>
              <a:rPr lang="ja-JP" altLang="en-US" sz="1100" b="1">
                <a:solidFill>
                  <a:srgbClr val="4F81BD"/>
                </a:solidFill>
                <a:latin typeface="HGMaruGothicMPRO" panose="020F0600000000000000" pitchFamily="34" charset="-128"/>
                <a:ea typeface="HGMaruGothicMPRO" panose="020F0600000000000000" pitchFamily="34" charset="-128"/>
                <a:cs typeface="HG丸ｺﾞｼｯｸM-PRO"/>
              </a:rPr>
              <a:t>が大切です</a:t>
            </a:r>
            <a:endParaRPr lang="en-US" altLang="ja-JP" sz="1100" b="1" dirty="0">
              <a:solidFill>
                <a:srgbClr val="4F81BD"/>
              </a:solidFill>
              <a:latin typeface="HGMaruGothicMPRO" panose="020F0600000000000000" pitchFamily="34" charset="-128"/>
              <a:ea typeface="HGMaruGothicMPRO" panose="020F0600000000000000" pitchFamily="34" charset="-128"/>
              <a:cs typeface="HG丸ｺﾞｼｯｸM-PRO"/>
            </a:endParaRPr>
          </a:p>
          <a:p>
            <a:pPr marL="0" indent="0">
              <a:buNone/>
            </a:pPr>
            <a:endParaRPr lang="en-US" altLang="ja-JP" sz="1100" dirty="0">
              <a:latin typeface="HGMaruGothicMPRO" panose="020F0600000000000000" pitchFamily="34" charset="-128"/>
              <a:ea typeface="HGMaruGothicMPRO" panose="020F0600000000000000" pitchFamily="34" charset="-128"/>
              <a:cs typeface="Times New Roman" panose="02020603050405020304" pitchFamily="18" charset="0"/>
            </a:endParaRPr>
          </a:p>
          <a:p>
            <a:pPr rtl="0"/>
            <a:r>
              <a:rPr lang="fr" altLang="ja-JP" sz="1800" dirty="0">
                <a:latin typeface="Times New Roman" panose="02020603050405020304" pitchFamily="18" charset="0"/>
                <a:ea typeface="HG丸ｺﾞｼｯｸM-PRO"/>
                <a:cs typeface="Times New Roman" panose="02020603050405020304" pitchFamily="18" charset="0"/>
              </a:rPr>
              <a:t>Si le dentifrice ne prévient pas les maladies parodontales, il réduit la mauvaise haleine et blanchit les dents. Une utilisation excessive de dentifrice endommage la surface des dents.</a:t>
            </a:r>
          </a:p>
          <a:p>
            <a:pPr marL="0" indent="0">
              <a:buNone/>
            </a:pPr>
            <a:r>
              <a:rPr lang="ja-JP" altLang="en-US" sz="1000">
                <a:latin typeface="HGMaruGothicMPRO" panose="020F0600000000000000" pitchFamily="34" charset="-128"/>
                <a:ea typeface="HGMaruGothicMPRO" panose="020F0600000000000000" pitchFamily="34" charset="-128"/>
                <a:cs typeface="HG丸ｺﾞｼｯｸM-PRO"/>
              </a:rPr>
              <a:t>　　　　</a:t>
            </a:r>
            <a:r>
              <a:rPr lang="ja-JP" altLang="ja-JP" sz="1000">
                <a:latin typeface="HGMaruGothicMPRO" panose="020F0600000000000000" pitchFamily="34" charset="-128"/>
                <a:ea typeface="HGMaruGothicMPRO" panose="020F0600000000000000" pitchFamily="34" charset="-128"/>
                <a:cs typeface="HG丸ｺﾞｼｯｸM-PRO"/>
              </a:rPr>
              <a:t>歯磨き粉</a:t>
            </a:r>
            <a:r>
              <a:rPr lang="ja-JP" altLang="en-US" sz="1000">
                <a:latin typeface="HGMaruGothicMPRO" panose="020F0600000000000000" pitchFamily="34" charset="-128"/>
                <a:ea typeface="HGMaruGothicMPRO" panose="020F0600000000000000" pitchFamily="34" charset="-128"/>
                <a:cs typeface="HG丸ｺﾞｼｯｸM-PRO"/>
              </a:rPr>
              <a:t>は</a:t>
            </a:r>
            <a:r>
              <a:rPr lang="ja-JP" altLang="ja-JP" sz="1000">
                <a:latin typeface="HGMaruGothicMPRO" panose="020F0600000000000000" pitchFamily="34" charset="-128"/>
                <a:ea typeface="HGMaruGothicMPRO" panose="020F0600000000000000" pitchFamily="34" charset="-128"/>
                <a:cs typeface="HG丸ｺﾞｼｯｸM-PRO"/>
              </a:rPr>
              <a:t>歯周病</a:t>
            </a:r>
            <a:r>
              <a:rPr lang="ja-JP" altLang="en-US" sz="1000">
                <a:latin typeface="HGMaruGothicMPRO" panose="020F0600000000000000" pitchFamily="34" charset="-128"/>
                <a:ea typeface="HGMaruGothicMPRO" panose="020F0600000000000000" pitchFamily="34" charset="-128"/>
                <a:cs typeface="HG丸ｺﾞｼｯｸM-PRO"/>
              </a:rPr>
              <a:t>の</a:t>
            </a:r>
            <a:r>
              <a:rPr lang="ja-JP" altLang="ja-JP" sz="1000">
                <a:latin typeface="HGMaruGothicMPRO" panose="020F0600000000000000" pitchFamily="34" charset="-128"/>
                <a:ea typeface="HGMaruGothicMPRO" panose="020F0600000000000000" pitchFamily="34" charset="-128"/>
                <a:cs typeface="HG丸ｺﾞｼｯｸM-PRO"/>
              </a:rPr>
              <a:t>予防</a:t>
            </a:r>
            <a:r>
              <a:rPr lang="ja-JP" altLang="en-US" sz="1000">
                <a:latin typeface="HGMaruGothicMPRO" panose="020F0600000000000000" pitchFamily="34" charset="-128"/>
                <a:ea typeface="HGMaruGothicMPRO" panose="020F0600000000000000" pitchFamily="34" charset="-128"/>
                <a:cs typeface="HG丸ｺﾞｼｯｸM-PRO"/>
              </a:rPr>
              <a:t>はできませんが、</a:t>
            </a:r>
            <a:r>
              <a:rPr lang="ja-JP" altLang="ja-JP" sz="1000">
                <a:latin typeface="HGMaruGothicMPRO" panose="020F0600000000000000" pitchFamily="34" charset="-128"/>
                <a:ea typeface="HGMaruGothicMPRO" panose="020F0600000000000000" pitchFamily="34" charset="-128"/>
                <a:cs typeface="HG丸ｺﾞｼｯｸM-PRO"/>
              </a:rPr>
              <a:t>口</a:t>
            </a:r>
            <a:r>
              <a:rPr lang="ja-JP" altLang="en-US" sz="1000">
                <a:latin typeface="HGMaruGothicMPRO" panose="020F0600000000000000" pitchFamily="34" charset="-128"/>
                <a:ea typeface="HGMaruGothicMPRO" panose="020F0600000000000000" pitchFamily="34" charset="-128"/>
                <a:cs typeface="HG丸ｺﾞｼｯｸM-PRO"/>
              </a:rPr>
              <a:t>の</a:t>
            </a:r>
            <a:r>
              <a:rPr lang="ja-JP" altLang="ja-JP" sz="1000">
                <a:latin typeface="HGMaruGothicMPRO" panose="020F0600000000000000" pitchFamily="34" charset="-128"/>
                <a:ea typeface="HGMaruGothicMPRO" panose="020F0600000000000000" pitchFamily="34" charset="-128"/>
                <a:cs typeface="HG丸ｺﾞｼｯｸM-PRO"/>
              </a:rPr>
              <a:t>臭</a:t>
            </a:r>
            <a:r>
              <a:rPr lang="ja-JP" altLang="en-US" sz="1000">
                <a:latin typeface="HGMaruGothicMPRO" panose="020F0600000000000000" pitchFamily="34" charset="-128"/>
                <a:ea typeface="HGMaruGothicMPRO" panose="020F0600000000000000" pitchFamily="34" charset="-128"/>
                <a:cs typeface="HG丸ｺﾞｼｯｸM-PRO"/>
              </a:rPr>
              <a:t>いを少なくし、歯を白くします。</a:t>
            </a:r>
            <a:br>
              <a:rPr lang="en-US" altLang="ja-JP" sz="1000" dirty="0">
                <a:latin typeface="HGMaruGothicMPRO" panose="020F0600000000000000" pitchFamily="34" charset="-128"/>
                <a:ea typeface="HGMaruGothicMPRO" panose="020F0600000000000000" pitchFamily="34" charset="-128"/>
                <a:cs typeface="HG丸ｺﾞｼｯｸM-PRO"/>
              </a:rPr>
            </a:br>
            <a:r>
              <a:rPr lang="ja-JP" altLang="en-US" sz="1000">
                <a:latin typeface="HGMaruGothicMPRO" panose="020F0600000000000000" pitchFamily="34" charset="-128"/>
                <a:ea typeface="HGMaruGothicMPRO" panose="020F0600000000000000" pitchFamily="34" charset="-128"/>
                <a:cs typeface="HG丸ｺﾞｼｯｸM-PRO"/>
              </a:rPr>
              <a:t>　　　　</a:t>
            </a:r>
            <a:r>
              <a:rPr lang="ja-JP" altLang="ja-JP" sz="1000">
                <a:latin typeface="HGMaruGothicMPRO" panose="020F0600000000000000" pitchFamily="34" charset="-128"/>
                <a:ea typeface="HGMaruGothicMPRO" panose="020F0600000000000000" pitchFamily="34" charset="-128"/>
                <a:cs typeface="HG丸ｺﾞｼｯｸM-PRO"/>
              </a:rPr>
              <a:t>使い過ぎ</a:t>
            </a:r>
            <a:r>
              <a:rPr lang="ja-JP" altLang="en-US" sz="1000">
                <a:latin typeface="HGMaruGothicMPRO" panose="020F0600000000000000" pitchFamily="34" charset="-128"/>
                <a:ea typeface="HGMaruGothicMPRO" panose="020F0600000000000000" pitchFamily="34" charset="-128"/>
                <a:cs typeface="HG丸ｺﾞｼｯｸM-PRO"/>
              </a:rPr>
              <a:t>ると</a:t>
            </a:r>
            <a:r>
              <a:rPr lang="ja-JP" altLang="ja-JP" sz="1000">
                <a:latin typeface="HGMaruGothicMPRO" panose="020F0600000000000000" pitchFamily="34" charset="-128"/>
                <a:ea typeface="HGMaruGothicMPRO" panose="020F0600000000000000" pitchFamily="34" charset="-128"/>
                <a:cs typeface="HG丸ｺﾞｼｯｸM-PRO"/>
              </a:rPr>
              <a:t>歯の</a:t>
            </a:r>
            <a:r>
              <a:rPr lang="ja-JP" altLang="en-US" sz="1000">
                <a:latin typeface="HGMaruGothicMPRO" panose="020F0600000000000000" pitchFamily="34" charset="-128"/>
                <a:ea typeface="HGMaruGothicMPRO" panose="020F0600000000000000" pitchFamily="34" charset="-128"/>
                <a:cs typeface="HG丸ｺﾞｼｯｸM-PRO"/>
              </a:rPr>
              <a:t>表面</a:t>
            </a:r>
            <a:r>
              <a:rPr lang="ja-JP" altLang="ja-JP" sz="1000">
                <a:latin typeface="HGMaruGothicMPRO" panose="020F0600000000000000" pitchFamily="34" charset="-128"/>
                <a:ea typeface="HGMaruGothicMPRO" panose="020F0600000000000000" pitchFamily="34" charset="-128"/>
                <a:cs typeface="HG丸ｺﾞｼｯｸM-PRO"/>
              </a:rPr>
              <a:t>を傷つけ</a:t>
            </a:r>
            <a:r>
              <a:rPr lang="ja-JP" altLang="en-US" sz="1000">
                <a:latin typeface="HGMaruGothicMPRO" panose="020F0600000000000000" pitchFamily="34" charset="-128"/>
                <a:ea typeface="HGMaruGothicMPRO" panose="020F0600000000000000" pitchFamily="34" charset="-128"/>
                <a:cs typeface="HG丸ｺﾞｼｯｸM-PRO"/>
              </a:rPr>
              <a:t>ます。</a:t>
            </a:r>
            <a:endParaRPr lang="en-US" altLang="ja-JP" sz="1000" dirty="0">
              <a:latin typeface="HGMaruGothicMPRO" panose="020F0600000000000000" pitchFamily="34" charset="-128"/>
              <a:ea typeface="HGMaruGothicMPRO" panose="020F0600000000000000" pitchFamily="34" charset="-128"/>
              <a:cs typeface="HG丸ｺﾞｼｯｸM-PRO"/>
            </a:endParaRPr>
          </a:p>
          <a:p>
            <a:pPr marL="0" indent="0">
              <a:buNone/>
            </a:pPr>
            <a:endParaRPr lang="en-US" altLang="ja-JP" sz="500" dirty="0">
              <a:latin typeface="HGMaruGothicMPRO" panose="020F0600000000000000" pitchFamily="34" charset="-128"/>
              <a:ea typeface="HGMaruGothicMPRO" panose="020F0600000000000000" pitchFamily="34" charset="-128"/>
              <a:cs typeface="Times New Roman" panose="02020603050405020304" pitchFamily="18" charset="0"/>
            </a:endParaRPr>
          </a:p>
          <a:p>
            <a:pPr rtl="0"/>
            <a:r>
              <a:rPr lang="fr" altLang="ja-JP" sz="1800" dirty="0">
                <a:latin typeface="Times New Roman" panose="02020603050405020304" pitchFamily="18" charset="0"/>
                <a:ea typeface="HG丸ｺﾞｼｯｸM-PRO"/>
                <a:cs typeface="Times New Roman" panose="02020603050405020304" pitchFamily="18" charset="0"/>
              </a:rPr>
              <a:t>Bien que le dentifrice apporte une sensation de fraîcheur donnant l’impression qu’on s’est bien brossé les dents, le plus important est le brossage.</a:t>
            </a:r>
          </a:p>
          <a:p>
            <a:pPr marL="0" indent="0">
              <a:buNone/>
            </a:pPr>
            <a:r>
              <a:rPr lang="ja-JP" altLang="en-US" sz="1000">
                <a:latin typeface="HGMaruGothicMPRO" panose="020F0600000000000000" pitchFamily="34" charset="-128"/>
                <a:ea typeface="HGMaruGothicMPRO" panose="020F0600000000000000" pitchFamily="34" charset="-128"/>
                <a:cs typeface="HG丸ｺﾞｼｯｸM-PRO"/>
              </a:rPr>
              <a:t>　　　　歯磨き粉を使うとさっぱりしてよく磨けたと勘違いすることがありますが、</a:t>
            </a:r>
            <a:br>
              <a:rPr lang="en-US" altLang="ja-JP" sz="1000" dirty="0">
                <a:latin typeface="HGMaruGothicMPRO" panose="020F0600000000000000" pitchFamily="34" charset="-128"/>
                <a:ea typeface="HGMaruGothicMPRO" panose="020F0600000000000000" pitchFamily="34" charset="-128"/>
                <a:cs typeface="HG丸ｺﾞｼｯｸM-PRO"/>
              </a:rPr>
            </a:br>
            <a:r>
              <a:rPr lang="ja-JP" altLang="en-US" sz="1000">
                <a:latin typeface="HGMaruGothicMPRO" panose="020F0600000000000000" pitchFamily="34" charset="-128"/>
                <a:ea typeface="HGMaruGothicMPRO" panose="020F0600000000000000" pitchFamily="34" charset="-128"/>
                <a:cs typeface="HG丸ｺﾞｼｯｸM-PRO"/>
              </a:rPr>
              <a:t>　　　　ブラッシングが一番大切です</a:t>
            </a:r>
            <a:r>
              <a:rPr lang="ja-JP" altLang="ja-JP" sz="1000">
                <a:latin typeface="HGMaruGothicMPRO" panose="020F0600000000000000" pitchFamily="34" charset="-128"/>
                <a:ea typeface="HGMaruGothicMPRO" panose="020F0600000000000000" pitchFamily="34" charset="-128"/>
                <a:cs typeface="HG丸ｺﾞｼｯｸM-PRO"/>
              </a:rPr>
              <a:t>。</a:t>
            </a:r>
            <a:endParaRPr lang="en-US" altLang="ja-JP" sz="1000" dirty="0">
              <a:latin typeface="HGMaruGothicMPRO" panose="020F0600000000000000" pitchFamily="34" charset="-128"/>
              <a:ea typeface="HGMaruGothicMPRO" panose="020F0600000000000000" pitchFamily="34" charset="-128"/>
              <a:cs typeface="HG丸ｺﾞｼｯｸM-PRO"/>
            </a:endParaRPr>
          </a:p>
          <a:p>
            <a:pPr marL="0" indent="0">
              <a:buNone/>
            </a:pPr>
            <a:endParaRPr lang="en-US" altLang="ja-JP" sz="500" dirty="0">
              <a:latin typeface="HGMaruGothicMPRO" panose="020F0600000000000000" pitchFamily="34" charset="-128"/>
              <a:ea typeface="HGMaruGothicMPRO" panose="020F0600000000000000" pitchFamily="34" charset="-128"/>
              <a:cs typeface="Times New Roman" panose="02020603050405020304" pitchFamily="18" charset="0"/>
            </a:endParaRPr>
          </a:p>
          <a:p>
            <a:pPr rtl="0"/>
            <a:r>
              <a:rPr lang="fr" altLang="ja-JP" sz="1800" dirty="0">
                <a:latin typeface="Times New Roman" panose="02020603050405020304" pitchFamily="18" charset="0"/>
                <a:ea typeface="HG丸ｺﾞｼｯｸM-PRO"/>
                <a:cs typeface="Times New Roman" panose="02020603050405020304" pitchFamily="18" charset="0"/>
              </a:rPr>
              <a:t>Utilisez une brosse interdentaire et du fil dentaire pour nettoyer l’espace entre les dents.</a:t>
            </a:r>
          </a:p>
          <a:p>
            <a:pPr marL="0" indent="0">
              <a:buNone/>
            </a:pPr>
            <a:r>
              <a:rPr lang="ja-JP" altLang="en-US" sz="1000">
                <a:latin typeface="HG丸ｺﾞｼｯｸM-PRO"/>
                <a:ea typeface="HG丸ｺﾞｼｯｸM-PRO"/>
                <a:cs typeface="HG丸ｺﾞｼｯｸM-PRO"/>
              </a:rPr>
              <a:t>　　　　</a:t>
            </a:r>
            <a:r>
              <a:rPr lang="ja-JP" altLang="ja-JP" sz="1000">
                <a:latin typeface="HG丸ｺﾞｼｯｸM-PRO"/>
                <a:ea typeface="HG丸ｺﾞｼｯｸM-PRO"/>
                <a:cs typeface="HG丸ｺﾞｼｯｸM-PRO"/>
              </a:rPr>
              <a:t>歯間ブラシ、デンタルフロス</a:t>
            </a:r>
            <a:r>
              <a:rPr lang="ja-JP" altLang="en-US" sz="1000">
                <a:latin typeface="HG丸ｺﾞｼｯｸM-PRO"/>
                <a:ea typeface="HG丸ｺﾞｼｯｸM-PRO"/>
                <a:cs typeface="HG丸ｺﾞｼｯｸM-PRO"/>
              </a:rPr>
              <a:t>で</a:t>
            </a:r>
            <a:r>
              <a:rPr lang="ja-JP" altLang="ja-JP" sz="1000">
                <a:latin typeface="HG丸ｺﾞｼｯｸM-PRO"/>
                <a:ea typeface="HG丸ｺﾞｼｯｸM-PRO"/>
                <a:cs typeface="HG丸ｺﾞｼｯｸM-PRO"/>
              </a:rPr>
              <a:t>歯と歯の間を</a:t>
            </a:r>
            <a:r>
              <a:rPr lang="ja-JP" altLang="en-US" sz="1000">
                <a:latin typeface="HG丸ｺﾞｼｯｸM-PRO"/>
                <a:ea typeface="HG丸ｺﾞｼｯｸM-PRO"/>
                <a:cs typeface="HG丸ｺﾞｼｯｸM-PRO"/>
              </a:rPr>
              <a:t>きれいにしましょう</a:t>
            </a:r>
            <a:r>
              <a:rPr lang="ja-JP" altLang="ja-JP" sz="1000">
                <a:latin typeface="HG丸ｺﾞｼｯｸM-PRO"/>
                <a:ea typeface="HG丸ｺﾞｼｯｸM-PRO"/>
                <a:cs typeface="HG丸ｺﾞｼｯｸM-PRO"/>
              </a:rPr>
              <a:t>。</a:t>
            </a:r>
            <a:endParaRPr lang="en-US" altLang="ja-JP" sz="1000" dirty="0">
              <a:latin typeface="HG丸ｺﾞｼｯｸM-PRO"/>
              <a:ea typeface="HG丸ｺﾞｼｯｸM-PRO"/>
              <a:cs typeface="HG丸ｺﾞｼｯｸM-PRO"/>
            </a:endParaRPr>
          </a:p>
          <a:p>
            <a:pPr marL="0" indent="0">
              <a:buNone/>
            </a:pPr>
            <a:endParaRPr lang="en-US" altLang="ja-JP" sz="500" dirty="0">
              <a:latin typeface="HG丸ｺﾞｼｯｸM-PRO"/>
              <a:ea typeface="HG丸ｺﾞｼｯｸM-PRO"/>
              <a:cs typeface="HG丸ｺﾞｼｯｸM-PRO"/>
            </a:endParaRPr>
          </a:p>
          <a:p>
            <a:pPr rtl="0"/>
            <a:r>
              <a:rPr lang="fr" altLang="ja-JP" sz="1800" dirty="0">
                <a:latin typeface="Times New Roman" panose="02020603050405020304" pitchFamily="18" charset="0"/>
                <a:ea typeface="HG丸ｺﾞｼｯｸM-PRO"/>
                <a:cs typeface="Times New Roman" panose="02020603050405020304" pitchFamily="18" charset="0"/>
              </a:rPr>
              <a:t>Brossez-vous les dents après chaque repas. Si c’est difficile, brossez-vous soigneusement les dents </a:t>
            </a:r>
            <a:r>
              <a:rPr lang="en-US" altLang="ja-JP" sz="1800" dirty="0" err="1">
                <a:latin typeface="Times New Roman" panose="02020603050405020304" pitchFamily="18" charset="0"/>
                <a:ea typeface="HG丸ｺﾞｼｯｸM-PRO"/>
                <a:cs typeface="Times New Roman" panose="02020603050405020304" pitchFamily="18" charset="0"/>
              </a:rPr>
              <a:t>une</a:t>
            </a:r>
            <a:r>
              <a:rPr lang="fr" altLang="ja-JP" sz="1800" dirty="0">
                <a:latin typeface="Times New Roman" panose="02020603050405020304" pitchFamily="18" charset="0"/>
                <a:ea typeface="HG丸ｺﾞｼｯｸM-PRO"/>
                <a:cs typeface="Times New Roman" panose="02020603050405020304" pitchFamily="18" charset="0"/>
              </a:rPr>
              <a:t> fois par jour avant dormir.</a:t>
            </a:r>
          </a:p>
          <a:p>
            <a:pPr marL="0" indent="0">
              <a:buNone/>
            </a:pPr>
            <a:r>
              <a:rPr lang="ja-JP" altLang="en-US" sz="1000">
                <a:latin typeface="HGMaruGothicMPRO" panose="020F0600000000000000" pitchFamily="34" charset="-128"/>
                <a:ea typeface="HGMaruGothicMPRO" panose="020F0600000000000000" pitchFamily="34" charset="-128"/>
                <a:cs typeface="HG丸ｺﾞｼｯｸM-PRO"/>
              </a:rPr>
              <a:t>　　　　</a:t>
            </a:r>
            <a:r>
              <a:rPr lang="ja-JP" altLang="ja-JP" sz="1000">
                <a:latin typeface="HGMaruGothicMPRO" panose="020F0600000000000000" pitchFamily="34" charset="-128"/>
                <a:ea typeface="HGMaruGothicMPRO" panose="020F0600000000000000" pitchFamily="34" charset="-128"/>
                <a:cs typeface="HG丸ｺﾞｼｯｸM-PRO"/>
              </a:rPr>
              <a:t>毎食後</a:t>
            </a:r>
            <a:r>
              <a:rPr lang="ja-JP" altLang="en-US" sz="1000">
                <a:latin typeface="HGMaruGothicMPRO" panose="020F0600000000000000" pitchFamily="34" charset="-128"/>
                <a:ea typeface="HGMaruGothicMPRO" panose="020F0600000000000000" pitchFamily="34" charset="-128"/>
                <a:cs typeface="HG丸ｺﾞｼｯｸM-PRO"/>
              </a:rPr>
              <a:t>に</a:t>
            </a:r>
            <a:r>
              <a:rPr lang="ja-JP" altLang="ja-JP" sz="1000">
                <a:latin typeface="HGMaruGothicMPRO" panose="020F0600000000000000" pitchFamily="34" charset="-128"/>
                <a:ea typeface="HGMaruGothicMPRO" panose="020F0600000000000000" pitchFamily="34" charset="-128"/>
                <a:cs typeface="HG丸ｺﾞｼｯｸM-PRO"/>
              </a:rPr>
              <a:t>歯磨き</a:t>
            </a:r>
            <a:r>
              <a:rPr lang="ja-JP" altLang="en-US" sz="1000">
                <a:latin typeface="HGMaruGothicMPRO" panose="020F0600000000000000" pitchFamily="34" charset="-128"/>
                <a:ea typeface="HGMaruGothicMPRO" panose="020F0600000000000000" pitchFamily="34" charset="-128"/>
                <a:cs typeface="HG丸ｺﾞｼｯｸM-PRO"/>
              </a:rPr>
              <a:t>をしましょう。</a:t>
            </a:r>
            <a:r>
              <a:rPr lang="ja-JP" altLang="ja-JP" sz="1000">
                <a:latin typeface="HGMaruGothicMPRO" panose="020F0600000000000000" pitchFamily="34" charset="-128"/>
                <a:ea typeface="HGMaruGothicMPRO" panose="020F0600000000000000" pitchFamily="34" charset="-128"/>
                <a:cs typeface="HG丸ｺﾞｼｯｸM-PRO"/>
              </a:rPr>
              <a:t>難しい場合は一日１回</a:t>
            </a:r>
            <a:r>
              <a:rPr lang="ja-JP" altLang="en-US" sz="1000">
                <a:latin typeface="HGMaruGothicMPRO" panose="020F0600000000000000" pitchFamily="34" charset="-128"/>
                <a:ea typeface="HGMaruGothicMPRO" panose="020F0600000000000000" pitchFamily="34" charset="-128"/>
                <a:cs typeface="HG丸ｺﾞｼｯｸM-PRO"/>
              </a:rPr>
              <a:t>寝る前</a:t>
            </a:r>
            <a:r>
              <a:rPr lang="ja-JP" altLang="ja-JP" sz="1000">
                <a:latin typeface="HGMaruGothicMPRO" panose="020F0600000000000000" pitchFamily="34" charset="-128"/>
                <a:ea typeface="HGMaruGothicMPRO" panose="020F0600000000000000" pitchFamily="34" charset="-128"/>
                <a:cs typeface="HG丸ｺﾞｼｯｸM-PRO"/>
              </a:rPr>
              <a:t>にしっかり磨きましょう。</a:t>
            </a:r>
            <a:endParaRPr lang="en-US" altLang="ja-JP" sz="1000" dirty="0">
              <a:latin typeface="HGMaruGothicMPRO" panose="020F0600000000000000" pitchFamily="34" charset="-128"/>
              <a:ea typeface="HGMaruGothicMPRO" panose="020F0600000000000000" pitchFamily="34" charset="-128"/>
              <a:cs typeface="HG丸ｺﾞｼｯｸM-PRO"/>
            </a:endParaRPr>
          </a:p>
          <a:p>
            <a:pPr marL="0" indent="0">
              <a:buNone/>
            </a:pPr>
            <a:endParaRPr lang="en-US" altLang="ja-JP" sz="500" dirty="0">
              <a:latin typeface="HGMaruGothicMPRO" panose="020F0600000000000000" pitchFamily="34" charset="-128"/>
              <a:ea typeface="HGMaruGothicMPRO" panose="020F0600000000000000" pitchFamily="34" charset="-128"/>
              <a:cs typeface="Times New Roman" panose="02020603050405020304" pitchFamily="18" charset="0"/>
            </a:endParaRPr>
          </a:p>
          <a:p>
            <a:pPr rtl="0"/>
            <a:r>
              <a:rPr lang="fr" altLang="ja-JP" sz="1800" dirty="0">
                <a:latin typeface="Times New Roman" panose="02020603050405020304" pitchFamily="18" charset="0"/>
                <a:ea typeface="HG丸ｺﾞｼｯｸM-PRO"/>
                <a:cs typeface="Times New Roman" panose="02020603050405020304" pitchFamily="18" charset="0"/>
              </a:rPr>
              <a:t>Les prothèses dentaires doivent être brossées aussi soigneusement que les dents avec une brosse à dents avant de dormir</a:t>
            </a:r>
            <a:r>
              <a:rPr lang="ja-JP" altLang="en-US" sz="1800" dirty="0">
                <a:latin typeface="Times New Roman" panose="02020603050405020304" pitchFamily="18" charset="0"/>
                <a:ea typeface="HG丸ｺﾞｼｯｸM-PRO"/>
                <a:cs typeface="Times New Roman" panose="02020603050405020304" pitchFamily="18" charset="0"/>
              </a:rPr>
              <a:t> </a:t>
            </a:r>
            <a:r>
              <a:rPr lang="en-US" altLang="ja-JP" sz="1800" dirty="0">
                <a:latin typeface="Times New Roman" panose="02020603050405020304" pitchFamily="18" charset="0"/>
                <a:ea typeface="HG丸ｺﾞｼｯｸM-PRO"/>
                <a:cs typeface="Times New Roman" panose="02020603050405020304" pitchFamily="18" charset="0"/>
              </a:rPr>
              <a:t>le</a:t>
            </a:r>
            <a:r>
              <a:rPr lang="ja-JP" altLang="en-US"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soir</a:t>
            </a:r>
            <a:r>
              <a:rPr lang="fr" altLang="ja-JP" sz="1800" dirty="0">
                <a:latin typeface="Times New Roman" panose="02020603050405020304" pitchFamily="18" charset="0"/>
                <a:ea typeface="HG丸ｺﾞｼｯｸM-PRO"/>
                <a:cs typeface="Times New Roman" panose="02020603050405020304" pitchFamily="18" charset="0"/>
              </a:rPr>
              <a:t>.</a:t>
            </a:r>
          </a:p>
          <a:p>
            <a:pPr marL="0" indent="0">
              <a:buNone/>
            </a:pPr>
            <a:r>
              <a:rPr lang="ja-JP" altLang="en-US" sz="1000">
                <a:latin typeface="HG丸ｺﾞｼｯｸM-PRO"/>
                <a:ea typeface="HG丸ｺﾞｼｯｸM-PRO"/>
                <a:cs typeface="HG丸ｺﾞｼｯｸM-PRO"/>
              </a:rPr>
              <a:t>　　　　</a:t>
            </a:r>
            <a:r>
              <a:rPr lang="ja-JP" altLang="ja-JP" sz="1000">
                <a:latin typeface="HG丸ｺﾞｼｯｸM-PRO"/>
                <a:ea typeface="HG丸ｺﾞｼｯｸM-PRO"/>
                <a:cs typeface="HG丸ｺﾞｼｯｸM-PRO"/>
              </a:rPr>
              <a:t>入れ歯も</a:t>
            </a:r>
            <a:r>
              <a:rPr lang="ja-JP" altLang="en-US" sz="1000">
                <a:latin typeface="HG丸ｺﾞｼｯｸM-PRO"/>
                <a:ea typeface="HG丸ｺﾞｼｯｸM-PRO"/>
                <a:cs typeface="HG丸ｺﾞｼｯｸM-PRO"/>
              </a:rPr>
              <a:t>、夜寝る前に</a:t>
            </a:r>
            <a:r>
              <a:rPr lang="ja-JP" altLang="ja-JP" sz="1000">
                <a:latin typeface="HG丸ｺﾞｼｯｸM-PRO"/>
                <a:ea typeface="HG丸ｺﾞｼｯｸM-PRO"/>
                <a:cs typeface="HG丸ｺﾞｼｯｸM-PRO"/>
              </a:rPr>
              <a:t>歯と同じように歯ブラシでしっかり磨きます。</a:t>
            </a:r>
            <a:endParaRPr lang="en-US" altLang="ja-JP" sz="1000" dirty="0">
              <a:latin typeface="Times New Roman" panose="02020603050405020304" pitchFamily="18" charset="0"/>
              <a:ea typeface="HG丸ｺﾞｼｯｸM-PRO"/>
              <a:cs typeface="Times New Roman" panose="02020603050405020304" pitchFamily="18" charset="0"/>
            </a:endParaRPr>
          </a:p>
        </p:txBody>
      </p:sp>
      <p:pic>
        <p:nvPicPr>
          <p:cNvPr id="6" name="Picture 15">
            <a:extLst>
              <a:ext uri="{FF2B5EF4-FFF2-40B4-BE49-F238E27FC236}">
                <a16:creationId xmlns:a16="http://schemas.microsoft.com/office/drawing/2014/main" id="{9B00899A-F2F1-4530-904F-3E0A97947E70}"/>
              </a:ext>
            </a:extLst>
          </p:cNvPr>
          <p:cNvPicPr>
            <a:picLocks noChangeAspect="1"/>
          </p:cNvPicPr>
          <p:nvPr/>
        </p:nvPicPr>
        <p:blipFill>
          <a:blip r:embed="rId3" cstate="print"/>
          <a:stretch>
            <a:fillRect/>
          </a:stretch>
        </p:blipFill>
        <p:spPr>
          <a:xfrm>
            <a:off x="6450161" y="16446"/>
            <a:ext cx="398915" cy="393217"/>
          </a:xfrm>
          <a:prstGeom prst="rect">
            <a:avLst/>
          </a:prstGeom>
        </p:spPr>
      </p:pic>
      <p:sp>
        <p:nvSpPr>
          <p:cNvPr id="8" name="スライド番号プレースホルダー 1">
            <a:extLst>
              <a:ext uri="{FF2B5EF4-FFF2-40B4-BE49-F238E27FC236}">
                <a16:creationId xmlns:a16="http://schemas.microsoft.com/office/drawing/2014/main" id="{E865F5A0-3762-3988-05C9-B7911C72C501}"/>
              </a:ext>
            </a:extLst>
          </p:cNvPr>
          <p:cNvSpPr txBox="1">
            <a:spLocks/>
          </p:cNvSpPr>
          <p:nvPr/>
        </p:nvSpPr>
        <p:spPr>
          <a:xfrm>
            <a:off x="6341201" y="9680083"/>
            <a:ext cx="504056" cy="210593"/>
          </a:xfrm>
          <a:prstGeom prst="rect">
            <a:avLst/>
          </a:prstGeom>
        </p:spPr>
        <p:txBody>
          <a:bodyPr vert="horz" lIns="91440" tIns="45720" rIns="91440" bIns="45720" rtlCol="0" anchor="ctr"/>
          <a:lstStyle>
            <a:defPPr rtl="0">
              <a:defRPr lang="vi-VN"/>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6E1340F4-D544-45CC-AC59-29028D878F1C}" type="slidenum">
              <a:rPr lang="ja-JP" altLang="en-US" sz="1000" smtClean="0">
                <a:solidFill>
                  <a:schemeClr val="tx1">
                    <a:lumMod val="50000"/>
                    <a:lumOff val="50000"/>
                  </a:schemeClr>
                </a:solidFill>
                <a:latin typeface="HGMaruGothicMPRO" panose="020F0600000000000000" pitchFamily="34" charset="-128"/>
                <a:ea typeface="HGMaruGothicMPRO" panose="020F0600000000000000" pitchFamily="34" charset="-128"/>
              </a:rPr>
              <a:pPr/>
              <a:t>3</a:t>
            </a:fld>
            <a:r>
              <a:rPr lang="en-US" altLang="ja-JP" sz="1000" dirty="0">
                <a:solidFill>
                  <a:schemeClr val="tx1">
                    <a:lumMod val="50000"/>
                    <a:lumOff val="50000"/>
                  </a:schemeClr>
                </a:solidFill>
                <a:latin typeface="HGMaruGothicMPRO" panose="020F0600000000000000" pitchFamily="34" charset="-128"/>
                <a:ea typeface="HGMaruGothicMPRO" panose="020F0600000000000000" pitchFamily="34" charset="-128"/>
              </a:rPr>
              <a:t>/4</a:t>
            </a:r>
            <a:endParaRPr lang="ja-JP" altLang="en-US" sz="1000">
              <a:solidFill>
                <a:schemeClr val="tx1">
                  <a:lumMod val="50000"/>
                  <a:lumOff val="50000"/>
                </a:schemeClr>
              </a:solidFill>
              <a:latin typeface="HGMaruGothicMPRO" panose="020F0600000000000000" pitchFamily="34" charset="-128"/>
              <a:ea typeface="HGMaruGothicMPRO" panose="020F0600000000000000" pitchFamily="34" charset="-128"/>
            </a:endParaRPr>
          </a:p>
        </p:txBody>
      </p:sp>
      <p:sp>
        <p:nvSpPr>
          <p:cNvPr id="10" name="フッター プレースホルダー 4">
            <a:extLst>
              <a:ext uri="{FF2B5EF4-FFF2-40B4-BE49-F238E27FC236}">
                <a16:creationId xmlns:a16="http://schemas.microsoft.com/office/drawing/2014/main" id="{6DDD2054-C789-BF6C-C1C9-7FD6B1D31839}"/>
              </a:ext>
            </a:extLst>
          </p:cNvPr>
          <p:cNvSpPr txBox="1">
            <a:spLocks/>
          </p:cNvSpPr>
          <p:nvPr/>
        </p:nvSpPr>
        <p:spPr>
          <a:xfrm>
            <a:off x="2032978" y="9569200"/>
            <a:ext cx="2792044" cy="321476"/>
          </a:xfrm>
          <a:prstGeom prst="rect">
            <a:avLst/>
          </a:prstGeom>
        </p:spPr>
        <p:txBody>
          <a:bodyPr vert="horz" lIns="91440" tIns="45720" rIns="91440" bIns="45720" rtlCol="0" anchor="ctr"/>
          <a:lstStyle>
            <a:defPPr rtl="0">
              <a:defRPr lang="ko-KR"/>
            </a:defPPr>
            <a:lvl1pPr marL="0" algn="ctr" defTabSz="457200" rtl="0" eaLnBrk="1" latinLnBrk="0" hangingPunct="1">
              <a:defRPr kumimoji="1" sz="1200" kern="1200">
                <a:solidFill>
                  <a:schemeClr val="tx1">
                    <a:tint val="75000"/>
                  </a:schemeClr>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r>
              <a:rPr lang="fr" altLang="ja-JP" sz="1000" dirty="0">
                <a:solidFill>
                  <a:schemeClr val="tx1">
                    <a:lumMod val="50000"/>
                    <a:lumOff val="50000"/>
                  </a:schemeClr>
                </a:solidFill>
                <a:latin typeface="Times New Roman" panose="02020603050405020304" pitchFamily="18" charset="0"/>
                <a:cs typeface="Times New Roman" panose="02020603050405020304" pitchFamily="18" charset="0"/>
              </a:rPr>
              <a:t>12. Diabète et maladie parodontale</a:t>
            </a:r>
          </a:p>
          <a:p>
            <a:r>
              <a:rPr kumimoji="1" lang="ja-JP" altLang="en-US" sz="700">
                <a:solidFill>
                  <a:schemeClr val="tx1">
                    <a:lumMod val="50000"/>
                    <a:lumOff val="50000"/>
                  </a:schemeClr>
                </a:solidFill>
                <a:latin typeface="HGMaruGothicMPRO" panose="020F0600000000000000" pitchFamily="34" charset="-128"/>
                <a:ea typeface="HGMaruGothicMPRO" panose="020F0600000000000000" pitchFamily="34" charset="-128"/>
              </a:rPr>
              <a:t>糖尿病と歯周病</a:t>
            </a:r>
            <a:endParaRPr lang="fr" altLang="ja-JP" sz="700" dirty="0">
              <a:solidFill>
                <a:schemeClr val="tx1">
                  <a:lumMod val="50000"/>
                  <a:lumOff val="50000"/>
                </a:schemeClr>
              </a:solidFill>
              <a:latin typeface="HGMaruGothicMPRO" panose="020F0600000000000000" pitchFamily="34" charset="-128"/>
              <a:ea typeface="HGMaruGothicMPRO" panose="020F0600000000000000" pitchFamily="34" charset="-128"/>
              <a:cs typeface="Times New Roman" panose="02020603050405020304" pitchFamily="18" charset="0"/>
            </a:endParaRPr>
          </a:p>
        </p:txBody>
      </p:sp>
      <p:sp>
        <p:nvSpPr>
          <p:cNvPr id="4" name="テキスト ボックス 3">
            <a:extLst>
              <a:ext uri="{FF2B5EF4-FFF2-40B4-BE49-F238E27FC236}">
                <a16:creationId xmlns:a16="http://schemas.microsoft.com/office/drawing/2014/main" id="{EE38CB5E-4E92-F96B-0365-5C9C988BD6D0}"/>
              </a:ext>
            </a:extLst>
          </p:cNvPr>
          <p:cNvSpPr txBox="1"/>
          <p:nvPr/>
        </p:nvSpPr>
        <p:spPr>
          <a:xfrm>
            <a:off x="5820762" y="11218"/>
            <a:ext cx="633507" cy="200055"/>
          </a:xfrm>
          <a:prstGeom prst="rect">
            <a:avLst/>
          </a:prstGeom>
          <a:noFill/>
        </p:spPr>
        <p:txBody>
          <a:bodyPr wrap="none" rtlCol="0">
            <a:spAutoFit/>
          </a:bodyPr>
          <a:lstStyle/>
          <a:p>
            <a:pPr algn="r" rtl="0"/>
            <a:r>
              <a:rPr lang="fr" sz="700" dirty="0" err="1">
                <a:solidFill>
                  <a:schemeClr val="tx1">
                    <a:lumMod val="50000"/>
                    <a:lumOff val="50000"/>
                  </a:schemeClr>
                </a:solidFill>
                <a:latin typeface="HGMaruGothicMPRO" panose="020F0600000000000000" pitchFamily="34" charset="-128"/>
                <a:ea typeface="HGMaruGothicMPRO" panose="020F0600000000000000" pitchFamily="34" charset="-128"/>
                <a:cs typeface="Times New Roman" panose="02020603050405020304" pitchFamily="18" charset="0"/>
              </a:rPr>
              <a:t>フランス語</a:t>
            </a:r>
            <a:endParaRPr lang="fr" sz="700" dirty="0">
              <a:solidFill>
                <a:schemeClr val="tx1">
                  <a:lumMod val="50000"/>
                  <a:lumOff val="50000"/>
                </a:schemeClr>
              </a:solidFill>
              <a:latin typeface="HGMaruGothicMPRO" panose="020F0600000000000000" pitchFamily="34" charset="-128"/>
              <a:ea typeface="HGMaruGothicMPRO" panose="020F0600000000000000" pitchFamily="34" charset="-128"/>
              <a:cs typeface="Times New Roman" panose="02020603050405020304" pitchFamily="18" charset="0"/>
            </a:endParaRPr>
          </a:p>
        </p:txBody>
      </p:sp>
    </p:spTree>
    <p:extLst>
      <p:ext uri="{BB962C8B-B14F-4D97-AF65-F5344CB8AC3E}">
        <p14:creationId xmlns:p14="http://schemas.microsoft.com/office/powerpoint/2010/main" val="22849640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縦書きテキスト プレースホルダー 2"/>
          <p:cNvSpPr>
            <a:spLocks noGrp="1"/>
          </p:cNvSpPr>
          <p:nvPr>
            <p:ph type="body" orient="vert" idx="1"/>
          </p:nvPr>
        </p:nvSpPr>
        <p:spPr>
          <a:xfrm>
            <a:off x="292100" y="549632"/>
            <a:ext cx="6273800" cy="8772168"/>
          </a:xfrm>
        </p:spPr>
        <p:txBody>
          <a:bodyPr vert="horz">
            <a:noAutofit/>
          </a:bodyPr>
          <a:lstStyle/>
          <a:p>
            <a:pPr marL="0" indent="0" rtl="0">
              <a:buNone/>
            </a:pPr>
            <a:r>
              <a:rPr lang="fr" altLang="ja-JP" sz="2000" b="1" dirty="0">
                <a:solidFill>
                  <a:srgbClr val="4F81BD"/>
                </a:solidFill>
                <a:latin typeface="Times New Roman" panose="02020603050405020304" pitchFamily="18" charset="0"/>
                <a:ea typeface="HG丸ｺﾞｼｯｸM-PRO"/>
                <a:cs typeface="Times New Roman" panose="02020603050405020304" pitchFamily="18" charset="0"/>
              </a:rPr>
              <a:t>Faites régulièrement un contrôle chez votre dentiste</a:t>
            </a:r>
          </a:p>
          <a:p>
            <a:pPr marL="0" indent="0">
              <a:buNone/>
            </a:pPr>
            <a:r>
              <a:rPr lang="ja-JP" altLang="en-US" sz="1100" b="1">
                <a:solidFill>
                  <a:srgbClr val="4F81BD"/>
                </a:solidFill>
                <a:latin typeface="HG丸ｺﾞｼｯｸM-PRO"/>
                <a:ea typeface="HG丸ｺﾞｼｯｸM-PRO"/>
                <a:cs typeface="HG丸ｺﾞｼｯｸM-PRO"/>
              </a:rPr>
              <a:t>定期的に</a:t>
            </a:r>
            <a:r>
              <a:rPr lang="ja-JP" altLang="ja-JP" sz="1100" b="1">
                <a:solidFill>
                  <a:srgbClr val="4F81BD"/>
                </a:solidFill>
                <a:latin typeface="HG丸ｺﾞｼｯｸM-PRO"/>
                <a:ea typeface="HG丸ｺﾞｼｯｸM-PRO"/>
                <a:cs typeface="HG丸ｺﾞｼｯｸM-PRO"/>
              </a:rPr>
              <a:t>歯</a:t>
            </a:r>
            <a:r>
              <a:rPr lang="ja-JP" altLang="en-US" sz="1100" b="1">
                <a:solidFill>
                  <a:srgbClr val="4F81BD"/>
                </a:solidFill>
                <a:latin typeface="HG丸ｺﾞｼｯｸM-PRO"/>
                <a:ea typeface="HG丸ｺﾞｼｯｸM-PRO"/>
                <a:cs typeface="HG丸ｺﾞｼｯｸM-PRO"/>
              </a:rPr>
              <a:t>医者にかかりましょう</a:t>
            </a:r>
            <a:endParaRPr lang="en-US" altLang="ja-JP" sz="1100" b="1" dirty="0">
              <a:solidFill>
                <a:srgbClr val="4F81BD"/>
              </a:solidFill>
              <a:latin typeface="HG丸ｺﾞｼｯｸM-PRO"/>
              <a:ea typeface="HG丸ｺﾞｼｯｸM-PRO"/>
              <a:cs typeface="HG丸ｺﾞｼｯｸM-PRO"/>
            </a:endParaRPr>
          </a:p>
          <a:p>
            <a:pPr marL="0" indent="0">
              <a:buNone/>
            </a:pPr>
            <a:endParaRPr lang="en-US" altLang="ja-JP" sz="1100" dirty="0">
              <a:latin typeface="HG丸ｺﾞｼｯｸM-PRO"/>
              <a:ea typeface="HG丸ｺﾞｼｯｸM-PRO"/>
              <a:cs typeface="HG丸ｺﾞｼｯｸM-PRO"/>
            </a:endParaRPr>
          </a:p>
          <a:p>
            <a:pPr rtl="0"/>
            <a:r>
              <a:rPr lang="fr" altLang="ja-JP" sz="1800" dirty="0">
                <a:latin typeface="Times New Roman" panose="02020603050405020304" pitchFamily="18" charset="0"/>
                <a:ea typeface="HG丸ｺﾞｼｯｸM-PRO"/>
                <a:cs typeface="Times New Roman" panose="02020603050405020304" pitchFamily="18" charset="0"/>
              </a:rPr>
              <a:t>Une maladie parodontale doit être vue par un dentiste.</a:t>
            </a:r>
          </a:p>
          <a:p>
            <a:pPr marL="0" indent="0">
              <a:buNone/>
            </a:pPr>
            <a:r>
              <a:rPr lang="ja-JP" altLang="en-US" sz="1000">
                <a:latin typeface="HGMaruGothicMPRO" panose="020F0600000000000000" pitchFamily="34" charset="-128"/>
                <a:ea typeface="HGMaruGothicMPRO" panose="020F0600000000000000" pitchFamily="34" charset="-128"/>
                <a:cs typeface="HG丸ｺﾞｼｯｸM-PRO"/>
              </a:rPr>
              <a:t>　　　　</a:t>
            </a:r>
            <a:r>
              <a:rPr lang="ja-JP" altLang="ja-JP" sz="1000">
                <a:latin typeface="HGMaruGothicMPRO" panose="020F0600000000000000" pitchFamily="34" charset="-128"/>
                <a:ea typeface="HGMaruGothicMPRO" panose="020F0600000000000000" pitchFamily="34" charset="-128"/>
                <a:cs typeface="HG丸ｺﾞｼｯｸM-PRO"/>
              </a:rPr>
              <a:t>歯周病は、歯</a:t>
            </a:r>
            <a:r>
              <a:rPr lang="ja-JP" altLang="en-US" sz="1000">
                <a:latin typeface="HGMaruGothicMPRO" panose="020F0600000000000000" pitchFamily="34" charset="-128"/>
                <a:ea typeface="HGMaruGothicMPRO" panose="020F0600000000000000" pitchFamily="34" charset="-128"/>
                <a:cs typeface="HG丸ｺﾞｼｯｸM-PRO"/>
              </a:rPr>
              <a:t>医者でみてもらいましょう。</a:t>
            </a:r>
            <a:endParaRPr lang="en-US" altLang="ja-JP" sz="1000" dirty="0">
              <a:latin typeface="HGMaruGothicMPRO" panose="020F0600000000000000" pitchFamily="34" charset="-128"/>
              <a:ea typeface="HGMaruGothicMPRO" panose="020F0600000000000000" pitchFamily="34" charset="-128"/>
              <a:cs typeface="HG丸ｺﾞｼｯｸM-PRO"/>
            </a:endParaRPr>
          </a:p>
          <a:p>
            <a:pPr marL="0" indent="0">
              <a:buNone/>
            </a:pPr>
            <a:endParaRPr lang="en-US" altLang="ja-JP" sz="500" dirty="0">
              <a:latin typeface="HGMaruGothicMPRO" panose="020F0600000000000000" pitchFamily="34" charset="-128"/>
              <a:ea typeface="HGMaruGothicMPRO" panose="020F0600000000000000" pitchFamily="34" charset="-128"/>
              <a:cs typeface="Times New Roman" panose="02020603050405020304" pitchFamily="18" charset="0"/>
            </a:endParaRPr>
          </a:p>
          <a:p>
            <a:pPr rtl="0"/>
            <a:r>
              <a:rPr lang="fr" altLang="ja-JP" sz="1800" dirty="0">
                <a:latin typeface="Times New Roman" panose="02020603050405020304" pitchFamily="18" charset="0"/>
                <a:ea typeface="HG丸ｺﾞｼｯｸM-PRO"/>
                <a:cs typeface="Times New Roman" panose="02020603050405020304" pitchFamily="18" charset="0"/>
              </a:rPr>
              <a:t>Même en l’absence de symptômes, faites-vous contrôler 3 ou 4 fois par an. Parlez-en à votre dentiste.</a:t>
            </a:r>
          </a:p>
          <a:p>
            <a:pPr marL="0" indent="0">
              <a:buNone/>
            </a:pPr>
            <a:r>
              <a:rPr lang="ja-JP" altLang="en-US" sz="1000">
                <a:latin typeface="HGMaruGothicMPRO" panose="020F0600000000000000" pitchFamily="34" charset="-128"/>
                <a:ea typeface="HGMaruGothicMPRO" panose="020F0600000000000000" pitchFamily="34" charset="-128"/>
                <a:cs typeface="HG丸ｺﾞｼｯｸM-PRO"/>
              </a:rPr>
              <a:t>　　　　</a:t>
            </a:r>
            <a:r>
              <a:rPr lang="ja-JP" altLang="ja-JP" sz="1000">
                <a:latin typeface="HGMaruGothicMPRO" panose="020F0600000000000000" pitchFamily="34" charset="-128"/>
                <a:ea typeface="HGMaruGothicMPRO" panose="020F0600000000000000" pitchFamily="34" charset="-128"/>
                <a:cs typeface="HG丸ｺﾞｼｯｸM-PRO"/>
              </a:rPr>
              <a:t>症状がなくても、年に３〜４回は</a:t>
            </a:r>
            <a:r>
              <a:rPr lang="ja-JP" altLang="en-US" sz="1000">
                <a:latin typeface="HGMaruGothicMPRO" panose="020F0600000000000000" pitchFamily="34" charset="-128"/>
                <a:ea typeface="HGMaruGothicMPRO" panose="020F0600000000000000" pitchFamily="34" charset="-128"/>
                <a:cs typeface="HG丸ｺﾞｼｯｸM-PRO"/>
              </a:rPr>
              <a:t>みてもらいます。</a:t>
            </a:r>
            <a:r>
              <a:rPr lang="ja-JP" altLang="ja-JP" sz="1000">
                <a:latin typeface="HGMaruGothicMPRO" panose="020F0600000000000000" pitchFamily="34" charset="-128"/>
                <a:ea typeface="HGMaruGothicMPRO" panose="020F0600000000000000" pitchFamily="34" charset="-128"/>
                <a:cs typeface="HG丸ｺﾞｼｯｸM-PRO"/>
              </a:rPr>
              <a:t>かかりつけの</a:t>
            </a:r>
            <a:r>
              <a:rPr lang="ja-JP" altLang="en-US" sz="1000">
                <a:latin typeface="HGMaruGothicMPRO" panose="020F0600000000000000" pitchFamily="34" charset="-128"/>
                <a:ea typeface="HGMaruGothicMPRO" panose="020F0600000000000000" pitchFamily="34" charset="-128"/>
                <a:cs typeface="HG丸ｺﾞｼｯｸM-PRO"/>
              </a:rPr>
              <a:t>歯医者に相談してください。</a:t>
            </a:r>
            <a:endParaRPr lang="en-US" altLang="ja-JP" sz="1000" dirty="0">
              <a:latin typeface="HGMaruGothicMPRO" panose="020F0600000000000000" pitchFamily="34" charset="-128"/>
              <a:ea typeface="HGMaruGothicMPRO" panose="020F0600000000000000" pitchFamily="34" charset="-128"/>
              <a:cs typeface="HG丸ｺﾞｼｯｸM-PRO"/>
            </a:endParaRPr>
          </a:p>
          <a:p>
            <a:pPr marL="0" indent="0">
              <a:buNone/>
            </a:pPr>
            <a:endParaRPr lang="en-US" altLang="ja-JP" sz="500" dirty="0">
              <a:latin typeface="HGMaruGothicMPRO" panose="020F0600000000000000" pitchFamily="34" charset="-128"/>
              <a:ea typeface="HGMaruGothicMPRO" panose="020F0600000000000000" pitchFamily="34" charset="-128"/>
              <a:cs typeface="Times New Roman" panose="02020603050405020304" pitchFamily="18" charset="0"/>
            </a:endParaRPr>
          </a:p>
          <a:p>
            <a:pPr rtl="0"/>
            <a:r>
              <a:rPr lang="fr" altLang="ja-JP" sz="1800" dirty="0">
                <a:latin typeface="Times New Roman" panose="02020603050405020304" pitchFamily="18" charset="0"/>
                <a:ea typeface="HG丸ｺﾞｼｯｸM-PRO"/>
                <a:cs typeface="Times New Roman" panose="02020603050405020304" pitchFamily="18" charset="0"/>
              </a:rPr>
              <a:t>Demandez que l’on vous enseigne la bonne manière de se brosser les dents.</a:t>
            </a:r>
          </a:p>
          <a:p>
            <a:pPr marL="0" indent="0">
              <a:buNone/>
            </a:pPr>
            <a:r>
              <a:rPr lang="ja-JP" altLang="en-US" sz="1000">
                <a:latin typeface="HGMaruGothicMPRO" panose="020F0600000000000000" pitchFamily="34" charset="-128"/>
                <a:ea typeface="HGMaruGothicMPRO" panose="020F0600000000000000" pitchFamily="34" charset="-128"/>
                <a:cs typeface="HG丸ｺﾞｼｯｸM-PRO"/>
              </a:rPr>
              <a:t>　　　　</a:t>
            </a:r>
            <a:r>
              <a:rPr lang="ja-JP" altLang="ja-JP" sz="1000">
                <a:latin typeface="HGMaruGothicMPRO" panose="020F0600000000000000" pitchFamily="34" charset="-128"/>
                <a:ea typeface="HGMaruGothicMPRO" panose="020F0600000000000000" pitchFamily="34" charset="-128"/>
                <a:cs typeface="HG丸ｺﾞｼｯｸM-PRO"/>
              </a:rPr>
              <a:t>歯磨きの方法をしっかり教えてもら</a:t>
            </a:r>
            <a:r>
              <a:rPr lang="ja-JP" altLang="en-US" sz="1000">
                <a:latin typeface="HGMaruGothicMPRO" panose="020F0600000000000000" pitchFamily="34" charset="-128"/>
                <a:ea typeface="HGMaruGothicMPRO" panose="020F0600000000000000" pitchFamily="34" charset="-128"/>
                <a:cs typeface="HG丸ｺﾞｼｯｸM-PRO"/>
              </a:rPr>
              <a:t>いましょう。</a:t>
            </a:r>
            <a:endParaRPr lang="en-US" altLang="ja-JP" sz="1000" dirty="0">
              <a:latin typeface="HGMaruGothicMPRO" panose="020F0600000000000000" pitchFamily="34" charset="-128"/>
              <a:ea typeface="HGMaruGothicMPRO" panose="020F0600000000000000" pitchFamily="34" charset="-128"/>
              <a:cs typeface="HG丸ｺﾞｼｯｸM-PRO"/>
            </a:endParaRPr>
          </a:p>
          <a:p>
            <a:pPr marL="0" indent="0">
              <a:buNone/>
            </a:pPr>
            <a:endParaRPr lang="en-US" altLang="ja-JP" sz="500" dirty="0">
              <a:latin typeface="HGMaruGothicMPRO" panose="020F0600000000000000" pitchFamily="34" charset="-128"/>
              <a:ea typeface="HGMaruGothicMPRO" panose="020F0600000000000000" pitchFamily="34" charset="-128"/>
              <a:cs typeface="HG丸ｺﾞｼｯｸM-PRO"/>
            </a:endParaRPr>
          </a:p>
          <a:p>
            <a:pPr rtl="0"/>
            <a:r>
              <a:rPr lang="fr" altLang="ja-JP" sz="1800" dirty="0">
                <a:latin typeface="Times New Roman" panose="02020603050405020304" pitchFamily="18" charset="0"/>
                <a:ea typeface="HG丸ｺﾞｼｯｸM-PRO"/>
                <a:cs typeface="Times New Roman" panose="02020603050405020304" pitchFamily="18" charset="0"/>
              </a:rPr>
              <a:t>Dites à votre dentiste que vous suivez </a:t>
            </a:r>
            <a:br>
              <a:rPr lang="fr" altLang="ja-JP" sz="1800" dirty="0">
                <a:latin typeface="Times New Roman" panose="02020603050405020304" pitchFamily="18" charset="0"/>
                <a:ea typeface="HG丸ｺﾞｼｯｸM-PRO"/>
                <a:cs typeface="Times New Roman" panose="02020603050405020304" pitchFamily="18" charset="0"/>
              </a:rPr>
            </a:br>
            <a:r>
              <a:rPr lang="fr" altLang="ja-JP" sz="1800" dirty="0">
                <a:latin typeface="Times New Roman" panose="02020603050405020304" pitchFamily="18" charset="0"/>
                <a:ea typeface="HG丸ｺﾞｼｯｸM-PRO"/>
                <a:cs typeface="Times New Roman" panose="02020603050405020304" pitchFamily="18" charset="0"/>
              </a:rPr>
              <a:t>un traitement antidiabétique.</a:t>
            </a:r>
          </a:p>
          <a:p>
            <a:pPr marL="0" indent="0">
              <a:buNone/>
            </a:pPr>
            <a:r>
              <a:rPr lang="ja-JP" altLang="en-US" sz="1000">
                <a:latin typeface="HGMaruGothicMPRO" panose="020F0600000000000000" pitchFamily="34" charset="-128"/>
                <a:ea typeface="HGMaruGothicMPRO" panose="020F0600000000000000" pitchFamily="34" charset="-128"/>
                <a:cs typeface="HG丸ｺﾞｼｯｸM-PRO"/>
              </a:rPr>
              <a:t>　　　　歯医者では、</a:t>
            </a:r>
            <a:r>
              <a:rPr lang="ja-JP" altLang="ja-JP" sz="1000">
                <a:latin typeface="HGMaruGothicMPRO" panose="020F0600000000000000" pitchFamily="34" charset="-128"/>
                <a:ea typeface="HGMaruGothicMPRO" panose="020F0600000000000000" pitchFamily="34" charset="-128"/>
                <a:cs typeface="HG丸ｺﾞｼｯｸM-PRO"/>
              </a:rPr>
              <a:t>糖尿病</a:t>
            </a:r>
            <a:r>
              <a:rPr lang="ja-JP" altLang="en-US" sz="1000">
                <a:latin typeface="HGMaruGothicMPRO" panose="020F0600000000000000" pitchFamily="34" charset="-128"/>
                <a:ea typeface="HGMaruGothicMPRO" panose="020F0600000000000000" pitchFamily="34" charset="-128"/>
                <a:cs typeface="HG丸ｺﾞｼｯｸM-PRO"/>
              </a:rPr>
              <a:t>の治療をしていることを</a:t>
            </a:r>
            <a:r>
              <a:rPr lang="ja-JP" altLang="ja-JP" sz="1000">
                <a:latin typeface="HGMaruGothicMPRO" panose="020F0600000000000000" pitchFamily="34" charset="-128"/>
                <a:ea typeface="HGMaruGothicMPRO" panose="020F0600000000000000" pitchFamily="34" charset="-128"/>
                <a:cs typeface="HG丸ｺﾞｼｯｸM-PRO"/>
              </a:rPr>
              <a:t>伝えましょう。</a:t>
            </a:r>
            <a:endParaRPr lang="en-US" altLang="ja-JP" sz="1000" dirty="0">
              <a:latin typeface="HGMaruGothicMPRO" panose="020F0600000000000000" pitchFamily="34" charset="-128"/>
              <a:ea typeface="HGMaruGothicMPRO" panose="020F0600000000000000" pitchFamily="34" charset="-128"/>
              <a:cs typeface="Times New Roman" panose="02020603050405020304" pitchFamily="18" charset="0"/>
            </a:endParaRPr>
          </a:p>
          <a:p>
            <a:pPr marL="0" indent="0">
              <a:buNone/>
            </a:pPr>
            <a:endParaRPr lang="en-US" altLang="ko" sz="1700" dirty="0">
              <a:latin typeface="Gulim" panose="020B0600000101010101" pitchFamily="34" charset="-127"/>
              <a:ea typeface="Gulim" panose="020B0600000101010101" pitchFamily="34" charset="-127"/>
              <a:cs typeface="HG丸ｺﾞｼｯｸM-PRO"/>
            </a:endParaRPr>
          </a:p>
          <a:p>
            <a:pPr marL="0" indent="0">
              <a:buNone/>
            </a:pPr>
            <a:endParaRPr lang="en-US" altLang="ko" sz="1700" dirty="0">
              <a:latin typeface="Gulim" panose="020B0600000101010101" pitchFamily="34" charset="-127"/>
              <a:ea typeface="Gulim" panose="020B0600000101010101" pitchFamily="34" charset="-127"/>
              <a:cs typeface="HG丸ｺﾞｼｯｸM-PRO"/>
            </a:endParaRPr>
          </a:p>
          <a:p>
            <a:pPr marL="0" indent="0" rtl="0">
              <a:buNone/>
            </a:pPr>
            <a:r>
              <a:rPr lang="fr" altLang="ja-JP" sz="2000" b="1" dirty="0">
                <a:solidFill>
                  <a:srgbClr val="4F81BD"/>
                </a:solidFill>
                <a:latin typeface="Times New Roman" panose="02020603050405020304" pitchFamily="18" charset="0"/>
                <a:ea typeface="HG丸ｺﾞｼｯｸM-PRO"/>
                <a:cs typeface="Times New Roman" panose="02020603050405020304" pitchFamily="18" charset="0"/>
              </a:rPr>
              <a:t>Autres éléments auxquels faire attention</a:t>
            </a:r>
          </a:p>
          <a:p>
            <a:pPr marL="0" indent="0">
              <a:buNone/>
            </a:pPr>
            <a:r>
              <a:rPr lang="ja-JP" altLang="en-US" sz="1100" b="1">
                <a:solidFill>
                  <a:srgbClr val="4F81BD"/>
                </a:solidFill>
                <a:latin typeface="HGMaruGothicMPRO" panose="020F0600000000000000" pitchFamily="34" charset="-128"/>
                <a:ea typeface="HGMaruGothicMPRO" panose="020F0600000000000000" pitchFamily="34" charset="-128"/>
                <a:cs typeface="HG丸ｺﾞｼｯｸM-PRO"/>
              </a:rPr>
              <a:t>他にも気を付けること</a:t>
            </a:r>
            <a:endParaRPr lang="en-US" altLang="ja-JP" sz="1100" b="1" dirty="0">
              <a:solidFill>
                <a:srgbClr val="4F81BD"/>
              </a:solidFill>
              <a:latin typeface="HGMaruGothicMPRO" panose="020F0600000000000000" pitchFamily="34" charset="-128"/>
              <a:ea typeface="HGMaruGothicMPRO" panose="020F0600000000000000" pitchFamily="34" charset="-128"/>
              <a:cs typeface="HG丸ｺﾞｼｯｸM-PRO"/>
            </a:endParaRPr>
          </a:p>
          <a:p>
            <a:pPr marL="0" indent="0">
              <a:buNone/>
            </a:pPr>
            <a:endParaRPr lang="en-US" altLang="ja-JP" sz="1100" b="1" dirty="0">
              <a:solidFill>
                <a:srgbClr val="4F81BD"/>
              </a:solidFill>
              <a:latin typeface="HGMaruGothicMPRO" panose="020F0600000000000000" pitchFamily="34" charset="-128"/>
              <a:ea typeface="HGMaruGothicMPRO" panose="020F0600000000000000" pitchFamily="34" charset="-128"/>
              <a:cs typeface="Times New Roman" panose="02020603050405020304" pitchFamily="18" charset="0"/>
            </a:endParaRPr>
          </a:p>
          <a:p>
            <a:pPr rtl="0"/>
            <a:r>
              <a:rPr lang="fr" altLang="ja-JP" sz="1800" dirty="0">
                <a:latin typeface="Times New Roman" panose="02020603050405020304" pitchFamily="18" charset="0"/>
                <a:ea typeface="HG丸ｺﾞｼｯｸM-PRO"/>
                <a:cs typeface="Times New Roman" panose="02020603050405020304" pitchFamily="18" charset="0"/>
              </a:rPr>
              <a:t>Arrêtez le tabac.</a:t>
            </a:r>
          </a:p>
          <a:p>
            <a:pPr marL="0" indent="0">
              <a:buNone/>
            </a:pPr>
            <a:r>
              <a:rPr lang="ja-JP" altLang="en-US" sz="1000">
                <a:latin typeface="HGMaruGothicMPRO" panose="020F0600000000000000" pitchFamily="34" charset="-128"/>
                <a:ea typeface="HGMaruGothicMPRO" panose="020F0600000000000000" pitchFamily="34" charset="-128"/>
                <a:cs typeface="HG丸ｺﾞｼｯｸM-PRO"/>
              </a:rPr>
              <a:t>　　　　タバコはやめます。</a:t>
            </a:r>
            <a:endParaRPr lang="en-US" altLang="ja-JP" sz="1000" dirty="0">
              <a:latin typeface="HGMaruGothicMPRO" panose="020F0600000000000000" pitchFamily="34" charset="-128"/>
              <a:ea typeface="HGMaruGothicMPRO" panose="020F0600000000000000" pitchFamily="34" charset="-128"/>
              <a:cs typeface="HG丸ｺﾞｼｯｸM-PRO"/>
            </a:endParaRPr>
          </a:p>
          <a:p>
            <a:pPr marL="0" indent="0">
              <a:buNone/>
            </a:pPr>
            <a:endParaRPr lang="en-US" altLang="ja-JP" sz="500" dirty="0">
              <a:latin typeface="HGMaruGothicMPRO" panose="020F0600000000000000" pitchFamily="34" charset="-128"/>
              <a:ea typeface="HGMaruGothicMPRO" panose="020F0600000000000000" pitchFamily="34" charset="-128"/>
              <a:cs typeface="Times New Roman" panose="02020603050405020304" pitchFamily="18" charset="0"/>
            </a:endParaRPr>
          </a:p>
          <a:p>
            <a:pPr rtl="0"/>
            <a:r>
              <a:rPr lang="fr" altLang="ja-JP" sz="1800" dirty="0">
                <a:latin typeface="Times New Roman" panose="02020603050405020304" pitchFamily="18" charset="0"/>
                <a:ea typeface="HG丸ｺﾞｼｯｸM-PRO"/>
                <a:cs typeface="Times New Roman" panose="02020603050405020304" pitchFamily="18" charset="0"/>
              </a:rPr>
              <a:t>Fumer rend une maladie parodontale plus </a:t>
            </a:r>
            <a:br>
              <a:rPr lang="fr" altLang="ja-JP" sz="1800" dirty="0">
                <a:latin typeface="Times New Roman" panose="02020603050405020304" pitchFamily="18" charset="0"/>
                <a:ea typeface="HG丸ｺﾞｼｯｸM-PRO"/>
                <a:cs typeface="Times New Roman" panose="02020603050405020304" pitchFamily="18" charset="0"/>
              </a:rPr>
            </a:br>
            <a:r>
              <a:rPr lang="fr" altLang="ja-JP" sz="1800" dirty="0">
                <a:latin typeface="Times New Roman" panose="02020603050405020304" pitchFamily="18" charset="0"/>
                <a:ea typeface="HG丸ｺﾞｼｯｸM-PRO"/>
                <a:cs typeface="Times New Roman" panose="02020603050405020304" pitchFamily="18" charset="0"/>
              </a:rPr>
              <a:t>susceptible d’apparaître et de s’aggraver.</a:t>
            </a:r>
          </a:p>
          <a:p>
            <a:pPr marL="0" indent="0">
              <a:buNone/>
            </a:pPr>
            <a:r>
              <a:rPr lang="ja-JP" altLang="en-US" sz="1000">
                <a:latin typeface="HGMaruGothicMPRO" panose="020F0600000000000000" pitchFamily="34" charset="-128"/>
                <a:ea typeface="HGMaruGothicMPRO" panose="020F0600000000000000" pitchFamily="34" charset="-128"/>
                <a:cs typeface="HG丸ｺﾞｼｯｸM-PRO"/>
              </a:rPr>
              <a:t>　　　タバコを吸うことで、歯周病になりやすく、歯周病が悪くなりやすい。</a:t>
            </a:r>
            <a:endParaRPr lang="en-US" altLang="ja-JP" sz="1000" dirty="0">
              <a:latin typeface="HGMaruGothicMPRO" panose="020F0600000000000000" pitchFamily="34" charset="-128"/>
              <a:ea typeface="HGMaruGothicMPRO" panose="020F0600000000000000" pitchFamily="34" charset="-128"/>
              <a:cs typeface="HG丸ｺﾞｼｯｸM-PRO"/>
            </a:endParaRPr>
          </a:p>
          <a:p>
            <a:pPr marL="0" indent="0">
              <a:buNone/>
            </a:pPr>
            <a:endParaRPr lang="en-US" altLang="ja-JP" sz="500" dirty="0">
              <a:latin typeface="HGMaruGothicMPRO" panose="020F0600000000000000" pitchFamily="34" charset="-128"/>
              <a:ea typeface="HGMaruGothicMPRO" panose="020F0600000000000000" pitchFamily="34" charset="-128"/>
              <a:cs typeface="Times New Roman" panose="02020603050405020304" pitchFamily="18" charset="0"/>
            </a:endParaRPr>
          </a:p>
          <a:p>
            <a:pPr rtl="0"/>
            <a:r>
              <a:rPr lang="fr" altLang="ja-JP" sz="1800" dirty="0">
                <a:latin typeface="Times New Roman" panose="02020603050405020304" pitchFamily="18" charset="0"/>
                <a:ea typeface="HG丸ｺﾞｼｯｸM-PRO"/>
                <a:cs typeface="Times New Roman" panose="02020603050405020304" pitchFamily="18" charset="0"/>
              </a:rPr>
              <a:t>Trop grignoter et manger d’aliments sucrés expose à un risque accru de maladie parodontale.</a:t>
            </a:r>
          </a:p>
          <a:p>
            <a:pPr marL="0" indent="0">
              <a:buNone/>
            </a:pPr>
            <a:r>
              <a:rPr lang="ja-JP" altLang="en-US" sz="1000">
                <a:latin typeface="HGMaruGothicMPRO" panose="020F0600000000000000" pitchFamily="34" charset="-128"/>
                <a:ea typeface="HGMaruGothicMPRO" panose="020F0600000000000000" pitchFamily="34" charset="-128"/>
                <a:cs typeface="HG丸ｺﾞｼｯｸM-PRO"/>
              </a:rPr>
              <a:t>　　　　おやつが</a:t>
            </a:r>
            <a:r>
              <a:rPr lang="ja-JP" altLang="ja-JP" sz="1000">
                <a:latin typeface="HGMaruGothicMPRO" panose="020F0600000000000000" pitchFamily="34" charset="-128"/>
                <a:ea typeface="HGMaruGothicMPRO" panose="020F0600000000000000" pitchFamily="34" charset="-128"/>
                <a:cs typeface="HG丸ｺﾞｼｯｸM-PRO"/>
              </a:rPr>
              <a:t>多い、甘いものを</a:t>
            </a:r>
            <a:r>
              <a:rPr lang="ja-JP" altLang="en-US" sz="1000">
                <a:latin typeface="HGMaruGothicMPRO" panose="020F0600000000000000" pitchFamily="34" charset="-128"/>
                <a:ea typeface="HGMaruGothicMPRO" panose="020F0600000000000000" pitchFamily="34" charset="-128"/>
                <a:cs typeface="HG丸ｺﾞｼｯｸM-PRO"/>
              </a:rPr>
              <a:t>たくさん食べると</a:t>
            </a:r>
            <a:r>
              <a:rPr lang="ja-JP" altLang="ja-JP" sz="1000">
                <a:latin typeface="HGMaruGothicMPRO" panose="020F0600000000000000" pitchFamily="34" charset="-128"/>
                <a:ea typeface="HGMaruGothicMPRO" panose="020F0600000000000000" pitchFamily="34" charset="-128"/>
                <a:cs typeface="HG丸ｺﾞｼｯｸM-PRO"/>
              </a:rPr>
              <a:t>歯周病</a:t>
            </a:r>
            <a:r>
              <a:rPr lang="ja-JP" altLang="en-US" sz="1000">
                <a:latin typeface="HGMaruGothicMPRO" panose="020F0600000000000000" pitchFamily="34" charset="-128"/>
                <a:ea typeface="HGMaruGothicMPRO" panose="020F0600000000000000" pitchFamily="34" charset="-128"/>
                <a:cs typeface="HG丸ｺﾞｼｯｸM-PRO"/>
              </a:rPr>
              <a:t>になりやすい。</a:t>
            </a:r>
            <a:endParaRPr lang="en-US" altLang="ja-JP" sz="1000" dirty="0">
              <a:latin typeface="HGMaruGothicMPRO" panose="020F0600000000000000" pitchFamily="34" charset="-128"/>
              <a:ea typeface="HGMaruGothicMPRO" panose="020F0600000000000000" pitchFamily="34" charset="-128"/>
              <a:cs typeface="HG丸ｺﾞｼｯｸM-PRO"/>
            </a:endParaRPr>
          </a:p>
          <a:p>
            <a:pPr marL="0" indent="0">
              <a:buNone/>
            </a:pPr>
            <a:endParaRPr lang="en-US" altLang="ja-JP" sz="500" dirty="0">
              <a:latin typeface="HGMaruGothicMPRO" panose="020F0600000000000000" pitchFamily="34" charset="-128"/>
              <a:ea typeface="HGMaruGothicMPRO" panose="020F0600000000000000" pitchFamily="34" charset="-128"/>
              <a:cs typeface="Times New Roman" panose="02020603050405020304" pitchFamily="18" charset="0"/>
            </a:endParaRPr>
          </a:p>
          <a:p>
            <a:pPr rtl="0"/>
            <a:r>
              <a:rPr lang="fr" altLang="ja-JP" sz="1600" dirty="0">
                <a:latin typeface="Times New Roman" panose="02020603050405020304" pitchFamily="18" charset="0"/>
                <a:ea typeface="HG丸ｺﾞｼｯｸM-PRO"/>
                <a:cs typeface="Times New Roman" panose="02020603050405020304" pitchFamily="18" charset="0"/>
              </a:rPr>
              <a:t>N’u</a:t>
            </a:r>
            <a:r>
              <a:rPr lang="fr" altLang="ja-JP" sz="1800" dirty="0">
                <a:latin typeface="Times New Roman" panose="02020603050405020304" pitchFamily="18" charset="0"/>
                <a:ea typeface="HG丸ｺﾞｼｯｸM-PRO"/>
                <a:cs typeface="Times New Roman" panose="02020603050405020304" pitchFamily="18" charset="0"/>
              </a:rPr>
              <a:t>tilisez pas de cure-dents. Ils peuvent blesser la gencive et élargir l’espace entre les dents. </a:t>
            </a:r>
          </a:p>
          <a:p>
            <a:pPr marL="0" indent="0">
              <a:buNone/>
            </a:pPr>
            <a:r>
              <a:rPr lang="ja-JP" altLang="en-US" sz="1000">
                <a:latin typeface="HG丸ｺﾞｼｯｸM-PRO"/>
                <a:ea typeface="HG丸ｺﾞｼｯｸM-PRO"/>
                <a:cs typeface="HG丸ｺﾞｼｯｸM-PRO"/>
              </a:rPr>
              <a:t>　　　　</a:t>
            </a:r>
            <a:r>
              <a:rPr lang="ja-JP" altLang="ja-JP" sz="1000">
                <a:latin typeface="HG丸ｺﾞｼｯｸM-PRO"/>
                <a:ea typeface="HG丸ｺﾞｼｯｸM-PRO"/>
                <a:cs typeface="HG丸ｺﾞｼｯｸM-PRO"/>
              </a:rPr>
              <a:t>爪楊枝は使用しない。</a:t>
            </a:r>
            <a:r>
              <a:rPr lang="ja-JP" altLang="en-US" sz="1000">
                <a:latin typeface="HG丸ｺﾞｼｯｸM-PRO"/>
                <a:ea typeface="HG丸ｺﾞｼｯｸM-PRO"/>
                <a:cs typeface="HG丸ｺﾞｼｯｸM-PRO"/>
              </a:rPr>
              <a:t>歯ぐき</a:t>
            </a:r>
            <a:r>
              <a:rPr lang="ja-JP" altLang="ja-JP" sz="1000">
                <a:latin typeface="HG丸ｺﾞｼｯｸM-PRO"/>
                <a:ea typeface="HG丸ｺﾞｼｯｸM-PRO"/>
                <a:cs typeface="HG丸ｺﾞｼｯｸM-PRO"/>
              </a:rPr>
              <a:t>をいためて歯と歯の間が広がります。</a:t>
            </a:r>
            <a:endParaRPr lang="en-US" altLang="ja-JP" sz="1000" dirty="0">
              <a:latin typeface="HG丸ｺﾞｼｯｸM-PRO"/>
              <a:ea typeface="HG丸ｺﾞｼｯｸM-PRO"/>
              <a:cs typeface="HG丸ｺﾞｼｯｸM-PRO"/>
            </a:endParaRPr>
          </a:p>
        </p:txBody>
      </p:sp>
      <p:pic>
        <p:nvPicPr>
          <p:cNvPr id="2" name="図 1">
            <a:extLst>
              <a:ext uri="{FF2B5EF4-FFF2-40B4-BE49-F238E27FC236}">
                <a16:creationId xmlns:a16="http://schemas.microsoft.com/office/drawing/2014/main" id="{C920D201-67F4-9879-4D8A-20E31CB6E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9530" y="6043588"/>
            <a:ext cx="923420" cy="892224"/>
          </a:xfrm>
          <a:prstGeom prst="rect">
            <a:avLst/>
          </a:prstGeom>
        </p:spPr>
      </p:pic>
      <p:pic>
        <p:nvPicPr>
          <p:cNvPr id="7" name="図 6">
            <a:extLst>
              <a:ext uri="{FF2B5EF4-FFF2-40B4-BE49-F238E27FC236}">
                <a16:creationId xmlns:a16="http://schemas.microsoft.com/office/drawing/2014/main" id="{2AE94294-0AF3-74C8-5BD3-E416620455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56200" y="3165203"/>
            <a:ext cx="1409700" cy="1275502"/>
          </a:xfrm>
          <a:prstGeom prst="rect">
            <a:avLst/>
          </a:prstGeom>
        </p:spPr>
      </p:pic>
      <p:pic>
        <p:nvPicPr>
          <p:cNvPr id="5" name="Picture 15">
            <a:extLst>
              <a:ext uri="{FF2B5EF4-FFF2-40B4-BE49-F238E27FC236}">
                <a16:creationId xmlns:a16="http://schemas.microsoft.com/office/drawing/2014/main" id="{0AF755F3-7E65-158A-AD73-1E9DE71BC01F}"/>
              </a:ext>
            </a:extLst>
          </p:cNvPr>
          <p:cNvPicPr>
            <a:picLocks noChangeAspect="1"/>
          </p:cNvPicPr>
          <p:nvPr/>
        </p:nvPicPr>
        <p:blipFill>
          <a:blip r:embed="rId5" cstate="print"/>
          <a:stretch>
            <a:fillRect/>
          </a:stretch>
        </p:blipFill>
        <p:spPr>
          <a:xfrm>
            <a:off x="6450161" y="16446"/>
            <a:ext cx="398915" cy="393217"/>
          </a:xfrm>
          <a:prstGeom prst="rect">
            <a:avLst/>
          </a:prstGeom>
        </p:spPr>
      </p:pic>
      <p:sp>
        <p:nvSpPr>
          <p:cNvPr id="8" name="スライド番号プレースホルダー 1">
            <a:extLst>
              <a:ext uri="{FF2B5EF4-FFF2-40B4-BE49-F238E27FC236}">
                <a16:creationId xmlns:a16="http://schemas.microsoft.com/office/drawing/2014/main" id="{D792DDF4-B3E8-0F9F-5FFE-59818E5639E3}"/>
              </a:ext>
            </a:extLst>
          </p:cNvPr>
          <p:cNvSpPr txBox="1">
            <a:spLocks/>
          </p:cNvSpPr>
          <p:nvPr/>
        </p:nvSpPr>
        <p:spPr>
          <a:xfrm>
            <a:off x="6341201" y="9680083"/>
            <a:ext cx="504056" cy="210593"/>
          </a:xfrm>
          <a:prstGeom prst="rect">
            <a:avLst/>
          </a:prstGeom>
        </p:spPr>
        <p:txBody>
          <a:bodyPr vert="horz" lIns="91440" tIns="45720" rIns="91440" bIns="45720" rtlCol="0" anchor="ctr"/>
          <a:lstStyle>
            <a:defPPr rtl="0">
              <a:defRPr lang="vi-VN"/>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6E1340F4-D544-45CC-AC59-29028D878F1C}" type="slidenum">
              <a:rPr lang="ja-JP" altLang="en-US" sz="1000" smtClean="0">
                <a:solidFill>
                  <a:schemeClr val="tx1">
                    <a:lumMod val="50000"/>
                    <a:lumOff val="50000"/>
                  </a:schemeClr>
                </a:solidFill>
                <a:latin typeface="HGMaruGothicMPRO" panose="020F0600000000000000" pitchFamily="34" charset="-128"/>
                <a:ea typeface="HGMaruGothicMPRO" panose="020F0600000000000000" pitchFamily="34" charset="-128"/>
              </a:rPr>
              <a:pPr/>
              <a:t>4</a:t>
            </a:fld>
            <a:r>
              <a:rPr lang="en-US" altLang="ja-JP" sz="1000" dirty="0">
                <a:solidFill>
                  <a:schemeClr val="tx1">
                    <a:lumMod val="50000"/>
                    <a:lumOff val="50000"/>
                  </a:schemeClr>
                </a:solidFill>
                <a:latin typeface="HGMaruGothicMPRO" panose="020F0600000000000000" pitchFamily="34" charset="-128"/>
                <a:ea typeface="HGMaruGothicMPRO" panose="020F0600000000000000" pitchFamily="34" charset="-128"/>
              </a:rPr>
              <a:t>/4</a:t>
            </a:r>
            <a:endParaRPr lang="ja-JP" altLang="en-US" sz="1000">
              <a:solidFill>
                <a:schemeClr val="tx1">
                  <a:lumMod val="50000"/>
                  <a:lumOff val="50000"/>
                </a:schemeClr>
              </a:solidFill>
              <a:latin typeface="HGMaruGothicMPRO" panose="020F0600000000000000" pitchFamily="34" charset="-128"/>
              <a:ea typeface="HGMaruGothicMPRO" panose="020F0600000000000000" pitchFamily="34" charset="-128"/>
            </a:endParaRPr>
          </a:p>
        </p:txBody>
      </p:sp>
      <p:sp>
        <p:nvSpPr>
          <p:cNvPr id="12" name="フッター プレースホルダー 4">
            <a:extLst>
              <a:ext uri="{FF2B5EF4-FFF2-40B4-BE49-F238E27FC236}">
                <a16:creationId xmlns:a16="http://schemas.microsoft.com/office/drawing/2014/main" id="{4F0564D6-35EB-B5AD-E4EF-426659224EB6}"/>
              </a:ext>
            </a:extLst>
          </p:cNvPr>
          <p:cNvSpPr txBox="1">
            <a:spLocks/>
          </p:cNvSpPr>
          <p:nvPr/>
        </p:nvSpPr>
        <p:spPr>
          <a:xfrm>
            <a:off x="2032978" y="9569200"/>
            <a:ext cx="2792044" cy="321476"/>
          </a:xfrm>
          <a:prstGeom prst="rect">
            <a:avLst/>
          </a:prstGeom>
        </p:spPr>
        <p:txBody>
          <a:bodyPr vert="horz" lIns="91440" tIns="45720" rIns="91440" bIns="45720" rtlCol="0" anchor="ctr"/>
          <a:lstStyle>
            <a:defPPr rtl="0">
              <a:defRPr lang="ko-KR"/>
            </a:defPPr>
            <a:lvl1pPr marL="0" algn="ctr" defTabSz="457200" rtl="0" eaLnBrk="1" latinLnBrk="0" hangingPunct="1">
              <a:defRPr kumimoji="1" sz="1200" kern="1200">
                <a:solidFill>
                  <a:schemeClr val="tx1">
                    <a:tint val="75000"/>
                  </a:schemeClr>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r>
              <a:rPr lang="fr" altLang="ja-JP" sz="1000" dirty="0">
                <a:solidFill>
                  <a:schemeClr val="tx1">
                    <a:lumMod val="50000"/>
                    <a:lumOff val="50000"/>
                  </a:schemeClr>
                </a:solidFill>
                <a:latin typeface="Times New Roman" panose="02020603050405020304" pitchFamily="18" charset="0"/>
                <a:cs typeface="Times New Roman" panose="02020603050405020304" pitchFamily="18" charset="0"/>
              </a:rPr>
              <a:t>12. Diabète et maladie parodontale</a:t>
            </a:r>
          </a:p>
          <a:p>
            <a:r>
              <a:rPr kumimoji="1" lang="ja-JP" altLang="en-US" sz="700">
                <a:solidFill>
                  <a:schemeClr val="tx1">
                    <a:lumMod val="50000"/>
                    <a:lumOff val="50000"/>
                  </a:schemeClr>
                </a:solidFill>
                <a:latin typeface="HGMaruGothicMPRO" panose="020F0600000000000000" pitchFamily="34" charset="-128"/>
                <a:ea typeface="HGMaruGothicMPRO" panose="020F0600000000000000" pitchFamily="34" charset="-128"/>
              </a:rPr>
              <a:t>糖尿病と歯周病</a:t>
            </a:r>
            <a:endParaRPr lang="fr" altLang="ja-JP" sz="700" dirty="0">
              <a:solidFill>
                <a:schemeClr val="tx1">
                  <a:lumMod val="50000"/>
                  <a:lumOff val="50000"/>
                </a:schemeClr>
              </a:solidFill>
              <a:latin typeface="HGMaruGothicMPRO" panose="020F0600000000000000" pitchFamily="34" charset="-128"/>
              <a:ea typeface="HGMaruGothicMPRO" panose="020F0600000000000000" pitchFamily="34" charset="-128"/>
              <a:cs typeface="Times New Roman" panose="02020603050405020304" pitchFamily="18" charset="0"/>
            </a:endParaRPr>
          </a:p>
        </p:txBody>
      </p:sp>
      <p:sp>
        <p:nvSpPr>
          <p:cNvPr id="9" name="テキスト ボックス 8">
            <a:extLst>
              <a:ext uri="{FF2B5EF4-FFF2-40B4-BE49-F238E27FC236}">
                <a16:creationId xmlns:a16="http://schemas.microsoft.com/office/drawing/2014/main" id="{902304A0-14F2-FC88-8F62-716FFCA971CF}"/>
              </a:ext>
            </a:extLst>
          </p:cNvPr>
          <p:cNvSpPr txBox="1"/>
          <p:nvPr/>
        </p:nvSpPr>
        <p:spPr>
          <a:xfrm>
            <a:off x="5820762" y="11218"/>
            <a:ext cx="633507" cy="200055"/>
          </a:xfrm>
          <a:prstGeom prst="rect">
            <a:avLst/>
          </a:prstGeom>
          <a:noFill/>
        </p:spPr>
        <p:txBody>
          <a:bodyPr wrap="none" rtlCol="0">
            <a:spAutoFit/>
          </a:bodyPr>
          <a:lstStyle/>
          <a:p>
            <a:pPr algn="r" rtl="0"/>
            <a:r>
              <a:rPr lang="fr" sz="700" dirty="0" err="1">
                <a:solidFill>
                  <a:schemeClr val="tx1">
                    <a:lumMod val="50000"/>
                    <a:lumOff val="50000"/>
                  </a:schemeClr>
                </a:solidFill>
                <a:latin typeface="HGMaruGothicMPRO" panose="020F0600000000000000" pitchFamily="34" charset="-128"/>
                <a:ea typeface="HGMaruGothicMPRO" panose="020F0600000000000000" pitchFamily="34" charset="-128"/>
                <a:cs typeface="Times New Roman" panose="02020603050405020304" pitchFamily="18" charset="0"/>
              </a:rPr>
              <a:t>フランス語</a:t>
            </a:r>
            <a:endParaRPr lang="fr" sz="700" dirty="0">
              <a:solidFill>
                <a:schemeClr val="tx1">
                  <a:lumMod val="50000"/>
                  <a:lumOff val="50000"/>
                </a:schemeClr>
              </a:solidFill>
              <a:latin typeface="HGMaruGothicMPRO" panose="020F0600000000000000" pitchFamily="34" charset="-128"/>
              <a:ea typeface="HGMaruGothicMPRO" panose="020F0600000000000000" pitchFamily="34" charset="-128"/>
              <a:cs typeface="Times New Roman" panose="02020603050405020304" pitchFamily="18" charset="0"/>
            </a:endParaRPr>
          </a:p>
        </p:txBody>
      </p:sp>
    </p:spTree>
    <p:extLst>
      <p:ext uri="{BB962C8B-B14F-4D97-AF65-F5344CB8AC3E}">
        <p14:creationId xmlns:p14="http://schemas.microsoft.com/office/powerpoint/2010/main" val="3323478959"/>
      </p:ext>
    </p:extLst>
  </p:cSld>
  <p:clrMapOvr>
    <a:masterClrMapping/>
  </p:clrMapOvr>
</p:sld>
</file>

<file path=ppt/theme/theme1.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6AD6CFD96EA1914D84868EB8714DE2E6" ma:contentTypeVersion="14" ma:contentTypeDescription="新しいドキュメントを作成します。" ma:contentTypeScope="" ma:versionID="8cb39de8368789e92fa3c596abcc3b53">
  <xsd:schema xmlns:xsd="http://www.w3.org/2001/XMLSchema" xmlns:xs="http://www.w3.org/2001/XMLSchema" xmlns:p="http://schemas.microsoft.com/office/2006/metadata/properties" xmlns:ns2="2cbc4e30-bd4c-493e-9827-f761ae7f285c" xmlns:ns3="5c054a63-b167-4c04-b5d0-d411ebb564cb" targetNamespace="http://schemas.microsoft.com/office/2006/metadata/properties" ma:root="true" ma:fieldsID="52cf631c395c4fc62843bafbd6f07b23" ns2:_="" ns3:_="">
    <xsd:import namespace="2cbc4e30-bd4c-493e-9827-f761ae7f285c"/>
    <xsd:import namespace="5c054a63-b167-4c04-b5d0-d411ebb564c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bc4e30-bd4c-493e-9827-f761ae7f285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2f9593ec-1b64-43f5-a255-ad1a3ce776bf"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c054a63-b167-4c04-b5d0-d411ebb564cb"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037e3a22-9937-458f-8ce1-6e2157d28081}" ma:internalName="TaxCatchAll" ma:showField="CatchAllData" ma:web="5c054a63-b167-4c04-b5d0-d411ebb564cb">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FD95CA1-FB41-4205-83A1-5EDD92828BD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bc4e30-bd4c-493e-9827-f761ae7f285c"/>
    <ds:schemaRef ds:uri="5c054a63-b167-4c04-b5d0-d411ebb564c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A7A0F34-0F5A-4247-A68E-E8336905421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1021</Words>
  <Application>Microsoft Macintosh PowerPoint</Application>
  <PresentationFormat>A4 210 x 297 mm</PresentationFormat>
  <Paragraphs>106</Paragraphs>
  <Slides>4</Slides>
  <Notes>4</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4</vt:i4>
      </vt:variant>
    </vt:vector>
  </HeadingPairs>
  <TitlesOfParts>
    <vt:vector size="11" baseType="lpstr">
      <vt:lpstr>Gulim</vt:lpstr>
      <vt:lpstr>HGMaruGothicMPRO</vt:lpstr>
      <vt:lpstr>HGMaruGothicMPRO</vt:lpstr>
      <vt:lpstr>Arial</vt:lpstr>
      <vt:lpstr>Calibri</vt:lpstr>
      <vt:lpstr>Times New Roman</vt:lpstr>
      <vt:lpstr>ホワイト</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cp:lastPrinted>2023-07-26T02:53:03Z</cp:lastPrinted>
  <dcterms:created xsi:type="dcterms:W3CDTF">2023-02-02T04:28:24Z</dcterms:created>
  <dcterms:modified xsi:type="dcterms:W3CDTF">2023-07-26T03:29:15Z</dcterms:modified>
</cp:coreProperties>
</file>