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0"/>
    <p:restoredTop sz="94654"/>
  </p:normalViewPr>
  <p:slideViewPr>
    <p:cSldViewPr>
      <p:cViewPr varScale="1">
        <p:scale>
          <a:sx n="81" d="100"/>
          <a:sy n="81" d="100"/>
        </p:scale>
        <p:origin x="2464" y="19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EAE4B-3131-46A8-9982-0E4E7D9D3E84}" type="datetimeFigureOut">
              <a:rPr kumimoji="1" lang="ja-JP" altLang="en-US" smtClean="0"/>
              <a:pPr/>
              <a:t>2021/12/24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9171-CD7E-481C-9870-E119E09F54B9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5FCD-8DA4-4B09-9CB3-197B8B3BF5A9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E500-F7A1-4DC2-BA15-DE13C4368FCE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17AB3-2117-40F2-A6DB-7CD4A604445F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4007-C771-43DF-8152-0048F7B7676A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119E7-99EA-4E98-9AA8-A3171C08BC0A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7F1C-53B4-49D9-9043-D62D327ED240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48887-B77D-4950-9C80-AB93083AA507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E2B3-75DC-42B6-A0C6-BF61DF46C375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B3205-85FB-4BD0-AF4F-159117F205CD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49EA-5FC9-4081-AE9C-93D6E68CC01F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26BA6-3D5D-430C-B85C-5DCA96146AA0}" type="datetime1">
              <a:rPr kumimoji="1" lang="ja-JP" altLang="en-US" smtClean="0"/>
              <a:t>2021/12/24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4801" y="1259632"/>
            <a:ext cx="6552728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心電図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検査</a:t>
            </a: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心電図検査では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不整脈、心筋梗塞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、神経障害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などが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かります。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糖尿病の合併症に「心筋梗塞」や、自律神経障害による「起立性低血圧」もありますので、大切な検査です。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・腹部・血管　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超音波検査</a:t>
            </a: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超音波で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は、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心臓の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全体の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動き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や弁の動き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を確認します。</a:t>
            </a: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腹部超音波では、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肝臓・腎臓・膵臓・脾臓・胆嚢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・大動脈の状態を確認します。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頸部超音波で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は、首の血管に動脈硬化が進んでいないか、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確認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します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③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血圧脈波</a:t>
            </a:r>
            <a:endParaRPr lang="ja-JP" altLang="ja-JP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血圧・心電図・心音図を同時に測定します。血圧は両腕・両足首の４ヶ所を測定します。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この検査で、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血管の硬さ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血管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が詰まっていないか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が分かります。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④ 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時間血圧測定</a:t>
            </a:r>
            <a:endParaRPr lang="ja-JP" altLang="ja-JP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毎など、決められた時間毎に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時間連続で血圧を測定します。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その際、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行動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記録し、身体活動による血圧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変動を確認します。</a:t>
            </a:r>
          </a:p>
          <a:p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⑤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ja-JP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神経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伝導検査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合併症の一つである、「神経障害」の程度を調べる検査です。手足に電極をつけて、微量の電気を流して神経を刺激し、神経の中を興奮が伝わる速さを測定</a:t>
            </a:r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します。</a:t>
            </a:r>
            <a:endParaRPr lang="ja-JP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175581"/>
            <a:ext cx="857569" cy="81025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444" y="5466466"/>
            <a:ext cx="956338" cy="839235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226186" y="260723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糖尿病の合併症を調べる検査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533" y="4068957"/>
            <a:ext cx="833914" cy="798426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10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0049" y="57903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77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254</Words>
  <Application>Microsoft Macintosh PowerPoint</Application>
  <PresentationFormat>画面に合わせる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HG丸ｺﾞｼｯｸM-PRO</vt:lpstr>
      <vt:lpstr>Arial</vt:lpstr>
      <vt:lpstr>Calibri</vt:lpstr>
      <vt:lpstr>Office ​​テーマ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elica</dc:creator>
  <cp:lastModifiedBy>稲垣 典子</cp:lastModifiedBy>
  <cp:revision>24</cp:revision>
  <dcterms:created xsi:type="dcterms:W3CDTF">2014-08-12T22:46:21Z</dcterms:created>
  <dcterms:modified xsi:type="dcterms:W3CDTF">2021-12-24T02:41:24Z</dcterms:modified>
</cp:coreProperties>
</file>