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2268" y="7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AC76-87B5-493E-8743-2BD0BB57A4C0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1478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AC76-87B5-493E-8743-2BD0BB57A4C0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6250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AC76-87B5-493E-8743-2BD0BB57A4C0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658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AC76-87B5-493E-8743-2BD0BB57A4C0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96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AC76-87B5-493E-8743-2BD0BB57A4C0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465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AC76-87B5-493E-8743-2BD0BB57A4C0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4110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AC76-87B5-493E-8743-2BD0BB57A4C0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4881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AC76-87B5-493E-8743-2BD0BB57A4C0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6589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AC76-87B5-493E-8743-2BD0BB57A4C0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5284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AC76-87B5-493E-8743-2BD0BB57A4C0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1480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AC76-87B5-493E-8743-2BD0BB57A4C0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1780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AAC76-87B5-493E-8743-2BD0BB57A4C0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5961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145112" y="1835696"/>
            <a:ext cx="6524248" cy="618630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・指示された注射時間・単位数や量を守りましょう。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fontAlgn="base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（自己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判断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で単位数や量を調節することは大変危険ですのでおやめください。）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/>
            </a:r>
            <a:b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注射するお薬の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名前を確認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しましょう。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/>
            </a:r>
            <a:b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・白く濁っているインスリン製剤（懸濁製剤）は、毎回均一に混ぜてから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使いましょう。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/>
            </a:r>
            <a:b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・注射針は毎回交換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しましょう。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/>
            </a:r>
            <a:b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・針をつけた後、きちんと薬液が出る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かを、注射する毎に空打ちを行って確認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しましょう。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/>
            </a:r>
            <a:b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使用後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の注射針は決められた容器に廃棄しましょう。</a:t>
            </a:r>
            <a:endParaRPr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fontAlgn="base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・使い方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に慣れるまでは、説明書で何回でも確認しましょう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fontAlgn="base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・注射部位は、同じ場所に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注射せず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、毎回</a:t>
            </a:r>
            <a:r>
              <a: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  <a:r>
              <a: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3cm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ずらしましょう。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fontAlgn="base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・低血糖を何回もおこしたり、風邪などで食事が摂れない場合は早めに受診しましょう。（夜間、休日でも救急外来で対応いたします。）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fontAlgn="base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・外出時は低血糖に備え、ブドウ糖や飴など携帯しましょう。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fontAlgn="base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・引き続き食事療法、運動療法を守りましょう。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fontAlgn="base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・欠かさずに定期受診を続けて、より良い血糖コントロールをめざしましょう。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fontAlgn="base"/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・血糖測定をされている方は受診の際、自己管理ノートを忘れずに持参しましょう。</a:t>
            </a:r>
            <a:endParaRPr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16632" y="1322348"/>
            <a:ext cx="6186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solidFill>
                  <a:srgbClr val="C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安全に自己注射をするために以下の点にご注意ください。</a:t>
            </a:r>
            <a:endParaRPr kumimoji="1" lang="ja-JP" altLang="en-US" dirty="0">
              <a:solidFill>
                <a:srgbClr val="C0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8" name="Picture 2" descr="http://www.tsubasa-ph.co.jp/ima/dayori10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696" y="967580"/>
            <a:ext cx="750317" cy="760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169958" y="8166021"/>
            <a:ext cx="64994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＊</a:t>
            </a:r>
            <a:r>
              <a:rPr kumimoji="1"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ご心配、ご不明な点がありましたらご遠慮なく主治医または看護師に</a:t>
            </a:r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ご相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談</a:t>
            </a:r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ください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円/楕円 4"/>
          <p:cNvSpPr/>
          <p:nvPr/>
        </p:nvSpPr>
        <p:spPr>
          <a:xfrm>
            <a:off x="189188" y="227372"/>
            <a:ext cx="6436096" cy="936104"/>
          </a:xfrm>
          <a:prstGeom prst="ellips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インスリン・ＧＬＰ－１</a:t>
            </a:r>
            <a:r>
              <a:rPr lang="ja-JP" altLang="en-US" sz="2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製剤の</a:t>
            </a:r>
            <a:endParaRPr lang="en-US" altLang="ja-JP" sz="24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2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自己</a:t>
            </a:r>
            <a:r>
              <a:rPr lang="ja-JP" altLang="en-US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注射</a:t>
            </a:r>
            <a:r>
              <a:rPr lang="ja-JP" altLang="en-US" sz="2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を始められる</a:t>
            </a:r>
            <a:r>
              <a:rPr lang="ja-JP" altLang="en-US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方へ</a:t>
            </a:r>
          </a:p>
        </p:txBody>
      </p:sp>
      <p:pic>
        <p:nvPicPr>
          <p:cNvPr id="10" name="Picture 1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97253" y="35496"/>
            <a:ext cx="438807" cy="43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984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77</Words>
  <Application>Microsoft Office PowerPoint</Application>
  <PresentationFormat>画面に合わせる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HG丸ｺﾞｼｯｸM-PRO</vt:lpstr>
      <vt:lpstr>ＭＳ Ｐゴシック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foot</dc:creator>
  <cp:lastModifiedBy>wakui</cp:lastModifiedBy>
  <cp:revision>15</cp:revision>
  <dcterms:created xsi:type="dcterms:W3CDTF">2014-06-03T01:50:40Z</dcterms:created>
  <dcterms:modified xsi:type="dcterms:W3CDTF">2017-04-05T07:04:46Z</dcterms:modified>
</cp:coreProperties>
</file>