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268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r">
              <a:defRPr sz="1300"/>
            </a:lvl1pPr>
          </a:lstStyle>
          <a:p>
            <a:fld id="{9F22AB55-1D57-4683-B808-7C49F7A844F8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24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72" tIns="47836" rIns="95672" bIns="47836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7"/>
            <a:ext cx="5444490" cy="4472702"/>
          </a:xfrm>
          <a:prstGeom prst="rect">
            <a:avLst/>
          </a:prstGeom>
        </p:spPr>
        <p:txBody>
          <a:bodyPr vert="horz" lIns="95672" tIns="47836" rIns="95672" bIns="47836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4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r">
              <a:defRPr sz="1300"/>
            </a:lvl1pPr>
          </a:lstStyle>
          <a:p>
            <a:fld id="{2C558E48-183A-4E03-AEBD-08640BE75D2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749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558E48-183A-4E03-AEBD-08640BE75D2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056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FE2FE-C92E-41A1-B78F-40DC94C5B692}" type="datetimeFigureOut">
              <a:rPr kumimoji="1" lang="ja-JP" altLang="en-US" smtClean="0"/>
              <a:pPr/>
              <a:t>2017/4/5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0" y="1594474"/>
            <a:ext cx="678489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kumimoji="1" lang="ja-JP" altLang="en-US" sz="2000" b="1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使用中</a:t>
            </a:r>
            <a:r>
              <a:rPr kumimoji="1" lang="ja-JP" altLang="en-US" sz="2000" b="1" dirty="0" smtClean="0">
                <a:latin typeface="HG丸ｺﾞｼｯｸM-PRO" pitchFamily="50" charset="-128"/>
                <a:ea typeface="HG丸ｺﾞｼｯｸM-PRO" pitchFamily="50" charset="-128"/>
              </a:rPr>
              <a:t>の</a:t>
            </a:r>
            <a:r>
              <a:rPr lang="ja-JP" altLang="en-US" sz="2000" b="1" dirty="0">
                <a:latin typeface="HG丸ｺﾞｼｯｸM-PRO" pitchFamily="50" charset="-128"/>
                <a:ea typeface="HG丸ｺﾞｼｯｸM-PRO" pitchFamily="50" charset="-128"/>
              </a:rPr>
              <a:t>注射</a:t>
            </a:r>
            <a:r>
              <a:rPr kumimoji="1" lang="ja-JP" altLang="en-US" sz="2000" b="1" dirty="0" smtClean="0">
                <a:latin typeface="HG丸ｺﾞｼｯｸM-PRO" pitchFamily="50" charset="-128"/>
                <a:ea typeface="HG丸ｺﾞｼｯｸM-PRO" pitchFamily="50" charset="-128"/>
              </a:rPr>
              <a:t>製剤の保管方法</a:t>
            </a:r>
            <a:endParaRPr lang="en-US" altLang="ja-JP" sz="20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・</a:t>
            </a:r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使用中の</a:t>
            </a:r>
            <a:r>
              <a:rPr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注射</a:t>
            </a:r>
            <a:r>
              <a:rPr lang="ja-JP" altLang="en-US" dirty="0">
                <a:latin typeface="HG丸ｺﾞｼｯｸM-PRO" pitchFamily="50" charset="-128"/>
                <a:ea typeface="HG丸ｺﾞｼｯｸM-PRO" pitchFamily="50" charset="-128"/>
              </a:rPr>
              <a:t>製剤</a:t>
            </a:r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は</a:t>
            </a:r>
            <a:r>
              <a:rPr kumimoji="1" lang="ja-JP" altLang="en-US" b="1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室温（１～</a:t>
            </a:r>
            <a:r>
              <a:rPr kumimoji="1" lang="en-US" altLang="ja-JP" b="1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30℃</a:t>
            </a:r>
            <a:r>
              <a:rPr kumimoji="1" lang="ja-JP" altLang="en-US" b="1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）</a:t>
            </a:r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で保管してください。</a:t>
            </a:r>
            <a:endParaRPr kumimoji="1" lang="en-US" altLang="ja-JP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・直射日光や高温に注意してください。</a:t>
            </a:r>
            <a:endParaRPr lang="en-US" altLang="ja-JP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・凍結に注意してください。</a:t>
            </a:r>
            <a:endParaRPr lang="en-US" altLang="ja-JP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・針ははずして保管しましょう。</a:t>
            </a:r>
            <a:endParaRPr kumimoji="1" lang="ja-JP" altLang="en-US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4623" y="3851920"/>
            <a:ext cx="660250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kumimoji="1" lang="ja-JP" altLang="en-US" sz="2000" b="1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未開封</a:t>
            </a:r>
            <a:r>
              <a:rPr kumimoji="1" lang="ja-JP" altLang="en-US" sz="2000" b="1" dirty="0" smtClean="0">
                <a:latin typeface="HG丸ｺﾞｼｯｸM-PRO" pitchFamily="50" charset="-128"/>
                <a:ea typeface="HG丸ｺﾞｼｯｸM-PRO" pitchFamily="50" charset="-128"/>
              </a:rPr>
              <a:t>の</a:t>
            </a:r>
            <a:r>
              <a:rPr lang="ja-JP" altLang="en-US" sz="2000" b="1" dirty="0">
                <a:latin typeface="HG丸ｺﾞｼｯｸM-PRO" pitchFamily="50" charset="-128"/>
                <a:ea typeface="HG丸ｺﾞｼｯｸM-PRO" pitchFamily="50" charset="-128"/>
              </a:rPr>
              <a:t>注射</a:t>
            </a:r>
            <a:r>
              <a:rPr kumimoji="1" lang="ja-JP" altLang="en-US" sz="2000" b="1" dirty="0" smtClean="0">
                <a:latin typeface="HG丸ｺﾞｼｯｸM-PRO" pitchFamily="50" charset="-128"/>
                <a:ea typeface="HG丸ｺﾞｼｯｸM-PRO" pitchFamily="50" charset="-128"/>
              </a:rPr>
              <a:t>製剤の保管方法</a:t>
            </a:r>
            <a:endParaRPr kumimoji="1" lang="en-US" altLang="ja-JP" sz="2000" b="1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・</a:t>
            </a:r>
            <a:r>
              <a:rPr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未開封の</a:t>
            </a:r>
            <a:r>
              <a:rPr lang="ja-JP" altLang="en-US" dirty="0">
                <a:latin typeface="HG丸ｺﾞｼｯｸM-PRO" pitchFamily="50" charset="-128"/>
                <a:ea typeface="HG丸ｺﾞｼｯｸM-PRO" pitchFamily="50" charset="-128"/>
              </a:rPr>
              <a:t>注射</a:t>
            </a:r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製剤は</a:t>
            </a:r>
            <a:r>
              <a:rPr kumimoji="1" lang="ja-JP" altLang="en-US" b="1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冷蔵庫</a:t>
            </a:r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で保管してください。</a:t>
            </a:r>
            <a:endParaRPr lang="en-US" altLang="ja-JP" dirty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・凍結を避けるため、冷蔵庫内で</a:t>
            </a:r>
            <a:r>
              <a:rPr lang="ja-JP" altLang="en-US" b="1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冷却風のあたらない場所</a:t>
            </a:r>
            <a:r>
              <a:rPr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に</a:t>
            </a:r>
            <a:endParaRPr lang="en-US" altLang="ja-JP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dirty="0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横にして保管しましょう。</a:t>
            </a:r>
            <a:endParaRPr lang="en-US" altLang="ja-JP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・注射</a:t>
            </a:r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製剤は</a:t>
            </a:r>
            <a:r>
              <a:rPr lang="ja-JP" altLang="en-US" dirty="0">
                <a:latin typeface="HG丸ｺﾞｼｯｸM-PRO" pitchFamily="50" charset="-128"/>
                <a:ea typeface="HG丸ｺﾞｼｯｸM-PRO" pitchFamily="50" charset="-128"/>
              </a:rPr>
              <a:t>一度</a:t>
            </a:r>
            <a:r>
              <a:rPr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でも凍結してしまったら使えません。</a:t>
            </a:r>
            <a:endParaRPr kumimoji="1" lang="ja-JP" altLang="en-US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0681" y="1109674"/>
            <a:ext cx="6878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★注射製剤（インスリン</a:t>
            </a:r>
            <a:r>
              <a:rPr lang="ja-JP" altLang="en-US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・ＧＬＰ</a:t>
            </a:r>
            <a:r>
              <a:rPr lang="ja-JP" altLang="en-US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－１製剤）は</a:t>
            </a:r>
            <a:r>
              <a:rPr lang="ja-JP" altLang="en-US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温度の管理が</a:t>
            </a:r>
            <a:endParaRPr lang="en-US" altLang="ja-JP" dirty="0" smtClean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　　　　　　　　　　　　　　　　　　　　とても大切です★</a:t>
            </a:r>
            <a:endParaRPr kumimoji="1" lang="ja-JP" altLang="en-US" dirty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4623" y="5868144"/>
            <a:ext cx="589181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kumimoji="1" lang="ja-JP" altLang="en-US" sz="2000" b="1" dirty="0" smtClean="0">
                <a:latin typeface="HG丸ｺﾞｼｯｸM-PRO" pitchFamily="50" charset="-128"/>
                <a:ea typeface="HG丸ｺﾞｼｯｸM-PRO" pitchFamily="50" charset="-128"/>
              </a:rPr>
              <a:t>使用期限を確認しましょう</a:t>
            </a:r>
            <a:endParaRPr kumimoji="1" lang="en-US" altLang="ja-JP" sz="2000" b="1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・使用期限は、ペン本体のラベルや外箱に記載されて</a:t>
            </a:r>
            <a:endParaRPr lang="en-US" altLang="ja-JP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　います。</a:t>
            </a:r>
            <a:endParaRPr lang="en-US" altLang="ja-JP" sz="16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endParaRPr lang="en-US" altLang="ja-JP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endParaRPr lang="en-US" altLang="ja-JP" dirty="0">
              <a:latin typeface="HG丸ｺﾞｼｯｸM-PRO" pitchFamily="50" charset="-128"/>
              <a:ea typeface="HG丸ｺﾞｼｯｸM-PRO" pitchFamily="50" charset="-128"/>
            </a:endParaRPr>
          </a:p>
          <a:p>
            <a:endParaRPr lang="en-US" altLang="ja-JP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kumimoji="1" lang="ja-JP" altLang="en-US" sz="2000" b="1" dirty="0" smtClean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en-US" sz="2000" b="1" dirty="0">
                <a:latin typeface="HG丸ｺﾞｼｯｸM-PRO" pitchFamily="50" charset="-128"/>
                <a:ea typeface="HG丸ｺﾞｼｯｸM-PRO" pitchFamily="50" charset="-128"/>
              </a:rPr>
              <a:t>注射</a:t>
            </a:r>
            <a:r>
              <a:rPr kumimoji="1" lang="ja-JP" altLang="en-US" sz="2000" b="1" dirty="0" smtClean="0">
                <a:latin typeface="HG丸ｺﾞｼｯｸM-PRO" pitchFamily="50" charset="-128"/>
                <a:ea typeface="HG丸ｺﾞｼｯｸM-PRO" pitchFamily="50" charset="-128"/>
              </a:rPr>
              <a:t>製剤を放置しないようにしましょう</a:t>
            </a:r>
            <a:endParaRPr kumimoji="1" lang="en-US" altLang="ja-JP" sz="2000" b="1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dirty="0">
                <a:latin typeface="HG丸ｺﾞｼｯｸM-PRO" pitchFamily="50" charset="-128"/>
                <a:ea typeface="HG丸ｺﾞｼｯｸM-PRO" pitchFamily="50" charset="-128"/>
              </a:rPr>
              <a:t>・</a:t>
            </a:r>
            <a:r>
              <a:rPr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他人や子供の手の届かないところに保管するなど、</a:t>
            </a:r>
            <a:endParaRPr lang="en-US" altLang="ja-JP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　保管場所にも配慮が必要です。</a:t>
            </a:r>
            <a:endParaRPr kumimoji="1" lang="ja-JP" altLang="en-US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260648" y="188715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注射製剤（インスリン・</a:t>
            </a:r>
            <a:endParaRPr lang="en-US" altLang="ja-JP" sz="2400" b="1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/>
            <a:r>
              <a:rPr lang="ja-JP" altLang="en-US" sz="2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ＧＬＰ－１製剤）の保管方法</a:t>
            </a:r>
            <a:endParaRPr lang="en-US" altLang="ja-JP" sz="2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15" y="2517740"/>
            <a:ext cx="3057525" cy="129540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264" y="335013"/>
            <a:ext cx="735675" cy="780603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249" y="5939197"/>
            <a:ext cx="1141425" cy="1102066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585" y="7276986"/>
            <a:ext cx="1037659" cy="1001878"/>
          </a:xfrm>
          <a:prstGeom prst="rect">
            <a:avLst/>
          </a:prstGeom>
        </p:spPr>
      </p:pic>
      <p:pic>
        <p:nvPicPr>
          <p:cNvPr id="11" name="Picture 1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53336" y="35496"/>
            <a:ext cx="398915" cy="3932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128</Words>
  <Application>Microsoft Office PowerPoint</Application>
  <PresentationFormat>画面に合わせる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ＭＳ Ｐゴシック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imcj</dc:creator>
  <cp:lastModifiedBy>wakui</cp:lastModifiedBy>
  <cp:revision>30</cp:revision>
  <cp:lastPrinted>2016-09-07T07:05:17Z</cp:lastPrinted>
  <dcterms:created xsi:type="dcterms:W3CDTF">2012-09-27T03:06:49Z</dcterms:created>
  <dcterms:modified xsi:type="dcterms:W3CDTF">2017-04-05T07:05:43Z</dcterms:modified>
</cp:coreProperties>
</file>