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8"/>
  </p:notesMasterIdLst>
  <p:handoutMasterIdLst>
    <p:handoutMasterId r:id="rId9"/>
  </p:handoutMasterIdLst>
  <p:sldIdLst>
    <p:sldId id="261" r:id="rId5"/>
    <p:sldId id="262" r:id="rId6"/>
    <p:sldId id="263" r:id="rId7"/>
  </p:sldIdLst>
  <p:sldSz cx="6858000" cy="9906000" type="A4"/>
  <p:notesSz cx="6805613" cy="9939338"/>
  <p:defaultTextStyle>
    <a:defPPr rtl="0">
      <a:defRPr lang="ko-KR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作成者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74852F-A852-5A49-B0E4-E2EAEFC254B3}" v="2" dt="2025-04-08T07:04:22.9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15"/>
    <p:restoredTop sz="94730"/>
  </p:normalViewPr>
  <p:slideViewPr>
    <p:cSldViewPr>
      <p:cViewPr>
        <p:scale>
          <a:sx n="118" d="100"/>
          <a:sy n="118" d="100"/>
        </p:scale>
        <p:origin x="888" y="14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垣 典子" userId="75e47cb5-aee2-4599-8dc9-4d0088e0ed8e" providerId="ADAL" clId="{FFEBFF02-AFEB-DA45-ABE2-7AEE9453BAA6}"/>
    <pc:docChg chg="undo custSel modSld">
      <pc:chgData name="稲垣 典子" userId="75e47cb5-aee2-4599-8dc9-4d0088e0ed8e" providerId="ADAL" clId="{FFEBFF02-AFEB-DA45-ABE2-7AEE9453BAA6}" dt="2025-04-07T08:13:38.744" v="96" actId="1036"/>
      <pc:docMkLst>
        <pc:docMk/>
      </pc:docMkLst>
      <pc:sldChg chg="addSp delSp modSp mod">
        <pc:chgData name="稲垣 典子" userId="75e47cb5-aee2-4599-8dc9-4d0088e0ed8e" providerId="ADAL" clId="{FFEBFF02-AFEB-DA45-ABE2-7AEE9453BAA6}" dt="2025-04-07T08:13:38.744" v="96" actId="1036"/>
        <pc:sldMkLst>
          <pc:docMk/>
          <pc:sldMk cId="3777779434" sldId="261"/>
        </pc:sldMkLst>
        <pc:spChg chg="mod">
          <ac:chgData name="稲垣 典子" userId="75e47cb5-aee2-4599-8dc9-4d0088e0ed8e" providerId="ADAL" clId="{FFEBFF02-AFEB-DA45-ABE2-7AEE9453BAA6}" dt="2025-04-05T04:30:34.832" v="86" actId="1076"/>
          <ac:spMkLst>
            <pc:docMk/>
            <pc:sldMk cId="3777779434" sldId="261"/>
            <ac:spMk id="9" creationId="{29F2E288-9B35-094C-8F5C-0FC20AEF4A8C}"/>
          </ac:spMkLst>
        </pc:spChg>
        <pc:spChg chg="mod">
          <ac:chgData name="稲垣 典子" userId="75e47cb5-aee2-4599-8dc9-4d0088e0ed8e" providerId="ADAL" clId="{FFEBFF02-AFEB-DA45-ABE2-7AEE9453BAA6}" dt="2025-04-05T04:30:42.132" v="90" actId="1036"/>
          <ac:spMkLst>
            <pc:docMk/>
            <pc:sldMk cId="3777779434" sldId="261"/>
            <ac:spMk id="11" creationId="{00000000-0000-0000-0000-000000000000}"/>
          </ac:spMkLst>
        </pc:spChg>
        <pc:picChg chg="add mod">
          <ac:chgData name="稲垣 典子" userId="75e47cb5-aee2-4599-8dc9-4d0088e0ed8e" providerId="ADAL" clId="{FFEBFF02-AFEB-DA45-ABE2-7AEE9453BAA6}" dt="2025-04-07T08:13:38.744" v="96" actId="1036"/>
          <ac:picMkLst>
            <pc:docMk/>
            <pc:sldMk cId="3777779434" sldId="261"/>
            <ac:picMk id="2" creationId="{B9355FEB-E273-1AC8-FFD1-2684765D9898}"/>
          </ac:picMkLst>
        </pc:picChg>
      </pc:sldChg>
      <pc:sldChg chg="addSp delSp modSp mod">
        <pc:chgData name="稲垣 典子" userId="75e47cb5-aee2-4599-8dc9-4d0088e0ed8e" providerId="ADAL" clId="{FFEBFF02-AFEB-DA45-ABE2-7AEE9453BAA6}" dt="2025-04-05T04:29:41.487" v="76"/>
        <pc:sldMkLst>
          <pc:docMk/>
          <pc:sldMk cId="943607056" sldId="262"/>
        </pc:sldMkLst>
      </pc:sldChg>
      <pc:sldChg chg="addSp delSp modSp mod">
        <pc:chgData name="稲垣 典子" userId="75e47cb5-aee2-4599-8dc9-4d0088e0ed8e" providerId="ADAL" clId="{FFEBFF02-AFEB-DA45-ABE2-7AEE9453BAA6}" dt="2025-04-05T04:30:36.717" v="89" actId="478"/>
        <pc:sldMkLst>
          <pc:docMk/>
          <pc:sldMk cId="3665481058" sldId="263"/>
        </pc:sldMkLst>
      </pc:sldChg>
    </pc:docChg>
  </pc:docChgLst>
  <pc:docChgLst>
    <pc:chgData name="稲垣 典子" userId="75e47cb5-aee2-4599-8dc9-4d0088e0ed8e" providerId="ADAL" clId="{B025490A-4466-194F-9146-284E00EA8289}"/>
    <pc:docChg chg="undo custSel delSld modSld">
      <pc:chgData name="稲垣 典子" userId="75e47cb5-aee2-4599-8dc9-4d0088e0ed8e" providerId="ADAL" clId="{B025490A-4466-194F-9146-284E00EA8289}" dt="2024-09-19T01:37:46.311" v="564" actId="113"/>
      <pc:docMkLst>
        <pc:docMk/>
      </pc:docMkLst>
      <pc:sldChg chg="modSp mod">
        <pc:chgData name="稲垣 典子" userId="75e47cb5-aee2-4599-8dc9-4d0088e0ed8e" providerId="ADAL" clId="{B025490A-4466-194F-9146-284E00EA8289}" dt="2024-09-19T01:37:06.300" v="557" actId="113"/>
        <pc:sldMkLst>
          <pc:docMk/>
          <pc:sldMk cId="3777779434" sldId="261"/>
        </pc:sldMkLst>
      </pc:sldChg>
      <pc:sldChg chg="addSp delSp modSp mod">
        <pc:chgData name="稲垣 典子" userId="75e47cb5-aee2-4599-8dc9-4d0088e0ed8e" providerId="ADAL" clId="{B025490A-4466-194F-9146-284E00EA8289}" dt="2024-09-19T01:37:37.383" v="563" actId="1076"/>
        <pc:sldMkLst>
          <pc:docMk/>
          <pc:sldMk cId="943607056" sldId="262"/>
        </pc:sldMkLst>
      </pc:sldChg>
      <pc:sldChg chg="addSp modSp mod">
        <pc:chgData name="稲垣 典子" userId="75e47cb5-aee2-4599-8dc9-4d0088e0ed8e" providerId="ADAL" clId="{B025490A-4466-194F-9146-284E00EA8289}" dt="2024-09-19T01:37:46.311" v="564" actId="113"/>
        <pc:sldMkLst>
          <pc:docMk/>
          <pc:sldMk cId="3665481058" sldId="263"/>
        </pc:sldMkLst>
      </pc:sldChg>
      <pc:sldChg chg="del">
        <pc:chgData name="稲垣 典子" userId="75e47cb5-aee2-4599-8dc9-4d0088e0ed8e" providerId="ADAL" clId="{B025490A-4466-194F-9146-284E00EA8289}" dt="2024-09-18T08:02:08.367" v="225" actId="2696"/>
        <pc:sldMkLst>
          <pc:docMk/>
          <pc:sldMk cId="27880926" sldId="264"/>
        </pc:sldMkLst>
      </pc:sldChg>
    </pc:docChg>
  </pc:docChgLst>
  <pc:docChgLst>
    <pc:chgData name="稲垣 典子" userId="75e47cb5-aee2-4599-8dc9-4d0088e0ed8e" providerId="ADAL" clId="{BB74852F-A852-5A49-B0E4-E2EAEFC254B3}"/>
    <pc:docChg chg="custSel modSld">
      <pc:chgData name="稲垣 典子" userId="75e47cb5-aee2-4599-8dc9-4d0088e0ed8e" providerId="ADAL" clId="{BB74852F-A852-5A49-B0E4-E2EAEFC254B3}" dt="2025-04-08T07:06:17.702" v="40" actId="1036"/>
      <pc:docMkLst>
        <pc:docMk/>
      </pc:docMkLst>
      <pc:sldChg chg="modSp mod">
        <pc:chgData name="稲垣 典子" userId="75e47cb5-aee2-4599-8dc9-4d0088e0ed8e" providerId="ADAL" clId="{BB74852F-A852-5A49-B0E4-E2EAEFC254B3}" dt="2025-04-08T00:39:52.649" v="1" actId="1076"/>
        <pc:sldMkLst>
          <pc:docMk/>
          <pc:sldMk cId="3777779434" sldId="261"/>
        </pc:sldMkLst>
        <pc:spChg chg="mod">
          <ac:chgData name="稲垣 典子" userId="75e47cb5-aee2-4599-8dc9-4d0088e0ed8e" providerId="ADAL" clId="{BB74852F-A852-5A49-B0E4-E2EAEFC254B3}" dt="2025-04-08T00:39:52.649" v="1" actId="1076"/>
          <ac:spMkLst>
            <pc:docMk/>
            <pc:sldMk cId="3777779434" sldId="261"/>
            <ac:spMk id="9" creationId="{29F2E288-9B35-094C-8F5C-0FC20AEF4A8C}"/>
          </ac:spMkLst>
        </pc:spChg>
      </pc:sldChg>
      <pc:sldChg chg="addSp modSp">
        <pc:chgData name="稲垣 典子" userId="75e47cb5-aee2-4599-8dc9-4d0088e0ed8e" providerId="ADAL" clId="{BB74852F-A852-5A49-B0E4-E2EAEFC254B3}" dt="2025-04-08T07:04:05.945" v="2"/>
        <pc:sldMkLst>
          <pc:docMk/>
          <pc:sldMk cId="943607056" sldId="262"/>
        </pc:sldMkLst>
        <pc:spChg chg="add mod">
          <ac:chgData name="稲垣 典子" userId="75e47cb5-aee2-4599-8dc9-4d0088e0ed8e" providerId="ADAL" clId="{BB74852F-A852-5A49-B0E4-E2EAEFC254B3}" dt="2025-04-08T07:04:05.945" v="2"/>
          <ac:spMkLst>
            <pc:docMk/>
            <pc:sldMk cId="943607056" sldId="262"/>
            <ac:spMk id="9" creationId="{C5015658-F221-C132-9329-D05EF2DB93FB}"/>
          </ac:spMkLst>
        </pc:spChg>
        <pc:picChg chg="add mod">
          <ac:chgData name="稲垣 典子" userId="75e47cb5-aee2-4599-8dc9-4d0088e0ed8e" providerId="ADAL" clId="{BB74852F-A852-5A49-B0E4-E2EAEFC254B3}" dt="2025-04-08T07:04:05.945" v="2"/>
          <ac:picMkLst>
            <pc:docMk/>
            <pc:sldMk cId="943607056" sldId="262"/>
            <ac:picMk id="10" creationId="{FC48BBDF-94D5-E34B-B811-354D4FFB5E47}"/>
          </ac:picMkLst>
        </pc:picChg>
      </pc:sldChg>
      <pc:sldChg chg="addSp delSp modSp mod">
        <pc:chgData name="稲垣 典子" userId="75e47cb5-aee2-4599-8dc9-4d0088e0ed8e" providerId="ADAL" clId="{BB74852F-A852-5A49-B0E4-E2EAEFC254B3}" dt="2025-04-08T07:06:17.702" v="40" actId="1036"/>
        <pc:sldMkLst>
          <pc:docMk/>
          <pc:sldMk cId="3665481058" sldId="263"/>
        </pc:sldMkLst>
        <pc:spChg chg="mod">
          <ac:chgData name="稲垣 典子" userId="75e47cb5-aee2-4599-8dc9-4d0088e0ed8e" providerId="ADAL" clId="{BB74852F-A852-5A49-B0E4-E2EAEFC254B3}" dt="2025-04-08T07:06:02.308" v="28" actId="1036"/>
          <ac:spMkLst>
            <pc:docMk/>
            <pc:sldMk cId="3665481058" sldId="263"/>
            <ac:spMk id="2" creationId="{00000000-0000-0000-0000-000000000000}"/>
          </ac:spMkLst>
        </pc:spChg>
        <pc:spChg chg="mod">
          <ac:chgData name="稲垣 典子" userId="75e47cb5-aee2-4599-8dc9-4d0088e0ed8e" providerId="ADAL" clId="{BB74852F-A852-5A49-B0E4-E2EAEFC254B3}" dt="2025-04-08T07:06:17.702" v="40" actId="1036"/>
          <ac:spMkLst>
            <pc:docMk/>
            <pc:sldMk cId="3665481058" sldId="263"/>
            <ac:spMk id="4" creationId="{00000000-0000-0000-0000-000000000000}"/>
          </ac:spMkLst>
        </pc:spChg>
        <pc:spChg chg="add mod">
          <ac:chgData name="稲垣 典子" userId="75e47cb5-aee2-4599-8dc9-4d0088e0ed8e" providerId="ADAL" clId="{BB74852F-A852-5A49-B0E4-E2EAEFC254B3}" dt="2025-04-08T07:04:22.996" v="4"/>
          <ac:spMkLst>
            <pc:docMk/>
            <pc:sldMk cId="3665481058" sldId="263"/>
            <ac:spMk id="5" creationId="{DCF26881-C353-7498-D358-BCC9431E1004}"/>
          </ac:spMkLst>
        </pc:spChg>
        <pc:spChg chg="del">
          <ac:chgData name="稲垣 典子" userId="75e47cb5-aee2-4599-8dc9-4d0088e0ed8e" providerId="ADAL" clId="{BB74852F-A852-5A49-B0E4-E2EAEFC254B3}" dt="2025-04-08T07:04:13.970" v="3" actId="478"/>
          <ac:spMkLst>
            <pc:docMk/>
            <pc:sldMk cId="3665481058" sldId="263"/>
            <ac:spMk id="9" creationId="{3842BC6C-5481-5B58-354D-21E1292FD83C}"/>
          </ac:spMkLst>
        </pc:spChg>
        <pc:spChg chg="mod">
          <ac:chgData name="稲垣 典子" userId="75e47cb5-aee2-4599-8dc9-4d0088e0ed8e" providerId="ADAL" clId="{BB74852F-A852-5A49-B0E4-E2EAEFC254B3}" dt="2025-04-08T07:05:58.186" v="26" actId="1036"/>
          <ac:spMkLst>
            <pc:docMk/>
            <pc:sldMk cId="3665481058" sldId="263"/>
            <ac:spMk id="16" creationId="{00000000-0000-0000-0000-000000000000}"/>
          </ac:spMkLst>
        </pc:spChg>
        <pc:spChg chg="mod">
          <ac:chgData name="稲垣 典子" userId="75e47cb5-aee2-4599-8dc9-4d0088e0ed8e" providerId="ADAL" clId="{BB74852F-A852-5A49-B0E4-E2EAEFC254B3}" dt="2025-04-08T07:06:05.524" v="30" actId="1036"/>
          <ac:spMkLst>
            <pc:docMk/>
            <pc:sldMk cId="3665481058" sldId="263"/>
            <ac:spMk id="22" creationId="{00000000-0000-0000-0000-000000000000}"/>
          </ac:spMkLst>
        </pc:spChg>
        <pc:spChg chg="mod">
          <ac:chgData name="稲垣 典子" userId="75e47cb5-aee2-4599-8dc9-4d0088e0ed8e" providerId="ADAL" clId="{BB74852F-A852-5A49-B0E4-E2EAEFC254B3}" dt="2025-04-08T07:06:08.347" v="32" actId="1036"/>
          <ac:spMkLst>
            <pc:docMk/>
            <pc:sldMk cId="3665481058" sldId="263"/>
            <ac:spMk id="23" creationId="{00000000-0000-0000-0000-000000000000}"/>
          </ac:spMkLst>
        </pc:spChg>
        <pc:grpChg chg="mod">
          <ac:chgData name="稲垣 典子" userId="75e47cb5-aee2-4599-8dc9-4d0088e0ed8e" providerId="ADAL" clId="{BB74852F-A852-5A49-B0E4-E2EAEFC254B3}" dt="2025-04-08T07:05:34.364" v="17" actId="1035"/>
          <ac:grpSpMkLst>
            <pc:docMk/>
            <pc:sldMk cId="3665481058" sldId="263"/>
            <ac:grpSpMk id="3" creationId="{69C46AC9-1F37-8522-971B-D34329CCC6CD}"/>
          </ac:grpSpMkLst>
        </pc:grpChg>
        <pc:picChg chg="add mod">
          <ac:chgData name="稲垣 典子" userId="75e47cb5-aee2-4599-8dc9-4d0088e0ed8e" providerId="ADAL" clId="{BB74852F-A852-5A49-B0E4-E2EAEFC254B3}" dt="2025-04-08T07:04:22.996" v="4"/>
          <ac:picMkLst>
            <pc:docMk/>
            <pc:sldMk cId="3665481058" sldId="263"/>
            <ac:picMk id="8" creationId="{1DE9997E-7D0E-CDA4-1CFF-DF56A78B2A2C}"/>
          </ac:picMkLst>
        </pc:picChg>
        <pc:picChg chg="mod">
          <ac:chgData name="稲垣 典子" userId="75e47cb5-aee2-4599-8dc9-4d0088e0ed8e" providerId="ADAL" clId="{BB74852F-A852-5A49-B0E4-E2EAEFC254B3}" dt="2025-04-08T07:05:54.409" v="24" actId="1036"/>
          <ac:picMkLst>
            <pc:docMk/>
            <pc:sldMk cId="3665481058" sldId="263"/>
            <ac:picMk id="14" creationId="{00000000-0000-0000-0000-000000000000}"/>
          </ac:picMkLst>
        </pc:picChg>
        <pc:picChg chg="mod">
          <ac:chgData name="稲垣 典子" userId="75e47cb5-aee2-4599-8dc9-4d0088e0ed8e" providerId="ADAL" clId="{BB74852F-A852-5A49-B0E4-E2EAEFC254B3}" dt="2025-04-08T07:05:48.432" v="20" actId="1036"/>
          <ac:picMkLst>
            <pc:docMk/>
            <pc:sldMk cId="3665481058" sldId="263"/>
            <ac:picMk id="15" creationId="{00000000-0000-0000-0000-000000000000}"/>
          </ac:picMkLst>
        </pc:picChg>
        <pc:picChg chg="mod">
          <ac:chgData name="稲垣 典子" userId="75e47cb5-aee2-4599-8dc9-4d0088e0ed8e" providerId="ADAL" clId="{BB74852F-A852-5A49-B0E4-E2EAEFC254B3}" dt="2025-04-08T07:05:45.440" v="19" actId="1036"/>
          <ac:picMkLst>
            <pc:docMk/>
            <pc:sldMk cId="3665481058" sldId="263"/>
            <ac:picMk id="17" creationId="{00000000-0000-0000-0000-000000000000}"/>
          </ac:picMkLst>
        </pc:picChg>
        <pc:picChg chg="mod">
          <ac:chgData name="稲垣 典子" userId="75e47cb5-aee2-4599-8dc9-4d0088e0ed8e" providerId="ADAL" clId="{BB74852F-A852-5A49-B0E4-E2EAEFC254B3}" dt="2025-04-08T07:05:52.184" v="22" actId="1036"/>
          <ac:picMkLst>
            <pc:docMk/>
            <pc:sldMk cId="3665481058" sldId="263"/>
            <ac:picMk id="18" creationId="{00000000-0000-0000-0000-000000000000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108D9785-0B03-BB48-9EC1-2ED16BBF94C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r>
              <a:rPr lang="ko"/>
              <a:t>日本語版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1FE8F05-A453-7C4C-9CA1-95DAC79468E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CBDD225-D7AE-EE47-9616-72FE91EADE0F}" type="datetimeFigureOut">
              <a:rPr kumimoji="1" lang="ja-JP" altLang="en-US" smtClean="0"/>
              <a:t>2025/4/8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E669ADA-4CC9-3748-8252-1CB866EA1CF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565FCCE-1EE6-1D4F-A234-8AEB578D77C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445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2B33516-0A0A-BF45-A531-27CC82D339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0230479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571"/>
          </a:xfrm>
          <a:prstGeom prst="rect">
            <a:avLst/>
          </a:prstGeom>
        </p:spPr>
        <p:txBody>
          <a:bodyPr vert="horz" lIns="91120" tIns="45560" rIns="91120" bIns="45560" rtlCol="0"/>
          <a:lstStyle>
            <a:lvl1pPr algn="l">
              <a:defRPr sz="1200"/>
            </a:lvl1pPr>
          </a:lstStyle>
          <a:p>
            <a:pPr rtl="0"/>
            <a:r>
              <a:rPr lang="ko"/>
              <a:t>日本語版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571"/>
          </a:xfrm>
          <a:prstGeom prst="rect">
            <a:avLst/>
          </a:prstGeom>
        </p:spPr>
        <p:txBody>
          <a:bodyPr vert="horz" lIns="91120" tIns="45560" rIns="91120" bIns="45560" rtlCol="0"/>
          <a:lstStyle>
            <a:lvl1pPr algn="r">
              <a:defRPr sz="1200"/>
            </a:lvl1pPr>
          </a:lstStyle>
          <a:p>
            <a:pPr rtl="0"/>
            <a:fld id="{5A16BE71-332C-4F17-9A6F-8EE4E381DB5C}" type="datetimeFigureOut">
              <a:rPr kumimoji="1" lang="ja-JP" altLang="en-US" smtClean="0"/>
              <a:pPr rtl="0"/>
              <a:t>2025/4/8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12963" y="746125"/>
            <a:ext cx="2579687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20" tIns="45560" rIns="91120" bIns="45560" rtlCol="0" anchor="ctr"/>
          <a:lstStyle/>
          <a:p>
            <a:pPr rtl="0"/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562" y="4721384"/>
            <a:ext cx="5444490" cy="4472306"/>
          </a:xfrm>
          <a:prstGeom prst="rect">
            <a:avLst/>
          </a:prstGeom>
        </p:spPr>
        <p:txBody>
          <a:bodyPr vert="horz" lIns="91120" tIns="45560" rIns="91120" bIns="45560"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1182"/>
            <a:ext cx="2949099" cy="496570"/>
          </a:xfrm>
          <a:prstGeom prst="rect">
            <a:avLst/>
          </a:prstGeom>
        </p:spPr>
        <p:txBody>
          <a:bodyPr vert="horz" lIns="91120" tIns="45560" rIns="91120" bIns="45560" rtlCol="0" anchor="b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939" y="9441182"/>
            <a:ext cx="2949099" cy="496570"/>
          </a:xfrm>
          <a:prstGeom prst="rect">
            <a:avLst/>
          </a:prstGeom>
        </p:spPr>
        <p:txBody>
          <a:bodyPr vert="horz" lIns="91120" tIns="45560" rIns="91120" bIns="45560" rtlCol="0" anchor="b"/>
          <a:lstStyle>
            <a:lvl1pPr algn="r">
              <a:defRPr sz="1200"/>
            </a:lvl1pPr>
          </a:lstStyle>
          <a:p>
            <a:pPr rtl="0"/>
            <a:fld id="{32C7A82E-6CA1-4130-8F59-786C02082E6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983199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112963" y="746125"/>
            <a:ext cx="2579687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2C7A82E-6CA1-4130-8F59-786C02082E6C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  <p:sp>
        <p:nvSpPr>
          <p:cNvPr id="5" name="ヘッダー プレースホルダー 4">
            <a:extLst>
              <a:ext uri="{FF2B5EF4-FFF2-40B4-BE49-F238E27FC236}">
                <a16:creationId xmlns:a16="http://schemas.microsoft.com/office/drawing/2014/main" id="{0F94765C-7AC0-BA42-93AD-5F6C11651876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 rtlCol="0"/>
          <a:lstStyle/>
          <a:p>
            <a:pPr rtl="0"/>
            <a:r>
              <a:rPr lang="ko"/>
              <a:t>日本語版</a:t>
            </a:r>
          </a:p>
        </p:txBody>
      </p:sp>
    </p:spTree>
    <p:extLst>
      <p:ext uri="{BB962C8B-B14F-4D97-AF65-F5344CB8AC3E}">
        <p14:creationId xmlns:p14="http://schemas.microsoft.com/office/powerpoint/2010/main" val="1933929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112963" y="746125"/>
            <a:ext cx="2579687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2C7A82E-6CA1-4130-8F59-786C02082E6C}" type="slidenum">
              <a:rPr kumimoji="1" lang="ja-JP" altLang="en-US" smtClean="0"/>
              <a:pPr/>
              <a:t>2</a:t>
            </a:fld>
            <a:endParaRPr kumimoji="1" lang="ja-JP" altLang="en-US"/>
          </a:p>
        </p:txBody>
      </p:sp>
      <p:sp>
        <p:nvSpPr>
          <p:cNvPr id="5" name="ヘッダー プレースホルダー 4">
            <a:extLst>
              <a:ext uri="{FF2B5EF4-FFF2-40B4-BE49-F238E27FC236}">
                <a16:creationId xmlns:a16="http://schemas.microsoft.com/office/drawing/2014/main" id="{3CB2D343-43D4-FC48-8C52-7655F867C1A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 rtlCol="0"/>
          <a:lstStyle/>
          <a:p>
            <a:pPr rtl="0"/>
            <a:r>
              <a:rPr lang="ko"/>
              <a:t>日本語版</a:t>
            </a:r>
          </a:p>
        </p:txBody>
      </p:sp>
    </p:spTree>
    <p:extLst>
      <p:ext uri="{BB962C8B-B14F-4D97-AF65-F5344CB8AC3E}">
        <p14:creationId xmlns:p14="http://schemas.microsoft.com/office/powerpoint/2010/main" val="41287283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112963" y="746125"/>
            <a:ext cx="2579687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2C7A82E-6CA1-4130-8F59-786C02082E6C}" type="slidenum">
              <a:rPr kumimoji="1" lang="ja-JP" altLang="en-US" smtClean="0"/>
              <a:pPr rtl="0"/>
              <a:t>3</a:t>
            </a:fld>
            <a:endParaRPr kumimoji="1" lang="ja-JP" altLang="en-US"/>
          </a:p>
        </p:txBody>
      </p:sp>
      <p:sp>
        <p:nvSpPr>
          <p:cNvPr id="5" name="ヘッダー プレースホルダー 4">
            <a:extLst>
              <a:ext uri="{FF2B5EF4-FFF2-40B4-BE49-F238E27FC236}">
                <a16:creationId xmlns:a16="http://schemas.microsoft.com/office/drawing/2014/main" id="{C1954B47-4097-DF4D-869F-CC6A28DB7852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 rtlCol="0"/>
          <a:lstStyle/>
          <a:p>
            <a:pPr rtl="0"/>
            <a:r>
              <a:rPr lang="ko"/>
              <a:t>日本語版</a:t>
            </a:r>
          </a:p>
        </p:txBody>
      </p:sp>
    </p:spTree>
    <p:extLst>
      <p:ext uri="{BB962C8B-B14F-4D97-AF65-F5344CB8AC3E}">
        <p14:creationId xmlns:p14="http://schemas.microsoft.com/office/powerpoint/2010/main" val="1950282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ko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1.「糖尿病」ってどんな病気？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6735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1.「糖尿病」ってどんな病気？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0432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1.「糖尿病」ってどんな病気？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7102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1.「糖尿病」ってどんな病気？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2197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1.「糖尿病」ってどんな病気？</a:t>
            </a: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4884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1.「糖尿病」ってどんな病気？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9865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1.「糖尿病」ってどんな病気？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0411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1.「糖尿病」ってどんな病気？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9623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1.「糖尿病」ってどんな病気？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1273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1.「糖尿病」ってどんな病気？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4092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 rtlCol="0"/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529697"/>
            <a:ext cx="3357563" cy="11268075"/>
          </a:xfrm>
        </p:spPr>
        <p:txBody>
          <a:bodyPr vert="eaVert" rtlCol="0"/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"/>
              <a:t>1.「糖尿病」ってどんな病気？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8008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"/>
              <a:t>マスター テキストの書式設定</a:t>
            </a:r>
          </a:p>
          <a:p>
            <a:pPr lvl="1" rtl="0"/>
            <a:r>
              <a:rPr lang="ko"/>
              <a:t>第 2 レベル</a:t>
            </a:r>
          </a:p>
          <a:p>
            <a:pPr lvl="2" rtl="0"/>
            <a:r>
              <a:rPr lang="ko"/>
              <a:t>第 3 レベル</a:t>
            </a:r>
          </a:p>
          <a:p>
            <a:pPr lvl="3" rtl="0"/>
            <a:r>
              <a:rPr lang="ko"/>
              <a:t>第 4 レベル</a:t>
            </a:r>
          </a:p>
          <a:p>
            <a:pPr lvl="4" rtl="0"/>
            <a:r>
              <a:rPr lang="ko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kumimoji="1" lang="ja-JP" altLang="en-U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ko"/>
              <a:t>1.「糖尿病」ってどんな病気？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6E1340F4-D544-45CC-AC59-29028D878F1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6037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image" Target="../media/image4.wmf"/><Relationship Id="rId7" Type="http://schemas.openxmlformats.org/officeDocument/2006/relationships/image" Target="../media/image8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wmf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image" Target="../media/image10.wmf"/><Relationship Id="rId7" Type="http://schemas.openxmlformats.org/officeDocument/2006/relationships/image" Target="../media/image14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10" Type="http://schemas.openxmlformats.org/officeDocument/2006/relationships/image" Target="../media/image3.png"/><Relationship Id="rId4" Type="http://schemas.openxmlformats.org/officeDocument/2006/relationships/image" Target="../media/image11.wmf"/><Relationship Id="rId9" Type="http://schemas.openxmlformats.org/officeDocument/2006/relationships/image" Target="../media/image1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34168" y="1696665"/>
            <a:ext cx="6624736" cy="361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ko" altLang="en-US" sz="2000" b="1" dirty="0">
                <a:solidFill>
                  <a:schemeClr val="accent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★</a:t>
            </a:r>
            <a:r>
              <a:rPr lang="ko" altLang="en-US" sz="20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‘당뇨병’과 ‘인슐린’의 관계</a:t>
            </a:r>
            <a:endParaRPr lang="en-US" altLang="ko" sz="2000" b="1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just" rtl="0"/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「糖尿病」と「インスリン」の関係</a:t>
            </a:r>
            <a:endParaRPr lang="en-US" altLang="ko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algn="just" rtl="0"/>
            <a:endParaRPr lang="en-US" altLang="ja-JP" sz="16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‘당뇨병’은 췌장에서 나오는 ‘인슐린’이라는 호르몬의 양이 부족하거나</a:t>
            </a:r>
            <a:r>
              <a:rPr lang="en-US" altLang="ko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, </a:t>
            </a:r>
            <a:r>
              <a:rPr lang="ko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작용이 저하되어 혈중 포도당</a:t>
            </a:r>
            <a:r>
              <a:rPr lang="en-US" altLang="ko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(</a:t>
            </a:r>
            <a:r>
              <a:rPr lang="ko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혈당</a:t>
            </a:r>
            <a:r>
              <a:rPr lang="en-US" altLang="ko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)</a:t>
            </a:r>
            <a:r>
              <a:rPr lang="ko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의 농도가 높아지는 병입니다</a:t>
            </a:r>
            <a:r>
              <a:rPr lang="en-US" altLang="ko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</a:p>
          <a:p>
            <a:pPr algn="just"/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「糖尿病」は、膵臓より出る「インスリン」というホルモンの量が不足したり、</a:t>
            </a:r>
            <a:endParaRPr lang="en-US" altLang="ja-JP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algn="just"/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作用が不足することで、血液中のブドウ糖（血糖）が多くなる病気です。</a:t>
            </a:r>
            <a:endParaRPr lang="en-US" altLang="ja-JP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algn="just"/>
            <a:endParaRPr lang="en-US" altLang="ja-JP" sz="16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‘인슐린’은 혈관에서 세포로 당을 운반하여 혈관 속의 당 수치를 낮춰줍니다</a:t>
            </a:r>
            <a:r>
              <a:rPr lang="en-US" altLang="ko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</a:p>
          <a:p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「</a:t>
            </a:r>
            <a:r>
              <a:rPr lang="ja-JP" altLang="ja-JP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インスリン</a:t>
            </a: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」</a:t>
            </a:r>
            <a:r>
              <a:rPr lang="ja-JP" altLang="ja-JP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は血管から細胞へ糖を運</a:t>
            </a: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び</a:t>
            </a:r>
            <a:r>
              <a:rPr lang="ja-JP" altLang="ja-JP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、血管の中の糖の値を下げ</a:t>
            </a: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ます。</a:t>
            </a:r>
            <a:endParaRPr lang="en-US" altLang="ja-JP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endParaRPr lang="en-US" altLang="ja-JP" sz="16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몸속에서 혈당을 낮추는 호르몬은 ‘인슐린’뿐입니다</a:t>
            </a:r>
            <a:r>
              <a:rPr lang="en-US" altLang="ko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</a:p>
          <a:p>
            <a:pPr rtl="0"/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からだの中で、血糖を下げるホルモンは、「インスリン」だけです。</a:t>
            </a:r>
            <a:endParaRPr lang="en-US" altLang="ja-JP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7" name="円/楕円 6"/>
          <p:cNvSpPr/>
          <p:nvPr/>
        </p:nvSpPr>
        <p:spPr>
          <a:xfrm>
            <a:off x="1196992" y="5816584"/>
            <a:ext cx="1152128" cy="504569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정상</a:t>
            </a:r>
            <a:endParaRPr lang="en-US" altLang="ko" sz="16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ctr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正常</a:t>
            </a:r>
            <a:endParaRPr lang="ko" altLang="en-US" sz="1000" dirty="0">
              <a:latin typeface="Hiragino Kaku Gothic Pro W3" panose="020B0300000000000000" pitchFamily="34" charset="-128"/>
              <a:ea typeface="Malgun Gothic" panose="020B0503020000020004" pitchFamily="34" charset="-127"/>
            </a:endParaRPr>
          </a:p>
        </p:txBody>
      </p:sp>
      <p:sp>
        <p:nvSpPr>
          <p:cNvPr id="8" name="円/楕円 7"/>
          <p:cNvSpPr/>
          <p:nvPr/>
        </p:nvSpPr>
        <p:spPr>
          <a:xfrm>
            <a:off x="4077072" y="5751939"/>
            <a:ext cx="1368152" cy="551991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고혈당</a:t>
            </a:r>
            <a:endParaRPr lang="en-US" altLang="ko" sz="16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ctr" rtl="0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高血糖</a:t>
            </a:r>
            <a:endParaRPr lang="ja-JP" altLang="en-US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11" name="円/楕円 10"/>
          <p:cNvSpPr/>
          <p:nvPr/>
        </p:nvSpPr>
        <p:spPr>
          <a:xfrm>
            <a:off x="260107" y="481671"/>
            <a:ext cx="6392686" cy="942937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AutoNum type="arabicPeriod"/>
            </a:pPr>
            <a:r>
              <a:rPr lang="ko" altLang="en-US" sz="24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‘당뇨병’은 어떤 병인가</a:t>
            </a:r>
            <a:r>
              <a:rPr lang="en-US" altLang="ko" sz="24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?</a:t>
            </a:r>
          </a:p>
          <a:p>
            <a:pPr algn="ctr"/>
            <a:r>
              <a:rPr lang="ja-JP" altLang="en-US" sz="14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「</a:t>
            </a:r>
            <a:r>
              <a:rPr lang="ja-JP" altLang="ja-JP" sz="14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糖尿病</a:t>
            </a:r>
            <a:r>
              <a:rPr lang="ja-JP" altLang="en-US" sz="14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」ってどんな病気？</a:t>
            </a:r>
            <a:endParaRPr lang="en-US" altLang="ja-JP" sz="14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952" y="6444656"/>
            <a:ext cx="1728432" cy="1632408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1068" y="6465168"/>
            <a:ext cx="1688173" cy="1424770"/>
          </a:xfrm>
          <a:prstGeom prst="rect">
            <a:avLst/>
          </a:prstGeom>
        </p:spPr>
      </p:pic>
      <p:cxnSp>
        <p:nvCxnSpPr>
          <p:cNvPr id="16" name="カギ線コネクタ 15"/>
          <p:cNvCxnSpPr/>
          <p:nvPr/>
        </p:nvCxnSpPr>
        <p:spPr>
          <a:xfrm rot="16200000" flipH="1">
            <a:off x="2375902" y="7039936"/>
            <a:ext cx="378967" cy="27052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/>
          <p:cNvSpPr txBox="1"/>
          <p:nvPr/>
        </p:nvSpPr>
        <p:spPr>
          <a:xfrm>
            <a:off x="2349120" y="7329265"/>
            <a:ext cx="10798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인슐린</a:t>
            </a:r>
            <a:endParaRPr lang="en-US" altLang="ko" sz="16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ctr" rtl="0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インスリン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332896" y="6249145"/>
            <a:ext cx="7200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세포</a:t>
            </a:r>
            <a:endParaRPr lang="en-US" altLang="ko" sz="16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ctr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細胞</a:t>
            </a:r>
            <a:endParaRPr lang="ja-JP" altLang="en-US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cxnSp>
        <p:nvCxnSpPr>
          <p:cNvPr id="23" name="カギ線コネクタ 22"/>
          <p:cNvCxnSpPr/>
          <p:nvPr/>
        </p:nvCxnSpPr>
        <p:spPr>
          <a:xfrm rot="16200000" flipH="1">
            <a:off x="631833" y="6777086"/>
            <a:ext cx="378967" cy="27052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上矢印 21"/>
          <p:cNvSpPr/>
          <p:nvPr/>
        </p:nvSpPr>
        <p:spPr>
          <a:xfrm>
            <a:off x="5877272" y="6465169"/>
            <a:ext cx="504056" cy="144439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5661248" y="5900718"/>
            <a:ext cx="93610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혈당치</a:t>
            </a:r>
            <a:endParaRPr lang="en-US" altLang="ko" sz="16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ctr" rtl="0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血糖値</a:t>
            </a:r>
            <a:endParaRPr lang="ko" altLang="en-US" sz="1000" dirty="0">
              <a:latin typeface="Hiragino Kaku Gothic Pro W3" panose="020B0300000000000000" pitchFamily="34" charset="-128"/>
              <a:ea typeface="Malgun Gothic" panose="020B0503020000020004" pitchFamily="34" charset="-127"/>
            </a:endParaRPr>
          </a:p>
        </p:txBody>
      </p:sp>
      <p:cxnSp>
        <p:nvCxnSpPr>
          <p:cNvPr id="18" name="カギ線コネクタ 17">
            <a:extLst>
              <a:ext uri="{FF2B5EF4-FFF2-40B4-BE49-F238E27FC236}">
                <a16:creationId xmlns:a16="http://schemas.microsoft.com/office/drawing/2014/main" id="{4870B1F5-0AD5-BA4F-9BE2-F4AB4EC35DC0}"/>
              </a:ext>
            </a:extLst>
          </p:cNvPr>
          <p:cNvCxnSpPr/>
          <p:nvPr/>
        </p:nvCxnSpPr>
        <p:spPr>
          <a:xfrm rot="16200000" flipH="1">
            <a:off x="1115642" y="7935253"/>
            <a:ext cx="378967" cy="27052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967B3D1-4010-AC40-8B97-D4209BAC0481}"/>
              </a:ext>
            </a:extLst>
          </p:cNvPr>
          <p:cNvSpPr txBox="1"/>
          <p:nvPr/>
        </p:nvSpPr>
        <p:spPr>
          <a:xfrm>
            <a:off x="1124984" y="8259996"/>
            <a:ext cx="648072" cy="509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" altLang="en-US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혈당</a:t>
            </a:r>
            <a:endParaRPr lang="en-US" altLang="ko" sz="16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ctr"/>
            <a:r>
              <a:rPr lang="ja-JP" altLang="en-US" sz="1000">
                <a:latin typeface="Malgun Gothic" panose="020B0503020000020004" pitchFamily="34" charset="-127"/>
                <a:ea typeface="Malgun Gothic" panose="020B0503020000020004" pitchFamily="34" charset="-127"/>
              </a:rPr>
              <a:t>血糖</a:t>
            </a:r>
            <a:endParaRPr lang="ja-JP" altLang="en-US" sz="10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DCD71B7-C679-AC4F-A097-EEA61249D4C7}"/>
              </a:ext>
            </a:extLst>
          </p:cNvPr>
          <p:cNvSpPr txBox="1"/>
          <p:nvPr/>
        </p:nvSpPr>
        <p:spPr>
          <a:xfrm>
            <a:off x="3933057" y="7979658"/>
            <a:ext cx="235909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" altLang="ja-JP" sz="15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인슐린 양의 부족</a:t>
            </a:r>
            <a:endParaRPr lang="en-US" altLang="ko" sz="15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インスリン量の不足</a:t>
            </a:r>
            <a:endParaRPr lang="ja-JP" altLang="en-US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" altLang="ja-JP" sz="15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인슐린 작용의 저하</a:t>
            </a:r>
            <a:endParaRPr lang="en-US" altLang="ko" sz="15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インスリン作用の不足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9F2E288-9B35-094C-8F5C-0FC20AEF4A8C}"/>
              </a:ext>
            </a:extLst>
          </p:cNvPr>
          <p:cNvSpPr txBox="1"/>
          <p:nvPr/>
        </p:nvSpPr>
        <p:spPr>
          <a:xfrm>
            <a:off x="5445719" y="91842"/>
            <a:ext cx="91082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ko" altLang="en-US" sz="1400" dirty="0">
                <a:solidFill>
                  <a:schemeClr val="bg1">
                    <a:lumMod val="50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한국어판</a:t>
            </a:r>
            <a:endParaRPr lang="en-US" altLang="ko" sz="1400" dirty="0">
              <a:solidFill>
                <a:schemeClr val="bg1">
                  <a:lumMod val="50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  <a:p>
            <a:pPr algn="r" rtl="0"/>
            <a:r>
              <a:rPr lang="ja-JP" altLang="en-US" sz="700">
                <a:solidFill>
                  <a:schemeClr val="bg1">
                    <a:lumMod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韓国語</a:t>
            </a:r>
            <a:endParaRPr lang="ko" altLang="en-US" sz="700" dirty="0">
              <a:solidFill>
                <a:schemeClr val="bg1">
                  <a:lumMod val="50000"/>
                </a:schemeClr>
              </a:solidFill>
              <a:latin typeface="Hiragino Kaku Gothic Pro W3" panose="020B0300000000000000" pitchFamily="34" charset="-128"/>
              <a:ea typeface="Dotum" panose="020B0600000101010101" pitchFamily="34" charset="-127"/>
            </a:endParaRPr>
          </a:p>
        </p:txBody>
      </p:sp>
      <p:sp>
        <p:nvSpPr>
          <p:cNvPr id="29" name="フッター プレースホルダー 4">
            <a:extLst>
              <a:ext uri="{FF2B5EF4-FFF2-40B4-BE49-F238E27FC236}">
                <a16:creationId xmlns:a16="http://schemas.microsoft.com/office/drawing/2014/main" id="{30827F2D-9F19-47F8-BD49-F8398BD4AE0A}"/>
              </a:ext>
            </a:extLst>
          </p:cNvPr>
          <p:cNvSpPr txBox="1">
            <a:spLocks/>
          </p:cNvSpPr>
          <p:nvPr/>
        </p:nvSpPr>
        <p:spPr>
          <a:xfrm>
            <a:off x="2032978" y="9569200"/>
            <a:ext cx="2792044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ja-JP" sz="1000" dirty="0">
                <a:solidFill>
                  <a:schemeClr val="bg1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1</a:t>
            </a:r>
            <a:r>
              <a:rPr lang="ko" altLang="ja-JP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. ‘당뇨병’은 어떤 병인가? </a:t>
            </a:r>
            <a:endParaRPr lang="en-US" altLang="ko" sz="10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kumimoji="1"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「糖尿病」ってどんな病気？</a:t>
            </a:r>
          </a:p>
        </p:txBody>
      </p:sp>
      <p:sp>
        <p:nvSpPr>
          <p:cNvPr id="33" name="スライド番号プレースホルダー 1">
            <a:extLst>
              <a:ext uri="{FF2B5EF4-FFF2-40B4-BE49-F238E27FC236}">
                <a16:creationId xmlns:a16="http://schemas.microsoft.com/office/drawing/2014/main" id="{B95C0153-9091-E320-DF90-C1A5DE1C80A7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pPr/>
              <a:t>1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/3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9355FEB-E273-1AC8-FFD1-2684765D98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1328" y="91842"/>
            <a:ext cx="377576" cy="540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779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88640" y="257954"/>
            <a:ext cx="6624736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ko" altLang="en-US" sz="2000" b="1" dirty="0">
                <a:solidFill>
                  <a:schemeClr val="accent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★</a:t>
            </a:r>
            <a:r>
              <a:rPr lang="ko" altLang="en-US" sz="2000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‘합병증’</a:t>
            </a:r>
            <a:r>
              <a:rPr lang="ko" altLang="en-US" sz="2000" b="1" dirty="0">
                <a:solidFill>
                  <a:schemeClr val="accent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ko" altLang="en-US" sz="20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을 조심하세요</a:t>
            </a:r>
            <a:r>
              <a:rPr lang="en-US" altLang="ko" sz="20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!</a:t>
            </a:r>
            <a:endParaRPr lang="en-US" altLang="ko" sz="2000" b="1" dirty="0">
              <a:solidFill>
                <a:schemeClr val="tx2">
                  <a:lumMod val="60000"/>
                  <a:lumOff val="40000"/>
                </a:schemeClr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rtl="0"/>
            <a:r>
              <a:rPr lang="ja-JP" altLang="en-US" sz="1100">
                <a:solidFill>
                  <a:srgbClr val="FF0000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「合併症」</a:t>
            </a: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に気を付けて！</a:t>
            </a:r>
            <a:r>
              <a:rPr lang="ja-JP" altLang="en-US" sz="1100">
                <a:solidFill>
                  <a:schemeClr val="tx2">
                    <a:lumMod val="60000"/>
                    <a:lumOff val="4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</a:t>
            </a:r>
            <a:endParaRPr lang="en-US" altLang="ko" sz="1100" dirty="0">
              <a:solidFill>
                <a:schemeClr val="tx2">
                  <a:lumMod val="60000"/>
                  <a:lumOff val="40000"/>
                </a:schemeClr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rtl="0"/>
            <a:endParaRPr lang="en-US" altLang="ja-JP" sz="1200" dirty="0">
              <a:solidFill>
                <a:schemeClr val="tx2">
                  <a:lumMod val="60000"/>
                  <a:lumOff val="40000"/>
                </a:schemeClr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" altLang="ja-JP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오랫동안 고혈당 상태가 지속되면 혈관이 손상되어 합병증</a:t>
            </a:r>
            <a:r>
              <a:rPr lang="ja-JP" altLang="en-US"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ko" altLang="ja-JP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이 발생합니다.</a:t>
            </a:r>
            <a:endParaRPr lang="en-US" altLang="ko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長い間、高血糖が続くと、血管がもろくなり、それが原因で合併症がおきます。</a:t>
            </a:r>
            <a:endParaRPr lang="en-US" altLang="ja-JP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endParaRPr lang="en-US" altLang="ko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당뇨병의 합병증에는 </a:t>
            </a:r>
            <a:r>
              <a:rPr lang="en-US" altLang="ko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2</a:t>
            </a:r>
            <a:r>
              <a:rPr lang="ko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종류가 있습니다</a:t>
            </a:r>
            <a:r>
              <a:rPr lang="en-US" altLang="ko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</a:p>
          <a:p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糖尿病の合併症は、２種類あります。</a:t>
            </a:r>
            <a:endParaRPr lang="en-US" altLang="ja-JP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미세혈관질환 합병증</a:t>
            </a:r>
            <a:r>
              <a:rPr lang="en-US" altLang="ko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(</a:t>
            </a:r>
            <a:r>
              <a:rPr lang="ko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망막증</a:t>
            </a:r>
            <a:r>
              <a:rPr lang="en-US" altLang="ko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·</a:t>
            </a:r>
            <a:r>
              <a:rPr lang="ko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신장병증</a:t>
            </a:r>
            <a:r>
              <a:rPr lang="en-US" altLang="ko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·</a:t>
            </a:r>
            <a:r>
              <a:rPr lang="ko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신경장애</a:t>
            </a:r>
            <a:r>
              <a:rPr lang="en-US" altLang="ko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)</a:t>
            </a:r>
            <a:r>
              <a:rPr lang="ko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과 대혈관질환 합병증</a:t>
            </a:r>
            <a:r>
              <a:rPr lang="en-US" altLang="ko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(</a:t>
            </a:r>
            <a:r>
              <a:rPr lang="ko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뇌경색</a:t>
            </a:r>
            <a:r>
              <a:rPr lang="en-US" altLang="ko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·</a:t>
            </a:r>
            <a:r>
              <a:rPr lang="ko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허혈성 심질환</a:t>
            </a:r>
            <a:r>
              <a:rPr lang="en-US" altLang="ko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·</a:t>
            </a:r>
            <a:r>
              <a:rPr lang="ko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말초동맥질환</a:t>
            </a:r>
            <a:r>
              <a:rPr lang="en-US" altLang="ko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)</a:t>
            </a:r>
            <a:r>
              <a:rPr lang="ko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입니다</a:t>
            </a:r>
            <a:r>
              <a:rPr lang="en-US" altLang="ko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</a:p>
          <a:p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細い血管が障害されるもの（網膜症・腎症・神経障害）と、</a:t>
            </a:r>
            <a:endParaRPr lang="en-US" altLang="ja-JP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太い血管が障害されるもの（脳梗塞・虚血性心疾患・末梢動脈疾患）です。</a:t>
            </a:r>
            <a:endParaRPr lang="en-US" altLang="ja-JP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rtl="0"/>
            <a:endParaRPr lang="en-US" altLang="ja-JP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rtl="0"/>
            <a:endParaRPr lang="en-US" altLang="ja-JP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rtl="0"/>
            <a:endParaRPr lang="en-US" altLang="ja-JP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rtl="0"/>
            <a:endParaRPr lang="en-US" altLang="ja-JP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rtl="0"/>
            <a:endParaRPr lang="en-US" altLang="ja-JP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rtl="0"/>
            <a:endParaRPr lang="en-US" altLang="ja-JP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rtl="0"/>
            <a:endParaRPr lang="en-US" altLang="ja-JP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rtl="0"/>
            <a:endParaRPr lang="en-US" altLang="ja-JP" sz="3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" altLang="ja-JP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당뇨병 치료 중에 합병증이 생기지 않도록 하거나 합병증이 악화되지 않도록 주의합니다.</a:t>
            </a:r>
            <a:endParaRPr lang="en-US" altLang="ko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糖尿病の治療で、合併症がおきないようにしたり、合併症が悪くならないようにします。</a:t>
            </a:r>
            <a:endParaRPr lang="en-US" altLang="ko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B1B478C3-13C4-0F67-EF10-BBACD7CDD562}"/>
              </a:ext>
            </a:extLst>
          </p:cNvPr>
          <p:cNvGrpSpPr/>
          <p:nvPr/>
        </p:nvGrpSpPr>
        <p:grpSpPr>
          <a:xfrm>
            <a:off x="642999" y="3410073"/>
            <a:ext cx="5572000" cy="1758951"/>
            <a:chOff x="-9028384" y="3476709"/>
            <a:chExt cx="5572000" cy="1758951"/>
          </a:xfrm>
        </p:grpSpPr>
        <p:pic>
          <p:nvPicPr>
            <p:cNvPr id="25" name="図 2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951012" y="3476709"/>
              <a:ext cx="1569136" cy="1758951"/>
            </a:xfrm>
            <a:prstGeom prst="rect">
              <a:avLst/>
            </a:prstGeom>
          </p:spPr>
        </p:pic>
        <p:sp>
          <p:nvSpPr>
            <p:cNvPr id="3" name="線吹き出し 2 (枠付き) 2"/>
            <p:cNvSpPr/>
            <p:nvPr/>
          </p:nvSpPr>
          <p:spPr>
            <a:xfrm>
              <a:off x="-5261414" y="3542657"/>
              <a:ext cx="1805029" cy="474239"/>
            </a:xfrm>
            <a:prstGeom prst="borderCallout2">
              <a:avLst>
                <a:gd name="adj1" fmla="val 45838"/>
                <a:gd name="adj2" fmla="val 193"/>
                <a:gd name="adj3" fmla="val 31028"/>
                <a:gd name="adj4" fmla="val -16950"/>
                <a:gd name="adj5" fmla="val 6557"/>
                <a:gd name="adj6" fmla="val -48265"/>
              </a:avLst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" altLang="en-US" sz="1600" dirty="0">
                  <a:latin typeface="Malgun Gothic" panose="020B0503020000020004" pitchFamily="34" charset="-127"/>
                  <a:ea typeface="Malgun Gothic" panose="020B0503020000020004" pitchFamily="34" charset="-127"/>
                </a:rPr>
                <a:t>뇌경색</a:t>
              </a:r>
            </a:p>
            <a:p>
              <a:pPr algn="ctr"/>
              <a:r>
                <a:rPr lang="ja-JP" altLang="en-US" sz="100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脳梗塞</a:t>
              </a:r>
            </a:p>
          </p:txBody>
        </p:sp>
        <p:sp>
          <p:nvSpPr>
            <p:cNvPr id="19" name="線吹き出し 2 (枠付き) 18"/>
            <p:cNvSpPr/>
            <p:nvPr/>
          </p:nvSpPr>
          <p:spPr>
            <a:xfrm>
              <a:off x="-5261413" y="4678208"/>
              <a:ext cx="1805029" cy="435249"/>
            </a:xfrm>
            <a:prstGeom prst="borderCallout2">
              <a:avLst>
                <a:gd name="adj1" fmla="val 33560"/>
                <a:gd name="adj2" fmla="val -2"/>
                <a:gd name="adj3" fmla="val 35878"/>
                <a:gd name="adj4" fmla="val -15095"/>
                <a:gd name="adj5" fmla="val 39640"/>
                <a:gd name="adj6" fmla="val -41616"/>
              </a:avLst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r>
                <a:rPr lang="ko" altLang="en-US" sz="1600" dirty="0">
                  <a:latin typeface="Malgun Gothic" panose="020B0503020000020004" pitchFamily="34" charset="-127"/>
                  <a:ea typeface="Malgun Gothic" panose="020B0503020000020004" pitchFamily="34" charset="-127"/>
                </a:rPr>
                <a:t>말초동맥질환</a:t>
              </a:r>
            </a:p>
            <a:p>
              <a:pPr algn="ctr"/>
              <a:r>
                <a:rPr lang="ja-JP" altLang="en-US" sz="100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末梢動脈疾患</a:t>
              </a:r>
            </a:p>
          </p:txBody>
        </p:sp>
        <p:sp>
          <p:nvSpPr>
            <p:cNvPr id="20" name="線吹き出し 2 (枠付き) 19"/>
            <p:cNvSpPr/>
            <p:nvPr/>
          </p:nvSpPr>
          <p:spPr>
            <a:xfrm>
              <a:off x="-5261413" y="4118721"/>
              <a:ext cx="1805029" cy="474239"/>
            </a:xfrm>
            <a:prstGeom prst="borderCallout2">
              <a:avLst>
                <a:gd name="adj1" fmla="val 18750"/>
                <a:gd name="adj2" fmla="val -670"/>
                <a:gd name="adj3" fmla="val 18750"/>
                <a:gd name="adj4" fmla="val -16667"/>
                <a:gd name="adj5" fmla="val 12835"/>
                <a:gd name="adj6" fmla="val -47244"/>
              </a:avLst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" altLang="en-US" sz="1600" dirty="0">
                  <a:latin typeface="Malgun Gothic" panose="020B0503020000020004" pitchFamily="34" charset="-127"/>
                  <a:ea typeface="Malgun Gothic" panose="020B0503020000020004" pitchFamily="34" charset="-127"/>
                </a:rPr>
                <a:t>허혈성 심질환</a:t>
              </a:r>
              <a:endPara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pPr algn="ctr"/>
              <a:r>
                <a:rPr lang="ja-JP" altLang="en-US" sz="100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虚血性心疾患</a:t>
              </a:r>
            </a:p>
          </p:txBody>
        </p:sp>
        <p:sp>
          <p:nvSpPr>
            <p:cNvPr id="22" name="線吹き出し 2 (枠付き) 21"/>
            <p:cNvSpPr/>
            <p:nvPr/>
          </p:nvSpPr>
          <p:spPr>
            <a:xfrm flipH="1">
              <a:off x="-9028384" y="3488398"/>
              <a:ext cx="1750747" cy="484576"/>
            </a:xfrm>
            <a:prstGeom prst="borderCallout2">
              <a:avLst>
                <a:gd name="adj1" fmla="val 18750"/>
                <a:gd name="adj2" fmla="val -433"/>
                <a:gd name="adj3" fmla="val 18750"/>
                <a:gd name="adj4" fmla="val -16667"/>
                <a:gd name="adj5" fmla="val 57135"/>
                <a:gd name="adj6" fmla="val -57105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r>
                <a:rPr lang="ko" altLang="en-US" sz="1600" dirty="0">
                  <a:latin typeface="Malgun Gothic" panose="020B0503020000020004" pitchFamily="34" charset="-127"/>
                  <a:ea typeface="Malgun Gothic" panose="020B0503020000020004" pitchFamily="34" charset="-127"/>
                </a:rPr>
                <a:t>망막증</a:t>
              </a:r>
              <a:endPara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pPr algn="ctr"/>
              <a:r>
                <a:rPr lang="ja-JP" altLang="en-US" sz="100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網膜症</a:t>
              </a:r>
            </a:p>
          </p:txBody>
        </p:sp>
        <p:sp>
          <p:nvSpPr>
            <p:cNvPr id="23" name="線吹き出し 2 (枠付き) 22"/>
            <p:cNvSpPr/>
            <p:nvPr/>
          </p:nvSpPr>
          <p:spPr>
            <a:xfrm flipH="1">
              <a:off x="-9028383" y="4100003"/>
              <a:ext cx="1750746" cy="443016"/>
            </a:xfrm>
            <a:prstGeom prst="borderCallout2">
              <a:avLst>
                <a:gd name="adj1" fmla="val 23761"/>
                <a:gd name="adj2" fmla="val -758"/>
                <a:gd name="adj3" fmla="val 26395"/>
                <a:gd name="adj4" fmla="val -28273"/>
                <a:gd name="adj5" fmla="val 69439"/>
                <a:gd name="adj6" fmla="val -61114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r>
                <a:rPr lang="ko" altLang="en-US" sz="1600" dirty="0">
                  <a:latin typeface="Malgun Gothic" panose="020B0503020000020004" pitchFamily="34" charset="-127"/>
                  <a:ea typeface="Malgun Gothic" panose="020B0503020000020004" pitchFamily="34" charset="-127"/>
                </a:rPr>
                <a:t>신장병증</a:t>
              </a:r>
              <a:endPara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pPr algn="ctr"/>
              <a:r>
                <a:rPr lang="ja-JP" altLang="en-US" sz="100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腎症</a:t>
              </a:r>
            </a:p>
          </p:txBody>
        </p:sp>
        <p:sp>
          <p:nvSpPr>
            <p:cNvPr id="24" name="線吹き出し 2 (枠付き) 23"/>
            <p:cNvSpPr/>
            <p:nvPr/>
          </p:nvSpPr>
          <p:spPr>
            <a:xfrm flipH="1">
              <a:off x="-9028384" y="4670049"/>
              <a:ext cx="1750747" cy="443015"/>
            </a:xfrm>
            <a:prstGeom prst="borderCallout2">
              <a:avLst>
                <a:gd name="adj1" fmla="val 20484"/>
                <a:gd name="adj2" fmla="val -433"/>
                <a:gd name="adj3" fmla="val 18750"/>
                <a:gd name="adj4" fmla="val -16667"/>
                <a:gd name="adj5" fmla="val 36515"/>
                <a:gd name="adj6" fmla="val -55508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r>
                <a:rPr lang="ko" altLang="en-US" sz="1600" dirty="0">
                  <a:latin typeface="Malgun Gothic" panose="020B0503020000020004" pitchFamily="34" charset="-127"/>
                  <a:ea typeface="Malgun Gothic" panose="020B0503020000020004" pitchFamily="34" charset="-127"/>
                </a:rPr>
                <a:t>신경장애</a:t>
              </a:r>
              <a:endPara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pPr algn="ctr"/>
              <a:r>
                <a:rPr lang="ja-JP" altLang="en-US" sz="100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神経障害</a:t>
              </a:r>
            </a:p>
          </p:txBody>
        </p:sp>
      </p:grp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80B79B3-65AC-CE62-B085-D95ABC564E89}"/>
              </a:ext>
            </a:extLst>
          </p:cNvPr>
          <p:cNvSpPr txBox="1">
            <a:spLocks/>
          </p:cNvSpPr>
          <p:nvPr/>
        </p:nvSpPr>
        <p:spPr>
          <a:xfrm>
            <a:off x="2032978" y="9569200"/>
            <a:ext cx="2792044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ja-JP" sz="1000" dirty="0">
                <a:solidFill>
                  <a:schemeClr val="bg1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1</a:t>
            </a:r>
            <a:r>
              <a:rPr lang="ko" altLang="ja-JP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. ‘당뇨병’은 어떤 병인가? </a:t>
            </a:r>
            <a:endParaRPr lang="en-US" altLang="ko" sz="10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kumimoji="1"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「糖尿病」ってどんな病気？</a:t>
            </a:r>
          </a:p>
        </p:txBody>
      </p:sp>
      <p:sp>
        <p:nvSpPr>
          <p:cNvPr id="7" name="スライド番号プレースホルダー 1">
            <a:extLst>
              <a:ext uri="{FF2B5EF4-FFF2-40B4-BE49-F238E27FC236}">
                <a16:creationId xmlns:a16="http://schemas.microsoft.com/office/drawing/2014/main" id="{090D6ACE-B0A4-33AA-35D6-F9C05EBF9316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pPr/>
              <a:t>2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/3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B4C0372-ABC7-C2B1-1F4B-D325407EB5DF}"/>
              </a:ext>
            </a:extLst>
          </p:cNvPr>
          <p:cNvSpPr txBox="1"/>
          <p:nvPr/>
        </p:nvSpPr>
        <p:spPr>
          <a:xfrm>
            <a:off x="188640" y="6087870"/>
            <a:ext cx="609836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ko" altLang="en-US" sz="2000" b="1" dirty="0">
                <a:solidFill>
                  <a:schemeClr val="accent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★</a:t>
            </a:r>
            <a:r>
              <a:rPr lang="ko" altLang="en-US" sz="20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당뇨병 치료 방법에는 다음 </a:t>
            </a:r>
            <a:r>
              <a:rPr lang="en-US" altLang="ko" sz="2000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3</a:t>
            </a:r>
            <a:r>
              <a:rPr lang="ko" altLang="en-US" sz="2000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가지</a:t>
            </a:r>
            <a:r>
              <a:rPr lang="ko" altLang="en-US" sz="20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가 있습니다</a:t>
            </a:r>
            <a:r>
              <a:rPr lang="en-US" altLang="ko" sz="20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</a:p>
          <a:p>
            <a:pPr rtl="0"/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糖尿病の治療は、次の</a:t>
            </a:r>
            <a:r>
              <a:rPr lang="ja-JP" altLang="en-US" sz="1100">
                <a:solidFill>
                  <a:srgbClr val="FF0000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３つ</a:t>
            </a:r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があります。</a:t>
            </a:r>
            <a:endParaRPr lang="en-US" altLang="ja-JP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rtl="0"/>
            <a:endParaRPr lang="en-US" altLang="ja-JP" sz="12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" altLang="ja-JP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혈당치를 적절한 상태로 유지하기 위해 치료를 소홀히 하지 맙시다.</a:t>
            </a:r>
            <a:endParaRPr lang="en-US" altLang="ko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血糖値を良い状態に保つためにしっかり治療をおこないましょう。</a:t>
            </a:r>
            <a:endParaRPr lang="en-US" altLang="ja-JP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C0C73C1-ECDB-164D-F103-5016A846A24A}"/>
              </a:ext>
            </a:extLst>
          </p:cNvPr>
          <p:cNvGrpSpPr/>
          <p:nvPr/>
        </p:nvGrpSpPr>
        <p:grpSpPr>
          <a:xfrm>
            <a:off x="476672" y="7473280"/>
            <a:ext cx="6155325" cy="2091078"/>
            <a:chOff x="-6596377" y="7470434"/>
            <a:chExt cx="6155325" cy="2091078"/>
          </a:xfrm>
        </p:grpSpPr>
        <p:sp>
          <p:nvSpPr>
            <p:cNvPr id="18" name="上矢印 17">
              <a:extLst>
                <a:ext uri="{FF2B5EF4-FFF2-40B4-BE49-F238E27FC236}">
                  <a16:creationId xmlns:a16="http://schemas.microsoft.com/office/drawing/2014/main" id="{8C43481D-307C-20E0-82EF-A2C605F9E374}"/>
                </a:ext>
              </a:extLst>
            </p:cNvPr>
            <p:cNvSpPr/>
            <p:nvPr/>
          </p:nvSpPr>
          <p:spPr>
            <a:xfrm>
              <a:off x="-3745789" y="8432576"/>
              <a:ext cx="648072" cy="408856"/>
            </a:xfrm>
            <a:prstGeom prst="up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ja-JP" altLang="en-US">
                <a:latin typeface="Gulim" panose="020B0600000101010101" pitchFamily="34" charset="-127"/>
                <a:ea typeface="Gulim" panose="020B0600000101010101" pitchFamily="34" charset="-127"/>
              </a:endParaRPr>
            </a:p>
          </p:txBody>
        </p:sp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478D8307-0FC4-1ED7-6D0F-0E84259D8C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950206" y="7470434"/>
              <a:ext cx="930315" cy="910798"/>
            </a:xfrm>
            <a:prstGeom prst="rect">
              <a:avLst/>
            </a:prstGeom>
          </p:spPr>
        </p:pic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4AE0473C-6FD6-7206-534E-F2F5A1893B5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596377" y="7617296"/>
              <a:ext cx="1030504" cy="973253"/>
            </a:xfrm>
            <a:prstGeom prst="rect">
              <a:avLst/>
            </a:prstGeom>
          </p:spPr>
        </p:pic>
        <p:sp>
          <p:nvSpPr>
            <p:cNvPr id="32" name="屈折矢印 31">
              <a:extLst>
                <a:ext uri="{FF2B5EF4-FFF2-40B4-BE49-F238E27FC236}">
                  <a16:creationId xmlns:a16="http://schemas.microsoft.com/office/drawing/2014/main" id="{993425EC-C49D-1DEF-F230-3CD9AB34BD71}"/>
                </a:ext>
              </a:extLst>
            </p:cNvPr>
            <p:cNvSpPr/>
            <p:nvPr/>
          </p:nvSpPr>
          <p:spPr>
            <a:xfrm rot="5400000" flipH="1">
              <a:off x="-5135607" y="7591673"/>
              <a:ext cx="777652" cy="1368154"/>
            </a:xfrm>
            <a:prstGeom prst="bentUpArrow">
              <a:avLst>
                <a:gd name="adj1" fmla="val 25000"/>
                <a:gd name="adj2" fmla="val 21325"/>
                <a:gd name="adj3" fmla="val 35904"/>
              </a:avLst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ja-JP" altLang="en-US">
                <a:latin typeface="Gulim" panose="020B0600000101010101" pitchFamily="34" charset="-127"/>
                <a:ea typeface="Gulim" panose="020B0600000101010101" pitchFamily="34" charset="-127"/>
              </a:endParaRPr>
            </a:p>
          </p:txBody>
        </p:sp>
        <p:sp>
          <p:nvSpPr>
            <p:cNvPr id="33" name="屈折矢印 32">
              <a:extLst>
                <a:ext uri="{FF2B5EF4-FFF2-40B4-BE49-F238E27FC236}">
                  <a16:creationId xmlns:a16="http://schemas.microsoft.com/office/drawing/2014/main" id="{D4378AC2-3E4C-3850-E2C0-E185D94C9550}"/>
                </a:ext>
              </a:extLst>
            </p:cNvPr>
            <p:cNvSpPr/>
            <p:nvPr/>
          </p:nvSpPr>
          <p:spPr>
            <a:xfrm rot="5400000" flipH="1" flipV="1">
              <a:off x="-2612146" y="7574607"/>
              <a:ext cx="777652" cy="1368150"/>
            </a:xfrm>
            <a:prstGeom prst="bentUpArrow">
              <a:avLst>
                <a:gd name="adj1" fmla="val 25000"/>
                <a:gd name="adj2" fmla="val 25000"/>
                <a:gd name="adj3" fmla="val 35904"/>
              </a:avLst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ja-JP" altLang="en-US">
                <a:latin typeface="Gulim" panose="020B0600000101010101" pitchFamily="34" charset="-127"/>
                <a:ea typeface="Gulim" panose="020B0600000101010101" pitchFamily="34" charset="-127"/>
              </a:endParaRPr>
            </a:p>
          </p:txBody>
        </p:sp>
        <p:sp>
          <p:nvSpPr>
            <p:cNvPr id="15" name="円/楕円 14">
              <a:extLst>
                <a:ext uri="{FF2B5EF4-FFF2-40B4-BE49-F238E27FC236}">
                  <a16:creationId xmlns:a16="http://schemas.microsoft.com/office/drawing/2014/main" id="{BFD79FEA-C6B2-0706-E0FC-E3553AC5369C}"/>
                </a:ext>
              </a:extLst>
            </p:cNvPr>
            <p:cNvSpPr/>
            <p:nvPr/>
          </p:nvSpPr>
          <p:spPr>
            <a:xfrm>
              <a:off x="-2547664" y="8481392"/>
              <a:ext cx="1584176" cy="570603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r>
                <a:rPr lang="ko" altLang="en-US" sz="1600" dirty="0">
                  <a:latin typeface="Malgun Gothic" panose="020B0503020000020004" pitchFamily="34" charset="-127"/>
                  <a:ea typeface="Malgun Gothic" panose="020B0503020000020004" pitchFamily="34" charset="-127"/>
                </a:rPr>
                <a:t>약물요법</a:t>
              </a:r>
              <a:endPara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pPr algn="ctr"/>
              <a:r>
                <a:rPr lang="ja-JP" altLang="en-US" sz="100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薬物療法</a:t>
              </a:r>
            </a:p>
          </p:txBody>
        </p:sp>
        <p:pic>
          <p:nvPicPr>
            <p:cNvPr id="30" name="図 29">
              <a:extLst>
                <a:ext uri="{FF2B5EF4-FFF2-40B4-BE49-F238E27FC236}">
                  <a16:creationId xmlns:a16="http://schemas.microsoft.com/office/drawing/2014/main" id="{9F870F6A-950C-03EF-D3D8-B627C2E810B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45393" y="8474016"/>
              <a:ext cx="804341" cy="727456"/>
            </a:xfrm>
            <a:prstGeom prst="rect">
              <a:avLst/>
            </a:prstGeom>
          </p:spPr>
        </p:pic>
        <p:sp>
          <p:nvSpPr>
            <p:cNvPr id="17" name="円/楕円 16">
              <a:extLst>
                <a:ext uri="{FF2B5EF4-FFF2-40B4-BE49-F238E27FC236}">
                  <a16:creationId xmlns:a16="http://schemas.microsoft.com/office/drawing/2014/main" id="{228A8C99-7108-5A17-57A1-7AEE9934BCED}"/>
                </a:ext>
              </a:extLst>
            </p:cNvPr>
            <p:cNvSpPr/>
            <p:nvPr/>
          </p:nvSpPr>
          <p:spPr>
            <a:xfrm>
              <a:off x="-6446983" y="8625408"/>
              <a:ext cx="1656184" cy="57671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r>
                <a:rPr lang="ko" altLang="en-US" sz="1600" dirty="0">
                  <a:latin typeface="Malgun Gothic" panose="020B0503020000020004" pitchFamily="34" charset="-127"/>
                  <a:ea typeface="Malgun Gothic" panose="020B0503020000020004" pitchFamily="34" charset="-127"/>
                </a:rPr>
                <a:t>식이요법</a:t>
              </a:r>
              <a:endPara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pPr algn="ctr"/>
              <a:r>
                <a:rPr lang="ja-JP" altLang="en-US" sz="100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食事療法</a:t>
              </a:r>
            </a:p>
          </p:txBody>
        </p:sp>
        <p:sp>
          <p:nvSpPr>
            <p:cNvPr id="16" name="円/楕円 15">
              <a:extLst>
                <a:ext uri="{FF2B5EF4-FFF2-40B4-BE49-F238E27FC236}">
                  <a16:creationId xmlns:a16="http://schemas.microsoft.com/office/drawing/2014/main" id="{870EA79B-0B18-7A3A-10C9-B9D80EE22E92}"/>
                </a:ext>
              </a:extLst>
            </p:cNvPr>
            <p:cNvSpPr/>
            <p:nvPr/>
          </p:nvSpPr>
          <p:spPr>
            <a:xfrm>
              <a:off x="-4214735" y="8841432"/>
              <a:ext cx="1656184" cy="66053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r>
                <a:rPr lang="ko" altLang="en-US" sz="1600" dirty="0">
                  <a:latin typeface="Malgun Gothic" panose="020B0503020000020004" pitchFamily="34" charset="-127"/>
                  <a:ea typeface="Malgun Gothic" panose="020B0503020000020004" pitchFamily="34" charset="-127"/>
                </a:rPr>
                <a:t>운동요법</a:t>
              </a:r>
              <a:endPara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pPr algn="ctr"/>
              <a:r>
                <a:rPr lang="ja-JP" altLang="en-US" sz="100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運動療法</a:t>
              </a:r>
            </a:p>
          </p:txBody>
        </p:sp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9F8458C5-FA0D-6581-3E0B-FDB2DE9C762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635896" y="8644207"/>
              <a:ext cx="858753" cy="917305"/>
            </a:xfrm>
            <a:prstGeom prst="rect">
              <a:avLst/>
            </a:prstGeom>
          </p:spPr>
        </p:pic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B274B12C-5300-2885-94C1-51ECFCE91E8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665188" y="7731315"/>
              <a:ext cx="774770" cy="822085"/>
            </a:xfrm>
            <a:prstGeom prst="rect">
              <a:avLst/>
            </a:prstGeom>
          </p:spPr>
        </p:pic>
      </p:grp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D07953B-EB2A-C679-36E8-78B3D27062EE}"/>
              </a:ext>
            </a:extLst>
          </p:cNvPr>
          <p:cNvSpPr txBox="1"/>
          <p:nvPr/>
        </p:nvSpPr>
        <p:spPr>
          <a:xfrm>
            <a:off x="8897815" y="50995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5015658-F221-C132-9329-D05EF2DB93FB}"/>
              </a:ext>
            </a:extLst>
          </p:cNvPr>
          <p:cNvSpPr txBox="1"/>
          <p:nvPr/>
        </p:nvSpPr>
        <p:spPr>
          <a:xfrm>
            <a:off x="5445719" y="91842"/>
            <a:ext cx="91082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ko" altLang="en-US" sz="1400" dirty="0">
                <a:solidFill>
                  <a:schemeClr val="bg1">
                    <a:lumMod val="50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한국어판</a:t>
            </a:r>
            <a:endParaRPr lang="en-US" altLang="ko" sz="1400" dirty="0">
              <a:solidFill>
                <a:schemeClr val="bg1">
                  <a:lumMod val="50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  <a:p>
            <a:pPr algn="r" rtl="0"/>
            <a:r>
              <a:rPr lang="ja-JP" altLang="en-US" sz="700">
                <a:solidFill>
                  <a:schemeClr val="bg1">
                    <a:lumMod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韓国語</a:t>
            </a:r>
            <a:endParaRPr lang="ko" altLang="en-US" sz="700" dirty="0">
              <a:solidFill>
                <a:schemeClr val="bg1">
                  <a:lumMod val="50000"/>
                </a:schemeClr>
              </a:solidFill>
              <a:latin typeface="Hiragino Kaku Gothic Pro W3" panose="020B0300000000000000" pitchFamily="34" charset="-128"/>
              <a:ea typeface="Dotum" panose="020B0600000101010101" pitchFamily="34" charset="-127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FC48BBDF-94D5-E34B-B811-354D4FFB5E4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81328" y="91842"/>
            <a:ext cx="377576" cy="540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607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44624" y="662419"/>
            <a:ext cx="6624736" cy="5370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ko" altLang="en-US" sz="2000" b="1" dirty="0">
                <a:solidFill>
                  <a:schemeClr val="accent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★</a:t>
            </a:r>
            <a:r>
              <a:rPr lang="ko" altLang="en-US" sz="20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당뇨병은 자각증상이 없기 때문에 검사가 중요합니다</a:t>
            </a:r>
            <a:r>
              <a:rPr lang="en-US" altLang="ko" sz="20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</a:p>
          <a:p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糖尿病は自覚症状がないので検査が大切です。</a:t>
            </a:r>
            <a:endParaRPr lang="en-US" altLang="ja-JP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lvl="1"/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lvl="1"/>
            <a:r>
              <a:rPr lang="ko" altLang="ja-JP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스스로 하는 검사</a:t>
            </a:r>
            <a:endParaRPr lang="en-US" altLang="ko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lvl="1"/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自分で行う検査、</a:t>
            </a:r>
            <a:endParaRPr lang="en-US" altLang="ja-JP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lvl="1"/>
            <a:endParaRPr lang="en-US" altLang="ja-JP" sz="3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lvl="1"/>
            <a:r>
              <a:rPr lang="ja-JP" altLang="en-US"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ko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・</a:t>
            </a:r>
            <a:r>
              <a:rPr lang="ko" altLang="ja-JP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체중 측정·혈압 측정</a:t>
            </a:r>
            <a:endParaRPr lang="en-US" altLang="ko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lvl="1"/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体重測定・血圧測定</a:t>
            </a:r>
            <a:endParaRPr lang="en-US" altLang="ja-JP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lvl="1"/>
            <a:endParaRPr lang="en-US" altLang="ja-JP" sz="200" strike="sngStrike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lvl="1"/>
            <a:r>
              <a:rPr lang="ja-JP" altLang="en-US"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ko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・자가 혈당 측정</a:t>
            </a:r>
            <a:r>
              <a:rPr lang="en-US" altLang="ko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(</a:t>
            </a:r>
            <a:r>
              <a:rPr lang="ko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당뇨병 주사제를 사용하는 사람</a:t>
            </a:r>
            <a:r>
              <a:rPr lang="en-US" altLang="ko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)</a:t>
            </a:r>
          </a:p>
          <a:p>
            <a:pPr lvl="1"/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自己血糖測定（糖尿病の注射薬をしている人）</a:t>
            </a:r>
            <a:endParaRPr lang="en-US" altLang="ja-JP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lvl="1"/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lvl="1"/>
            <a:r>
              <a:rPr lang="ko" altLang="ja-JP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병원에서 하는 검사</a:t>
            </a:r>
            <a:endParaRPr lang="en-US" altLang="ko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lvl="1"/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病院で行う検査、</a:t>
            </a:r>
            <a:endParaRPr lang="en-US" altLang="ja-JP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lvl="1"/>
            <a:endParaRPr lang="en-US" altLang="ja-JP" sz="3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lvl="1"/>
            <a:r>
              <a:rPr lang="ja-JP" altLang="en-US"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ko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・</a:t>
            </a:r>
            <a:r>
              <a:rPr lang="ko" altLang="ja-JP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소변 검사(신장병증 조사)</a:t>
            </a:r>
            <a:endParaRPr lang="en-US" altLang="ko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lvl="1"/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尿検査（腎症を調べる）</a:t>
            </a:r>
            <a:endParaRPr lang="en-US" altLang="ja-JP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lvl="1"/>
            <a:endParaRPr lang="en-US" altLang="ja-JP" sz="2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lvl="1"/>
            <a:r>
              <a:rPr lang="ja-JP" altLang="en-US"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ko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・</a:t>
            </a:r>
            <a:r>
              <a:rPr lang="ko" altLang="ja-JP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안저 검사(망막증 조사)</a:t>
            </a:r>
            <a:endParaRPr lang="en-US" altLang="ko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lvl="1"/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眼底検査（網膜症を調べる）</a:t>
            </a:r>
            <a:endParaRPr lang="en-US" altLang="ja-JP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lvl="1"/>
            <a:endParaRPr lang="en-US" altLang="ja-JP" sz="2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lvl="1"/>
            <a:r>
              <a:rPr lang="ja-JP" altLang="en-US"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ko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・</a:t>
            </a:r>
            <a:r>
              <a:rPr lang="ko" altLang="ja-JP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심전도 검사(허혈성 심질환 및 신경장애 조사)</a:t>
            </a:r>
            <a:endParaRPr lang="en-US" altLang="ko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lvl="1"/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心電図検査（虚血性心疾患や神経障害を調べる）</a:t>
            </a:r>
            <a:endParaRPr lang="en-US" altLang="ja-JP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lvl="1"/>
            <a:endParaRPr lang="en-US" altLang="ja-JP" sz="2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lvl="1"/>
            <a:r>
              <a:rPr lang="ja-JP" altLang="en-US"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ko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・초음파 검사</a:t>
            </a:r>
            <a:r>
              <a:rPr lang="en-US" altLang="ko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(</a:t>
            </a:r>
            <a:r>
              <a:rPr lang="ko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몸 속의 장기 조사</a:t>
            </a:r>
            <a:r>
              <a:rPr lang="en-US" altLang="ko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)</a:t>
            </a:r>
          </a:p>
          <a:p>
            <a:pPr lvl="1"/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エコー検査（体の中の臓器を調べる）</a:t>
            </a:r>
            <a:endParaRPr lang="en-US" altLang="ja-JP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lvl="1"/>
            <a:endParaRPr lang="en-US" altLang="ja-JP" sz="5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lvl="1" rtl="0"/>
            <a:r>
              <a:rPr lang="ja-JP" altLang="en-US">
                <a:latin typeface="Malgun Gothic" panose="020B0503020000020004" pitchFamily="34" charset="-127"/>
                <a:ea typeface="Malgun Gothic" panose="020B0503020000020004" pitchFamily="34" charset="-127"/>
              </a:rPr>
              <a:t>　</a:t>
            </a:r>
            <a:r>
              <a:rPr lang="ko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등이 있습니다</a:t>
            </a:r>
            <a:r>
              <a:rPr lang="en-US" altLang="ko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</a:p>
          <a:p>
            <a:pPr lvl="1"/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などがあります。</a:t>
            </a:r>
            <a:endParaRPr lang="en-US" altLang="ja-JP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9C46AC9-1F37-8522-971B-D34329CCC6CD}"/>
              </a:ext>
            </a:extLst>
          </p:cNvPr>
          <p:cNvGrpSpPr/>
          <p:nvPr/>
        </p:nvGrpSpPr>
        <p:grpSpPr>
          <a:xfrm>
            <a:off x="620688" y="5756701"/>
            <a:ext cx="5925816" cy="3731032"/>
            <a:chOff x="646112" y="5240236"/>
            <a:chExt cx="5925816" cy="3731032"/>
          </a:xfrm>
        </p:grpSpPr>
        <p:pic>
          <p:nvPicPr>
            <p:cNvPr id="14" name="図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0868" y="5767331"/>
              <a:ext cx="1247775" cy="1333500"/>
            </a:xfrm>
            <a:prstGeom prst="rect">
              <a:avLst/>
            </a:prstGeom>
          </p:spPr>
        </p:pic>
        <p:pic>
          <p:nvPicPr>
            <p:cNvPr id="15" name="図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1391" y="5753614"/>
              <a:ext cx="1381125" cy="1419225"/>
            </a:xfrm>
            <a:prstGeom prst="rect">
              <a:avLst/>
            </a:prstGeom>
          </p:spPr>
        </p:pic>
        <p:pic>
          <p:nvPicPr>
            <p:cNvPr id="17" name="図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1349" y="5887726"/>
              <a:ext cx="1061467" cy="1213105"/>
            </a:xfrm>
            <a:prstGeom prst="rect">
              <a:avLst/>
            </a:prstGeom>
          </p:spPr>
        </p:pic>
        <p:pic>
          <p:nvPicPr>
            <p:cNvPr id="18" name="図 1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65601" y="5834006"/>
              <a:ext cx="1362075" cy="1266825"/>
            </a:xfrm>
            <a:prstGeom prst="rect">
              <a:avLst/>
            </a:prstGeom>
          </p:spPr>
        </p:pic>
        <p:pic>
          <p:nvPicPr>
            <p:cNvPr id="19" name="図 1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7863" y="7192951"/>
              <a:ext cx="1343025" cy="1285875"/>
            </a:xfrm>
            <a:prstGeom prst="rect">
              <a:avLst/>
            </a:prstGeom>
          </p:spPr>
        </p:pic>
        <p:pic>
          <p:nvPicPr>
            <p:cNvPr id="20" name="図 1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4929" y="7250101"/>
              <a:ext cx="1400175" cy="1228725"/>
            </a:xfrm>
            <a:prstGeom prst="rect">
              <a:avLst/>
            </a:prstGeom>
          </p:spPr>
        </p:pic>
        <p:pic>
          <p:nvPicPr>
            <p:cNvPr id="21" name="図 2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4179" y="7210288"/>
              <a:ext cx="1381125" cy="1304925"/>
            </a:xfrm>
            <a:prstGeom prst="rect">
              <a:avLst/>
            </a:prstGeom>
          </p:spPr>
        </p:pic>
        <p:sp>
          <p:nvSpPr>
            <p:cNvPr id="2" name="テキスト ボックス 1"/>
            <p:cNvSpPr txBox="1"/>
            <p:nvPr/>
          </p:nvSpPr>
          <p:spPr>
            <a:xfrm>
              <a:off x="3706611" y="5312244"/>
              <a:ext cx="1213625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ko" altLang="en-US" sz="1600" dirty="0">
                  <a:latin typeface="Malgun Gothic" panose="020B0503020000020004" pitchFamily="34" charset="-127"/>
                  <a:ea typeface="Malgun Gothic" panose="020B0503020000020004" pitchFamily="34" charset="-127"/>
                </a:rPr>
                <a:t>소변 검사</a:t>
              </a:r>
              <a:endPara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pPr algn="ctr" rtl="0"/>
              <a:r>
                <a:rPr lang="ja-JP" altLang="en-US" sz="100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尿検査</a:t>
              </a:r>
              <a:endParaRPr lang="ko" altLang="en-US" sz="1000" dirty="0">
                <a:latin typeface="Hiragino Kaku Gothic Pro W3" panose="020B0300000000000000" pitchFamily="34" charset="-128"/>
                <a:ea typeface="Gulim" panose="020B0600000101010101" pitchFamily="34" charset="-127"/>
              </a:endParaRPr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5301208" y="5240236"/>
              <a:ext cx="127072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ko" altLang="en-US" sz="1600" dirty="0">
                  <a:latin typeface="Malgun Gothic" panose="020B0503020000020004" pitchFamily="34" charset="-127"/>
                  <a:ea typeface="Malgun Gothic" panose="020B0503020000020004" pitchFamily="34" charset="-127"/>
                </a:rPr>
                <a:t>안저 검사</a:t>
              </a:r>
              <a:endPara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pPr algn="ctr"/>
              <a:r>
                <a:rPr lang="ja-JP" altLang="en-US" sz="100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眼底検査</a:t>
              </a:r>
            </a:p>
          </p:txBody>
        </p:sp>
        <p:sp>
          <p:nvSpPr>
            <p:cNvPr id="22" name="テキスト ボックス 21"/>
            <p:cNvSpPr txBox="1"/>
            <p:nvPr/>
          </p:nvSpPr>
          <p:spPr>
            <a:xfrm>
              <a:off x="2060848" y="5312244"/>
              <a:ext cx="127072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ko" altLang="en-US" sz="1600" dirty="0">
                  <a:latin typeface="Malgun Gothic" panose="020B0503020000020004" pitchFamily="34" charset="-127"/>
                  <a:ea typeface="Malgun Gothic" panose="020B0503020000020004" pitchFamily="34" charset="-127"/>
                </a:rPr>
                <a:t>혈당 측정</a:t>
              </a:r>
              <a:endPara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pPr algn="ctr"/>
              <a:r>
                <a:rPr lang="ja-JP" altLang="en-US" sz="100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血糖測定</a:t>
              </a:r>
            </a:p>
          </p:txBody>
        </p:sp>
        <p:sp>
          <p:nvSpPr>
            <p:cNvPr id="23" name="テキスト ボックス 22"/>
            <p:cNvSpPr txBox="1"/>
            <p:nvPr/>
          </p:nvSpPr>
          <p:spPr>
            <a:xfrm>
              <a:off x="646112" y="5312244"/>
              <a:ext cx="127072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ko" altLang="en-US" sz="1600" dirty="0">
                  <a:latin typeface="Malgun Gothic" panose="020B0503020000020004" pitchFamily="34" charset="-127"/>
                  <a:ea typeface="Malgun Gothic" panose="020B0503020000020004" pitchFamily="34" charset="-127"/>
                </a:rPr>
                <a:t>체중 측정</a:t>
              </a:r>
              <a:endPara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pPr algn="ctr"/>
              <a:r>
                <a:rPr lang="ja-JP" altLang="en-US" sz="100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体重測定</a:t>
              </a:r>
            </a:p>
          </p:txBody>
        </p:sp>
        <p:sp>
          <p:nvSpPr>
            <p:cNvPr id="24" name="テキスト ボックス 23"/>
            <p:cNvSpPr txBox="1"/>
            <p:nvPr/>
          </p:nvSpPr>
          <p:spPr>
            <a:xfrm>
              <a:off x="972903" y="8478825"/>
              <a:ext cx="1447985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ko" altLang="en-US" sz="1600" dirty="0">
                  <a:latin typeface="Malgun Gothic" panose="020B0503020000020004" pitchFamily="34" charset="-127"/>
                  <a:ea typeface="Malgun Gothic" panose="020B0503020000020004" pitchFamily="34" charset="-127"/>
                </a:rPr>
                <a:t>초음파 검사</a:t>
              </a:r>
              <a:endPara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pPr algn="ctr"/>
              <a:r>
                <a:rPr lang="ja-JP" altLang="en-US" sz="100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エコー検査</a:t>
              </a:r>
            </a:p>
          </p:txBody>
        </p:sp>
        <p:sp>
          <p:nvSpPr>
            <p:cNvPr id="25" name="テキスト ボックス 24"/>
            <p:cNvSpPr txBox="1"/>
            <p:nvPr/>
          </p:nvSpPr>
          <p:spPr>
            <a:xfrm>
              <a:off x="2917119" y="8478825"/>
              <a:ext cx="1447985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ko" altLang="en-US" sz="1600" dirty="0">
                  <a:latin typeface="Malgun Gothic" panose="020B0503020000020004" pitchFamily="34" charset="-127"/>
                  <a:ea typeface="Malgun Gothic" panose="020B0503020000020004" pitchFamily="34" charset="-127"/>
                </a:rPr>
                <a:t>혈압 측정</a:t>
              </a:r>
              <a:endPara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pPr algn="ctr"/>
              <a:r>
                <a:rPr lang="ja-JP" altLang="en-US" sz="100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血圧測定</a:t>
              </a:r>
            </a:p>
          </p:txBody>
        </p:sp>
        <p:sp>
          <p:nvSpPr>
            <p:cNvPr id="26" name="テキスト ボックス 25"/>
            <p:cNvSpPr txBox="1"/>
            <p:nvPr/>
          </p:nvSpPr>
          <p:spPr>
            <a:xfrm>
              <a:off x="4869160" y="8478825"/>
              <a:ext cx="1447985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ko" altLang="en-US" sz="1600" dirty="0">
                  <a:latin typeface="Malgun Gothic" panose="020B0503020000020004" pitchFamily="34" charset="-127"/>
                  <a:ea typeface="Malgun Gothic" panose="020B0503020000020004" pitchFamily="34" charset="-127"/>
                </a:rPr>
                <a:t>심전도 검사</a:t>
              </a:r>
              <a:endParaRPr lang="en-US" altLang="ko" sz="1600" dirty="0"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pPr algn="ctr"/>
              <a:r>
                <a:rPr lang="ja-JP" altLang="en-US" sz="100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心電図検査</a:t>
              </a:r>
            </a:p>
          </p:txBody>
        </p:sp>
      </p:grpSp>
      <p:sp>
        <p:nvSpPr>
          <p:cNvPr id="6" name="フッター プレースホルダー 4">
            <a:extLst>
              <a:ext uri="{FF2B5EF4-FFF2-40B4-BE49-F238E27FC236}">
                <a16:creationId xmlns:a16="http://schemas.microsoft.com/office/drawing/2014/main" id="{60E74CDE-FE21-D32F-891C-BE6AD5211FB8}"/>
              </a:ext>
            </a:extLst>
          </p:cNvPr>
          <p:cNvSpPr txBox="1">
            <a:spLocks/>
          </p:cNvSpPr>
          <p:nvPr/>
        </p:nvSpPr>
        <p:spPr>
          <a:xfrm>
            <a:off x="2032978" y="9569200"/>
            <a:ext cx="2792044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ja-JP" sz="1000" dirty="0">
                <a:solidFill>
                  <a:schemeClr val="bg1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Times New Roman" panose="02020603050405020304" pitchFamily="18" charset="0"/>
              </a:rPr>
              <a:t>1</a:t>
            </a:r>
            <a:r>
              <a:rPr lang="ko" altLang="ja-JP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. ‘당뇨병’은 어떤 병인가? </a:t>
            </a:r>
            <a:endParaRPr lang="en-US" altLang="ko" sz="10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kumimoji="1"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「糖尿病」ってどんな病気？</a:t>
            </a:r>
          </a:p>
        </p:txBody>
      </p:sp>
      <p:sp>
        <p:nvSpPr>
          <p:cNvPr id="7" name="スライド番号プレースホルダー 1">
            <a:extLst>
              <a:ext uri="{FF2B5EF4-FFF2-40B4-BE49-F238E27FC236}">
                <a16:creationId xmlns:a16="http://schemas.microsoft.com/office/drawing/2014/main" id="{465CADEC-329D-27AE-A5B6-F1848EBE0B87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pPr/>
              <a:t>3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/3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CF26881-C353-7498-D358-BCC9431E1004}"/>
              </a:ext>
            </a:extLst>
          </p:cNvPr>
          <p:cNvSpPr txBox="1"/>
          <p:nvPr/>
        </p:nvSpPr>
        <p:spPr>
          <a:xfrm>
            <a:off x="5445719" y="91842"/>
            <a:ext cx="91082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ko" altLang="en-US" sz="1400" dirty="0">
                <a:solidFill>
                  <a:schemeClr val="bg1">
                    <a:lumMod val="50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한국어판</a:t>
            </a:r>
            <a:endParaRPr lang="en-US" altLang="ko" sz="1400" dirty="0">
              <a:solidFill>
                <a:schemeClr val="bg1">
                  <a:lumMod val="50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  <a:p>
            <a:pPr algn="r" rtl="0"/>
            <a:r>
              <a:rPr lang="ja-JP" altLang="en-US" sz="700">
                <a:solidFill>
                  <a:schemeClr val="bg1">
                    <a:lumMod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韓国語</a:t>
            </a:r>
            <a:endParaRPr lang="ko" altLang="en-US" sz="700" dirty="0">
              <a:solidFill>
                <a:schemeClr val="bg1">
                  <a:lumMod val="50000"/>
                </a:schemeClr>
              </a:solidFill>
              <a:latin typeface="Hiragino Kaku Gothic Pro W3" panose="020B0300000000000000" pitchFamily="34" charset="-128"/>
              <a:ea typeface="Dotum" panose="020B0600000101010101" pitchFamily="34" charset="-127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1DE9997E-7D0E-CDA4-1CFF-DF56A78B2A2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81328" y="91842"/>
            <a:ext cx="377576" cy="540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4810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c054a63-b167-4c04-b5d0-d411ebb564cb" xsi:nil="true"/>
    <lcf76f155ced4ddcb4097134ff3c332f xmlns="2cbc4e30-bd4c-493e-9827-f761ae7f285c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5" ma:contentTypeDescription="新しいドキュメントを作成します。" ma:contentTypeScope="" ma:versionID="ec6653aecfb0b4caf0491b54661ca33a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6ec018fe822cf1b0bac1cc40b73a61aa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092B3E9-ABE5-44D4-A2E1-4364EA79C48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9DFDE69-3941-4C79-AE1E-73AAC56D0ECE}">
  <ds:schemaRefs>
    <ds:schemaRef ds:uri="5c054a63-b167-4c04-b5d0-d411ebb564cb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terms/"/>
    <ds:schemaRef ds:uri="http://purl.org/dc/elements/1.1/"/>
    <ds:schemaRef ds:uri="2cbc4e30-bd4c-493e-9827-f761ae7f285c"/>
  </ds:schemaRefs>
</ds:datastoreItem>
</file>

<file path=customXml/itemProps3.xml><?xml version="1.0" encoding="utf-8"?>
<ds:datastoreItem xmlns:ds="http://schemas.openxmlformats.org/officeDocument/2006/customXml" ds:itemID="{06EF75B3-8B1E-4E76-ABDB-2FE496BA546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bc4e30-bd4c-493e-9827-f761ae7f285c"/>
    <ds:schemaRef ds:uri="5c054a63-b167-4c04-b5d0-d411ebb564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684</Words>
  <Application>Microsoft Macintosh PowerPoint</Application>
  <PresentationFormat>A4 210 x 297 mm</PresentationFormat>
  <Paragraphs>139</Paragraphs>
  <Slides>3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1" baseType="lpstr">
      <vt:lpstr>Dotum</vt:lpstr>
      <vt:lpstr>Gulim</vt:lpstr>
      <vt:lpstr>Hiragino Kaku Gothic Pro W3</vt:lpstr>
      <vt:lpstr>Malgun Gothic</vt:lpstr>
      <vt:lpstr>游ゴシック</vt:lpstr>
      <vt:lpstr>Arial</vt:lpstr>
      <vt:lpstr>Calibri</vt:lpstr>
      <vt:lpstr>Office ​​テーマ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cp:lastPrinted>2025-04-08T00:36:11Z</cp:lastPrinted>
  <dcterms:created xsi:type="dcterms:W3CDTF">2023-01-27T08:29:50Z</dcterms:created>
  <dcterms:modified xsi:type="dcterms:W3CDTF">2025-04-08T07:06:24Z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0x0101006AD6CFD96EA1914D84868EB8714DE2E6</vt:lpwstr>
  </property>
  <property fmtid="{D5CDD505-2E9C-101B-9397-08002B2CF9AE}" pid="3" name="MediaServiceImageTags">
    <vt:lpwstr/>
  </property>
</Properties>
</file>