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sldIdLst>
    <p:sldId id="262" r:id="rId5"/>
    <p:sldId id="263" r:id="rId6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6"/>
    <p:restoredTop sz="94729"/>
  </p:normalViewPr>
  <p:slideViewPr>
    <p:cSldViewPr>
      <p:cViewPr varScale="1">
        <p:scale>
          <a:sx n="77" d="100"/>
          <a:sy n="77" d="100"/>
        </p:scale>
        <p:origin x="1352" y="20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29D4B788-8B5F-C84E-B0F4-1D756021178E}"/>
    <pc:docChg chg="custSel modSld">
      <pc:chgData name="稲垣 典子" userId="75e47cb5-aee2-4599-8dc9-4d0088e0ed8e" providerId="ADAL" clId="{29D4B788-8B5F-C84E-B0F4-1D756021178E}" dt="2025-04-08T07:16:52.405" v="6"/>
      <pc:docMkLst>
        <pc:docMk/>
      </pc:docMkLst>
      <pc:sldChg chg="addSp delSp modSp mod">
        <pc:chgData name="稲垣 典子" userId="75e47cb5-aee2-4599-8dc9-4d0088e0ed8e" providerId="ADAL" clId="{29D4B788-8B5F-C84E-B0F4-1D756021178E}" dt="2025-04-08T07:16:52.405" v="6"/>
        <pc:sldMkLst>
          <pc:docMk/>
          <pc:sldMk cId="3310187445" sldId="262"/>
        </pc:sldMkLst>
        <pc:spChg chg="add mod">
          <ac:chgData name="稲垣 典子" userId="75e47cb5-aee2-4599-8dc9-4d0088e0ed8e" providerId="ADAL" clId="{29D4B788-8B5F-C84E-B0F4-1D756021178E}" dt="2025-04-08T07:16:52.405" v="6"/>
          <ac:spMkLst>
            <pc:docMk/>
            <pc:sldMk cId="3310187445" sldId="262"/>
            <ac:spMk id="4" creationId="{DD990556-8D53-EB6A-A2F5-F4524A10DC72}"/>
          </ac:spMkLst>
        </pc:spChg>
        <pc:spChg chg="del">
          <ac:chgData name="稲垣 典子" userId="75e47cb5-aee2-4599-8dc9-4d0088e0ed8e" providerId="ADAL" clId="{29D4B788-8B5F-C84E-B0F4-1D756021178E}" dt="2025-04-08T07:16:39.394" v="0" actId="478"/>
          <ac:spMkLst>
            <pc:docMk/>
            <pc:sldMk cId="3310187445" sldId="262"/>
            <ac:spMk id="6" creationId="{0A56BF0C-16FE-06F0-34B7-1A35E1F7E360}"/>
          </ac:spMkLst>
        </pc:spChg>
        <pc:picChg chg="del">
          <ac:chgData name="稲垣 典子" userId="75e47cb5-aee2-4599-8dc9-4d0088e0ed8e" providerId="ADAL" clId="{29D4B788-8B5F-C84E-B0F4-1D756021178E}" dt="2025-04-08T07:16:40.264" v="1" actId="478"/>
          <ac:picMkLst>
            <pc:docMk/>
            <pc:sldMk cId="3310187445" sldId="262"/>
            <ac:picMk id="5" creationId="{6CDDCACE-AD40-244F-19DB-F6B4F4F66F0B}"/>
          </ac:picMkLst>
        </pc:picChg>
        <pc:picChg chg="add mod">
          <ac:chgData name="稲垣 典子" userId="75e47cb5-aee2-4599-8dc9-4d0088e0ed8e" providerId="ADAL" clId="{29D4B788-8B5F-C84E-B0F4-1D756021178E}" dt="2025-04-08T07:16:52.405" v="6"/>
          <ac:picMkLst>
            <pc:docMk/>
            <pc:sldMk cId="3310187445" sldId="262"/>
            <ac:picMk id="9" creationId="{23A9A04D-9EE8-5DC0-027F-4EDA5637B245}"/>
          </ac:picMkLst>
        </pc:picChg>
      </pc:sldChg>
      <pc:sldChg chg="addSp delSp modSp mod">
        <pc:chgData name="稲垣 典子" userId="75e47cb5-aee2-4599-8dc9-4d0088e0ed8e" providerId="ADAL" clId="{29D4B788-8B5F-C84E-B0F4-1D756021178E}" dt="2025-04-08T07:16:51.227" v="5"/>
        <pc:sldMkLst>
          <pc:docMk/>
          <pc:sldMk cId="630233264" sldId="263"/>
        </pc:sldMkLst>
        <pc:spChg chg="add mod">
          <ac:chgData name="稲垣 典子" userId="75e47cb5-aee2-4599-8dc9-4d0088e0ed8e" providerId="ADAL" clId="{29D4B788-8B5F-C84E-B0F4-1D756021178E}" dt="2025-04-08T07:16:51.227" v="5"/>
          <ac:spMkLst>
            <pc:docMk/>
            <pc:sldMk cId="630233264" sldId="263"/>
            <ac:spMk id="4" creationId="{C9F5A003-1115-91C9-5E9D-990F2A33CC62}"/>
          </ac:spMkLst>
        </pc:spChg>
        <pc:spChg chg="del mod">
          <ac:chgData name="稲垣 典子" userId="75e47cb5-aee2-4599-8dc9-4d0088e0ed8e" providerId="ADAL" clId="{29D4B788-8B5F-C84E-B0F4-1D756021178E}" dt="2025-04-08T07:16:43.843" v="4" actId="478"/>
          <ac:spMkLst>
            <pc:docMk/>
            <pc:sldMk cId="630233264" sldId="263"/>
            <ac:spMk id="5" creationId="{9C4113F6-BAF5-D91A-5A70-F126BEB77F9B}"/>
          </ac:spMkLst>
        </pc:spChg>
        <pc:picChg chg="del">
          <ac:chgData name="稲垣 典子" userId="75e47cb5-aee2-4599-8dc9-4d0088e0ed8e" providerId="ADAL" clId="{29D4B788-8B5F-C84E-B0F4-1D756021178E}" dt="2025-04-08T07:16:42.289" v="2" actId="478"/>
          <ac:picMkLst>
            <pc:docMk/>
            <pc:sldMk cId="630233264" sldId="263"/>
            <ac:picMk id="2" creationId="{C37C043F-C322-A7C5-5AE1-D503A030E13C}"/>
          </ac:picMkLst>
        </pc:picChg>
        <pc:picChg chg="add mod">
          <ac:chgData name="稲垣 典子" userId="75e47cb5-aee2-4599-8dc9-4d0088e0ed8e" providerId="ADAL" clId="{29D4B788-8B5F-C84E-B0F4-1D756021178E}" dt="2025-04-08T07:16:51.227" v="5"/>
          <ac:picMkLst>
            <pc:docMk/>
            <pc:sldMk cId="630233264" sldId="263"/>
            <ac:picMk id="7" creationId="{DA5BBF77-6610-8F84-62D7-733565AE9496}"/>
          </ac:picMkLst>
        </pc:picChg>
      </pc:sldChg>
    </pc:docChg>
  </pc:docChgLst>
  <pc:docChgLst>
    <pc:chgData name="稲垣 典子" userId="75e47cb5-aee2-4599-8dc9-4d0088e0ed8e" providerId="ADAL" clId="{1E73A463-597B-0D41-A5FA-CE338C9B6FC0}"/>
    <pc:docChg chg="undo redo custSel modSld modMainMaster modNotesMaster">
      <pc:chgData name="稲垣 典子" userId="75e47cb5-aee2-4599-8dc9-4d0088e0ed8e" providerId="ADAL" clId="{1E73A463-597B-0D41-A5FA-CE338C9B6FC0}" dt="2024-09-20T02:26:26.956" v="612" actId="1036"/>
      <pc:docMkLst>
        <pc:docMk/>
      </pc:docMkLst>
      <pc:sldChg chg="addSp delSp modSp mod modNotes">
        <pc:chgData name="稲垣 典子" userId="75e47cb5-aee2-4599-8dc9-4d0088e0ed8e" providerId="ADAL" clId="{1E73A463-597B-0D41-A5FA-CE338C9B6FC0}" dt="2024-09-20T02:23:52.144" v="599" actId="1036"/>
        <pc:sldMkLst>
          <pc:docMk/>
          <pc:sldMk cId="3310187445" sldId="262"/>
        </pc:sldMkLst>
      </pc:sldChg>
      <pc:sldChg chg="addSp delSp modSp mod modNotes">
        <pc:chgData name="稲垣 典子" userId="75e47cb5-aee2-4599-8dc9-4d0088e0ed8e" providerId="ADAL" clId="{1E73A463-597B-0D41-A5FA-CE338C9B6FC0}" dt="2024-09-20T02:26:26.956" v="612" actId="1036"/>
        <pc:sldMkLst>
          <pc:docMk/>
          <pc:sldMk cId="630233264" sldId="263"/>
        </pc:sldMkLst>
      </pc:sldChg>
      <pc:sldMasterChg chg="modSp modSldLayout">
        <pc:chgData name="稲垣 典子" userId="75e47cb5-aee2-4599-8dc9-4d0088e0ed8e" providerId="ADAL" clId="{1E73A463-597B-0D41-A5FA-CE338C9B6FC0}" dt="2024-09-19T01:08:51.098" v="0"/>
        <pc:sldMasterMkLst>
          <pc:docMk/>
          <pc:sldMasterMk cId="2842502586" sldId="2147483648"/>
        </pc:sldMasterMkLst>
        <pc:sldLayoutChg chg="modSp">
          <pc:chgData name="稲垣 典子" userId="75e47cb5-aee2-4599-8dc9-4d0088e0ed8e" providerId="ADAL" clId="{1E73A463-597B-0D41-A5FA-CE338C9B6FC0}" dt="2024-09-19T01:08:51.098" v="0"/>
          <pc:sldLayoutMkLst>
            <pc:docMk/>
            <pc:sldMasterMk cId="2842502586" sldId="2147483648"/>
            <pc:sldLayoutMk cId="610249971" sldId="2147483649"/>
          </pc:sldLayoutMkLst>
        </pc:sldLayoutChg>
        <pc:sldLayoutChg chg="modSp">
          <pc:chgData name="稲垣 典子" userId="75e47cb5-aee2-4599-8dc9-4d0088e0ed8e" providerId="ADAL" clId="{1E73A463-597B-0D41-A5FA-CE338C9B6FC0}" dt="2024-09-19T01:08:51.098" v="0"/>
          <pc:sldLayoutMkLst>
            <pc:docMk/>
            <pc:sldMasterMk cId="2842502586" sldId="2147483648"/>
            <pc:sldLayoutMk cId="1000778378" sldId="2147483651"/>
          </pc:sldLayoutMkLst>
        </pc:sldLayoutChg>
        <pc:sldLayoutChg chg="modSp">
          <pc:chgData name="稲垣 典子" userId="75e47cb5-aee2-4599-8dc9-4d0088e0ed8e" providerId="ADAL" clId="{1E73A463-597B-0D41-A5FA-CE338C9B6FC0}" dt="2024-09-19T01:08:51.098" v="0"/>
          <pc:sldLayoutMkLst>
            <pc:docMk/>
            <pc:sldMasterMk cId="2842502586" sldId="2147483648"/>
            <pc:sldLayoutMk cId="1479043581" sldId="2147483652"/>
          </pc:sldLayoutMkLst>
        </pc:sldLayoutChg>
        <pc:sldLayoutChg chg="modSp">
          <pc:chgData name="稲垣 典子" userId="75e47cb5-aee2-4599-8dc9-4d0088e0ed8e" providerId="ADAL" clId="{1E73A463-597B-0D41-A5FA-CE338C9B6FC0}" dt="2024-09-19T01:08:51.098" v="0"/>
          <pc:sldLayoutMkLst>
            <pc:docMk/>
            <pc:sldMasterMk cId="2842502586" sldId="2147483648"/>
            <pc:sldLayoutMk cId="1035489700" sldId="2147483653"/>
          </pc:sldLayoutMkLst>
        </pc:sldLayoutChg>
        <pc:sldLayoutChg chg="modSp">
          <pc:chgData name="稲垣 典子" userId="75e47cb5-aee2-4599-8dc9-4d0088e0ed8e" providerId="ADAL" clId="{1E73A463-597B-0D41-A5FA-CE338C9B6FC0}" dt="2024-09-19T01:08:51.098" v="0"/>
          <pc:sldLayoutMkLst>
            <pc:docMk/>
            <pc:sldMasterMk cId="2842502586" sldId="2147483648"/>
            <pc:sldLayoutMk cId="15731794" sldId="2147483656"/>
          </pc:sldLayoutMkLst>
        </pc:sldLayoutChg>
        <pc:sldLayoutChg chg="modSp">
          <pc:chgData name="稲垣 典子" userId="75e47cb5-aee2-4599-8dc9-4d0088e0ed8e" providerId="ADAL" clId="{1E73A463-597B-0D41-A5FA-CE338C9B6FC0}" dt="2024-09-19T01:08:51.098" v="0"/>
          <pc:sldLayoutMkLst>
            <pc:docMk/>
            <pc:sldMasterMk cId="2842502586" sldId="2147483648"/>
            <pc:sldLayoutMk cId="1046436077" sldId="2147483657"/>
          </pc:sldLayoutMkLst>
        </pc:sldLayoutChg>
        <pc:sldLayoutChg chg="modSp">
          <pc:chgData name="稲垣 典子" userId="75e47cb5-aee2-4599-8dc9-4d0088e0ed8e" providerId="ADAL" clId="{1E73A463-597B-0D41-A5FA-CE338C9B6FC0}" dt="2024-09-19T01:08:51.098" v="0"/>
          <pc:sldLayoutMkLst>
            <pc:docMk/>
            <pc:sldMasterMk cId="2842502586" sldId="2147483648"/>
            <pc:sldLayoutMk cId="3782990561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2025/4/8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57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0E7FBA-F5F3-4CBD-883B-B0CAB390D3E1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11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2. 血糖の状態を知る検査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4320" y="1713480"/>
            <a:ext cx="6669360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★혈당</a:t>
            </a:r>
            <a:r>
              <a:rPr lang="en-US" altLang="ko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포도당</a:t>
            </a:r>
            <a:r>
              <a:rPr lang="en-US" altLang="ko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글루코스</a:t>
            </a:r>
            <a:r>
              <a:rPr lang="en-US" altLang="ko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Glu</a:t>
            </a:r>
          </a:p>
          <a:p>
            <a:pPr marL="0" indent="0">
              <a:buNone/>
            </a:pPr>
            <a:r>
              <a:rPr lang="ja-JP" altLang="en-US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ja-JP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血糖：けっとう、グルコース、Ｇｌｕ</a:t>
            </a:r>
            <a:endParaRPr lang="en-US" altLang="ja-JP" sz="1100" b="1" dirty="0">
              <a:solidFill>
                <a:schemeClr val="accent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5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[</a:t>
            </a:r>
            <a:r>
              <a:rPr lang="ko" altLang="en-US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기준치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] </a:t>
            </a:r>
            <a:r>
              <a:rPr lang="ko" altLang="en-US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공복시 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70~110㎎/dL  </a:t>
            </a:r>
            <a:r>
              <a:rPr lang="ko-KR" altLang="en-US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평상시</a:t>
            </a:r>
            <a:r>
              <a:rPr lang="en-US" altLang="ko-KR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≦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200㎎/dL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[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基準値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]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空腹時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70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～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110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㎎</a:t>
            </a:r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／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dL</a:t>
            </a:r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随時≦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200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㎎</a:t>
            </a:r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／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dL</a:t>
            </a:r>
          </a:p>
          <a:p>
            <a:pPr marL="0" indent="0">
              <a:buNone/>
            </a:pPr>
            <a:endParaRPr lang="en-US" altLang="ja-JP" sz="11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혈중 포도당 농도를 나타내고 있습니다.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血液中のブドウ糖濃度を表しています。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ko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 rtl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100~110㎎/dL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은 정상보다 혈당치가 높아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당뇨병으로 진행될 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 rtl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가능성이 높아집니다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100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～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110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㎎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／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dL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は正常高値といい、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糖尿病になる可能性が高くなります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ko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 rtl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・</a:t>
            </a:r>
            <a:r>
              <a:rPr sz="16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공복시란</a:t>
            </a:r>
            <a:r>
              <a:rPr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sz="16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마지막으로</a:t>
            </a:r>
            <a:r>
              <a:rPr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sz="16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식사하고</a:t>
            </a:r>
            <a:r>
              <a:rPr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sz="16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나서</a:t>
            </a:r>
            <a:r>
              <a:rPr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약 10시간이 </a:t>
            </a:r>
            <a:r>
              <a:rPr sz="16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지났을</a:t>
            </a:r>
            <a:r>
              <a:rPr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sz="16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때를</a:t>
            </a:r>
            <a:r>
              <a:rPr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U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 rtl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sz="16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말합니다</a:t>
            </a:r>
            <a:r>
              <a:rPr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en-U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空腹時とは、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最後に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食事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をして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から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約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10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経った時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のこと</a:t>
            </a:r>
            <a:r>
              <a:rPr lang="ja-JP" altLang="ja-JP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</a:t>
            </a: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す。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3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-KR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평상시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혈당이란 식사 타이밍과 상관없이 측정한 혈당치입니다.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随時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血糖とは、食事のタイミングにかかわらず測定した血糖値です。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en-US" altLang="ko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HbA1c: </a:t>
            </a:r>
            <a:r>
              <a:rPr lang="ko-KR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당화혈색소</a:t>
            </a:r>
            <a:endParaRPr lang="en-US" altLang="ko" sz="2000" b="1" dirty="0">
              <a:solidFill>
                <a:schemeClr val="accent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ja-JP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ＨｂＡ１ｃ：ヘモグロビンエーワンシー</a:t>
            </a:r>
            <a:endParaRPr lang="en-US" altLang="ja-JP" sz="1100" b="1" dirty="0">
              <a:solidFill>
                <a:schemeClr val="accent1"/>
              </a:solidFill>
              <a:latin typeface="Hiragino Kaku Gothic Pro W3" panose="020B0300000000000000" pitchFamily="34" charset="-128"/>
              <a:ea typeface="Gulim" panose="020B0600000101010101" pitchFamily="34" charset="-127"/>
            </a:endParaRPr>
          </a:p>
          <a:p>
            <a:pPr marL="0" indent="0">
              <a:buNone/>
            </a:pPr>
            <a:endParaRPr lang="en-US" altLang="ko" sz="500" b="1" dirty="0">
              <a:solidFill>
                <a:schemeClr val="accent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[</a:t>
            </a:r>
            <a:r>
              <a:rPr lang="ko" altLang="en-US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기준치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] 4.6~6.2%(NGSP)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[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基準値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]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4.6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～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6.2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％</a:t>
            </a:r>
            <a:r>
              <a:rPr lang="en-U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(NGSP)</a:t>
            </a:r>
            <a:endParaRPr lang="en-US" altLang="ko" sz="11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혈중 헤모글로빈은 전신에 산소를 운반하는 일을 합니다.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血液中の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ヘモグロビンは、全身に酸素を運ぶ働きをしています。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ko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 rtl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헤모글로빈에 포도당이 붙어있는 것이 HbA1c이며, 1~2개월 전의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 rtl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 상태를 알 수 있는 검사입니다.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ヘモグロビンにブドウ糖が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くっついた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もの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HbA1c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であり、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１～２ヶ月前の血糖の状態がわかる検査です。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자신의 목표를 알아둡시다.</a:t>
            </a:r>
            <a:endParaRPr lang="en-US" altLang="ja-JP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自分</a:t>
            </a:r>
            <a:r>
              <a:rPr lang="ja-JP" altLang="en-US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の目標を知って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おきましょう。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188640" y="411494"/>
            <a:ext cx="6431024" cy="101311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2. </a:t>
            </a: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혈당 상태를 알아보는 검사</a:t>
            </a:r>
            <a:endParaRPr lang="en-US" altLang="ko" sz="24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ja-JP" altLang="en-US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血糖の状態</a:t>
            </a:r>
            <a:r>
              <a:rPr lang="ja-JP" altLang="ja-JP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を知る検査</a:t>
            </a:r>
            <a:endParaRPr lang="en-US" altLang="ja-JP" sz="1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827" y="1134915"/>
            <a:ext cx="1168977" cy="1013114"/>
          </a:xfrm>
          <a:prstGeom prst="rect">
            <a:avLst/>
          </a:prstGeom>
        </p:spPr>
      </p:pic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48AB4048-F850-197D-F6BC-BBDDE3826FCE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2. 혈당 상태를 알아보는 검사 </a:t>
            </a:r>
          </a:p>
          <a:p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血糖の状態を知る検査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2" name="スライド番号プレースホルダー 1">
            <a:extLst>
              <a:ext uri="{FF2B5EF4-FFF2-40B4-BE49-F238E27FC236}">
                <a16:creationId xmlns:a16="http://schemas.microsoft.com/office/drawing/2014/main" id="{6A377B32-2689-17AC-1273-D0F53FD4230C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D990556-8D53-EB6A-A2F5-F4524A10DC72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3A9A04D-9EE8-5DC0-027F-4EDA5637B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6631" y="705368"/>
            <a:ext cx="6624737" cy="7632008"/>
          </a:xfrm>
          <a:ln w="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>
              <a:buNone/>
            </a:pP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★요당</a:t>
            </a:r>
            <a:r>
              <a:rPr lang="en-US" altLang="ko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-KR" altLang="en-US" sz="2000" b="1" dirty="0" err="1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요우토우</a:t>
            </a:r>
            <a:r>
              <a:rPr lang="ja-JP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ja-JP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尿糖：にょうとう</a:t>
            </a:r>
            <a:r>
              <a:rPr lang="ja-JP" altLang="ja-JP" sz="11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endParaRPr lang="en-US" altLang="ja-JP" sz="11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ko" sz="5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8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[</a:t>
            </a:r>
            <a:r>
              <a:rPr lang="ko" altLang="en-US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기준치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] </a:t>
            </a:r>
            <a:r>
              <a:rPr lang="ko" altLang="en-US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음성</a:t>
            </a:r>
            <a:r>
              <a:rPr lang="en-US" altLang="ko" sz="18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(-)</a:t>
            </a:r>
            <a:r>
              <a:rPr lang="ja-JP" altLang="en-US" sz="18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ja-JP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基準値］陰性（－）</a:t>
            </a:r>
            <a:endParaRPr lang="en-US" altLang="ja-JP" sz="11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solidFill>
                <a:srgbClr val="FF000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소변에서 검출되는 포도당으로 혈당치가 높을 때는 혈중 포도당이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소변으로 나옵니다.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尿にでるブドウ糖のことで、血糖値が高い時には血液中のブドウ糖が尿の中にでます。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혈당치가 약 170㎎/dL을 초과하면 요당이 양성(+)이 됩니다.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が約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170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㎎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／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dL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超えると尿糖が陽性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（＋）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にな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ります。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★경구 포도당 부하 시험</a:t>
            </a:r>
            <a:r>
              <a:rPr lang="en-US" altLang="ko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75gOGTT</a:t>
            </a:r>
          </a:p>
          <a:p>
            <a:pPr marL="0" indent="0">
              <a:buNone/>
            </a:pPr>
            <a:r>
              <a:rPr lang="ja-JP" altLang="en-US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ja-JP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経口</a:t>
            </a:r>
            <a:r>
              <a:rPr lang="ja-JP" altLang="en-US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（けいこう）</a:t>
            </a:r>
            <a:r>
              <a:rPr lang="ja-JP" altLang="ja-JP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ブドウ糖負荷試験：</a:t>
            </a:r>
            <a:r>
              <a:rPr lang="en-US" altLang="ja-JP" sz="1100" b="1" dirty="0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75</a:t>
            </a:r>
            <a:r>
              <a:rPr lang="ja-JP" altLang="ja-JP" sz="11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ｇＯＧＴＴ</a:t>
            </a:r>
            <a:endParaRPr lang="en-US" altLang="ja-JP" sz="1100" b="1" dirty="0">
              <a:solidFill>
                <a:schemeClr val="accent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당뇨병을 진단하는 검사입니다.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糖尿病を診断するための検査です。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아무것도 먹지 않고 10시간 이상 지난 후, 75g의 포도당 녹인 물을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마시고, 그 후의 혈당치 변화를 봅니다.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何も食べないで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10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時間以上たった後に、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75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ｇのブドウ糖を溶かした水を飲んで、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その後の血糖値の変化を見ます。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포도당을 마신 2시간 후에 140㎎/dL 미만이면 정상형, 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140~200㎎/dL 미만이 경계형, 200㎎/dL 이상은 당뇨병형입니다.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ブドウ糖を飲んだ２時間後が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140 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㎎／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dL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未満だと正常型、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140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～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200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未満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㎎／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dL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が境界型、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200 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㎎／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dL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以上は糖尿病型です。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공복시 혈당치가 기준치의 범위라도 식후 혈당치가 높은 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　</a:t>
            </a:r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경우에는 장래 당뇨병으로 진행될 가능성이 높아집니다.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空腹時の血糖値が基準値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範囲でも、食後の血糖値が高い場合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は、将来、糖尿病になる可能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性が高くなります。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24" y="3282814"/>
            <a:ext cx="783339" cy="878098"/>
          </a:xfrm>
          <a:prstGeom prst="rect">
            <a:avLst/>
          </a:prstGeom>
        </p:spPr>
      </p:pic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11E3EB88-8E68-67A9-B274-02B7C977DB0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18536798-56C4-C0F1-992C-8E49A36D34F4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2. 혈당 상태를 알아보는 검사 </a:t>
            </a:r>
          </a:p>
          <a:p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血糖の状態を知る検査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9F5A003-1115-91C9-5E9D-990F2A33CC62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A5BBF77-6610-8F84-62D7-733565AE9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33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9DDA77-1B9F-4D37-B8DE-DFCA849E536E}">
  <ds:schemaRefs>
    <ds:schemaRef ds:uri="http://schemas.openxmlformats.org/package/2006/metadata/core-properties"/>
    <ds:schemaRef ds:uri="2cbc4e30-bd4c-493e-9827-f761ae7f285c"/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5c054a63-b167-4c04-b5d0-d411ebb564c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29BF379-B427-4349-8340-28A54CC44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FDEDDA-BDE3-4F69-97F8-33D2E9C40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</Words>
  <Application>Microsoft Macintosh PowerPoint</Application>
  <PresentationFormat>A4 210 x 297 mm</PresentationFormat>
  <Paragraphs>84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Dotum</vt:lpstr>
      <vt:lpstr>Hiragino Kaku Gothic Pro W3</vt:lpstr>
      <vt:lpstr>Malgun Gothic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2023-01-27T09:01:00Z</dcterms:created>
  <dcterms:modified xsi:type="dcterms:W3CDTF">2025-04-08T07:17:00Z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