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sldIdLst>
    <p:sldId id="257" r:id="rId5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/>
    <p:restoredTop sz="94720"/>
  </p:normalViewPr>
  <p:slideViewPr>
    <p:cSldViewPr>
      <p:cViewPr>
        <p:scale>
          <a:sx n="151" d="100"/>
          <a:sy n="151" d="100"/>
        </p:scale>
        <p:origin x="432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7FF7ABCA-0CC0-8F41-A1F0-577E1289EA43}"/>
    <pc:docChg chg="undo custSel delSld modSld modMainMaster modNotesMaster">
      <pc:chgData name="稲垣 典子" userId="75e47cb5-aee2-4599-8dc9-4d0088e0ed8e" providerId="ADAL" clId="{7FF7ABCA-0CC0-8F41-A1F0-577E1289EA43}" dt="2024-09-24T02:14:35.831" v="657" actId="255"/>
      <pc:docMkLst>
        <pc:docMk/>
      </pc:docMkLst>
      <pc:sldChg chg="addSp delSp modSp mod">
        <pc:chgData name="稲垣 典子" userId="75e47cb5-aee2-4599-8dc9-4d0088e0ed8e" providerId="ADAL" clId="{7FF7ABCA-0CC0-8F41-A1F0-577E1289EA43}" dt="2024-09-24T02:14:35.831" v="657" actId="255"/>
        <pc:sldMkLst>
          <pc:docMk/>
          <pc:sldMk cId="1536377260" sldId="257"/>
        </pc:sldMkLst>
      </pc:sldChg>
      <pc:sldChg chg="addSp delSp modSp del mod">
        <pc:chgData name="稲垣 典子" userId="75e47cb5-aee2-4599-8dc9-4d0088e0ed8e" providerId="ADAL" clId="{7FF7ABCA-0CC0-8F41-A1F0-577E1289EA43}" dt="2024-09-20T03:24:24.265" v="636" actId="2696"/>
        <pc:sldMkLst>
          <pc:docMk/>
          <pc:sldMk cId="3019657038" sldId="258"/>
        </pc:sldMkLst>
      </pc:sldChg>
      <pc:sldMasterChg chg="modSp modSldLayout">
        <pc:chgData name="稲垣 典子" userId="75e47cb5-aee2-4599-8dc9-4d0088e0ed8e" providerId="ADAL" clId="{7FF7ABCA-0CC0-8F41-A1F0-577E1289EA43}" dt="2024-09-20T02:29:13.171" v="0"/>
        <pc:sldMasterMkLst>
          <pc:docMk/>
          <pc:sldMasterMk cId="2842502586" sldId="2147483648"/>
        </pc:sldMasterMkLst>
        <pc:sldLayoutChg chg="modSp">
          <pc:chgData name="稲垣 典子" userId="75e47cb5-aee2-4599-8dc9-4d0088e0ed8e" providerId="ADAL" clId="{7FF7ABCA-0CC0-8F41-A1F0-577E1289EA43}" dt="2024-09-20T02:29:13.171" v="0"/>
          <pc:sldLayoutMkLst>
            <pc:docMk/>
            <pc:sldMasterMk cId="2842502586" sldId="2147483648"/>
            <pc:sldLayoutMk cId="610249971" sldId="2147483649"/>
          </pc:sldLayoutMkLst>
        </pc:sldLayoutChg>
        <pc:sldLayoutChg chg="modSp">
          <pc:chgData name="稲垣 典子" userId="75e47cb5-aee2-4599-8dc9-4d0088e0ed8e" providerId="ADAL" clId="{7FF7ABCA-0CC0-8F41-A1F0-577E1289EA43}" dt="2024-09-20T02:29:13.171" v="0"/>
          <pc:sldLayoutMkLst>
            <pc:docMk/>
            <pc:sldMasterMk cId="2842502586" sldId="2147483648"/>
            <pc:sldLayoutMk cId="1000778378" sldId="2147483651"/>
          </pc:sldLayoutMkLst>
        </pc:sldLayoutChg>
        <pc:sldLayoutChg chg="modSp">
          <pc:chgData name="稲垣 典子" userId="75e47cb5-aee2-4599-8dc9-4d0088e0ed8e" providerId="ADAL" clId="{7FF7ABCA-0CC0-8F41-A1F0-577E1289EA43}" dt="2024-09-20T02:29:13.171" v="0"/>
          <pc:sldLayoutMkLst>
            <pc:docMk/>
            <pc:sldMasterMk cId="2842502586" sldId="2147483648"/>
            <pc:sldLayoutMk cId="1479043581" sldId="2147483652"/>
          </pc:sldLayoutMkLst>
        </pc:sldLayoutChg>
        <pc:sldLayoutChg chg="modSp">
          <pc:chgData name="稲垣 典子" userId="75e47cb5-aee2-4599-8dc9-4d0088e0ed8e" providerId="ADAL" clId="{7FF7ABCA-0CC0-8F41-A1F0-577E1289EA43}" dt="2024-09-20T02:29:13.171" v="0"/>
          <pc:sldLayoutMkLst>
            <pc:docMk/>
            <pc:sldMasterMk cId="2842502586" sldId="2147483648"/>
            <pc:sldLayoutMk cId="1035489700" sldId="2147483653"/>
          </pc:sldLayoutMkLst>
        </pc:sldLayoutChg>
        <pc:sldLayoutChg chg="modSp">
          <pc:chgData name="稲垣 典子" userId="75e47cb5-aee2-4599-8dc9-4d0088e0ed8e" providerId="ADAL" clId="{7FF7ABCA-0CC0-8F41-A1F0-577E1289EA43}" dt="2024-09-20T02:29:13.171" v="0"/>
          <pc:sldLayoutMkLst>
            <pc:docMk/>
            <pc:sldMasterMk cId="2842502586" sldId="2147483648"/>
            <pc:sldLayoutMk cId="15731794" sldId="2147483656"/>
          </pc:sldLayoutMkLst>
        </pc:sldLayoutChg>
        <pc:sldLayoutChg chg="modSp">
          <pc:chgData name="稲垣 典子" userId="75e47cb5-aee2-4599-8dc9-4d0088e0ed8e" providerId="ADAL" clId="{7FF7ABCA-0CC0-8F41-A1F0-577E1289EA43}" dt="2024-09-20T02:29:13.171" v="0"/>
          <pc:sldLayoutMkLst>
            <pc:docMk/>
            <pc:sldMasterMk cId="2842502586" sldId="2147483648"/>
            <pc:sldLayoutMk cId="1046436077" sldId="2147483657"/>
          </pc:sldLayoutMkLst>
        </pc:sldLayoutChg>
        <pc:sldLayoutChg chg="modSp">
          <pc:chgData name="稲垣 典子" userId="75e47cb5-aee2-4599-8dc9-4d0088e0ed8e" providerId="ADAL" clId="{7FF7ABCA-0CC0-8F41-A1F0-577E1289EA43}" dt="2024-09-20T02:29:13.171" v="0"/>
          <pc:sldLayoutMkLst>
            <pc:docMk/>
            <pc:sldMasterMk cId="2842502586" sldId="2147483648"/>
            <pc:sldLayoutMk cId="3782990561" sldId="2147483659"/>
          </pc:sldLayoutMkLst>
        </pc:sldLayoutChg>
      </pc:sldMasterChg>
    </pc:docChg>
  </pc:docChgLst>
  <pc:docChgLst>
    <pc:chgData name="稲垣 典子" userId="75e47cb5-aee2-4599-8dc9-4d0088e0ed8e" providerId="ADAL" clId="{42C029B5-8114-FD40-98DE-F1DFAC52B1C7}"/>
    <pc:docChg chg="custSel modSld">
      <pc:chgData name="稲垣 典子" userId="75e47cb5-aee2-4599-8dc9-4d0088e0ed8e" providerId="ADAL" clId="{42C029B5-8114-FD40-98DE-F1DFAC52B1C7}" dt="2025-04-08T07:18:54.749" v="4" actId="1076"/>
      <pc:docMkLst>
        <pc:docMk/>
      </pc:docMkLst>
      <pc:sldChg chg="addSp delSp modSp mod">
        <pc:chgData name="稲垣 典子" userId="75e47cb5-aee2-4599-8dc9-4d0088e0ed8e" providerId="ADAL" clId="{42C029B5-8114-FD40-98DE-F1DFAC52B1C7}" dt="2025-04-08T07:18:54.749" v="4" actId="1076"/>
        <pc:sldMkLst>
          <pc:docMk/>
          <pc:sldMk cId="1536377260" sldId="257"/>
        </pc:sldMkLst>
        <pc:spChg chg="add mod">
          <ac:chgData name="稲垣 典子" userId="75e47cb5-aee2-4599-8dc9-4d0088e0ed8e" providerId="ADAL" clId="{42C029B5-8114-FD40-98DE-F1DFAC52B1C7}" dt="2025-04-08T07:18:29.803" v="2"/>
          <ac:spMkLst>
            <pc:docMk/>
            <pc:sldMk cId="1536377260" sldId="257"/>
            <ac:spMk id="2" creationId="{4BD3A8AD-3B86-2A33-6013-0E1B6A716AD2}"/>
          </ac:spMkLst>
        </pc:spChg>
        <pc:spChg chg="del">
          <ac:chgData name="稲垣 典子" userId="75e47cb5-aee2-4599-8dc9-4d0088e0ed8e" providerId="ADAL" clId="{42C029B5-8114-FD40-98DE-F1DFAC52B1C7}" dt="2025-04-08T07:18:21.914" v="1" actId="478"/>
          <ac:spMkLst>
            <pc:docMk/>
            <pc:sldMk cId="1536377260" sldId="257"/>
            <ac:spMk id="5" creationId="{26EBFB60-9896-6960-AFF4-D92696CBE355}"/>
          </ac:spMkLst>
        </pc:spChg>
        <pc:spChg chg="mod">
          <ac:chgData name="稲垣 典子" userId="75e47cb5-aee2-4599-8dc9-4d0088e0ed8e" providerId="ADAL" clId="{42C029B5-8114-FD40-98DE-F1DFAC52B1C7}" dt="2025-04-08T07:18:54.749" v="4" actId="1076"/>
          <ac:spMkLst>
            <pc:docMk/>
            <pc:sldMk cId="1536377260" sldId="257"/>
            <ac:spMk id="11" creationId="{00000000-0000-0000-0000-000000000000}"/>
          </ac:spMkLst>
        </pc:spChg>
        <pc:picChg chg="add mod">
          <ac:chgData name="稲垣 典子" userId="75e47cb5-aee2-4599-8dc9-4d0088e0ed8e" providerId="ADAL" clId="{42C029B5-8114-FD40-98DE-F1DFAC52B1C7}" dt="2025-04-08T07:18:29.803" v="2"/>
          <ac:picMkLst>
            <pc:docMk/>
            <pc:sldMk cId="1536377260" sldId="257"/>
            <ac:picMk id="3" creationId="{6B23C5E9-F0B5-01B9-1BF4-54455E3DE5C2}"/>
          </ac:picMkLst>
        </pc:picChg>
        <pc:picChg chg="del">
          <ac:chgData name="稲垣 典子" userId="75e47cb5-aee2-4599-8dc9-4d0088e0ed8e" providerId="ADAL" clId="{42C029B5-8114-FD40-98DE-F1DFAC52B1C7}" dt="2025-04-08T07:18:19.757" v="0" actId="478"/>
          <ac:picMkLst>
            <pc:docMk/>
            <pc:sldMk cId="1536377260" sldId="257"/>
            <ac:picMk id="4" creationId="{45F2588A-AF4D-3C5B-B7C7-59D103494E5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2025/4/8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A35CF1-96B7-4448-86F8-2C45ED2A01A4}" type="slidenum">
              <a:rPr kumimoji="1" lang="ja-JP" altLang="en-US" smtClean="0"/>
              <a:pPr rtl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427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4801" y="1252125"/>
            <a:ext cx="6552728" cy="852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" altLang="ja-JP" sz="20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★심전도 검사</a:t>
            </a:r>
            <a:endParaRPr lang="en-US" altLang="ko" sz="20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ja-JP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心電図検査</a:t>
            </a:r>
            <a:endParaRPr lang="en-US" altLang="ja-JP" sz="11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ko" altLang="ja-JP" sz="500" dirty="0">
              <a:solidFill>
                <a:srgbClr val="4676B5"/>
              </a:solidFill>
              <a:latin typeface="Hiragino Kaku Gothic Pro W3" panose="020B0300000000000000" pitchFamily="34" charset="-128"/>
              <a:ea typeface="Gulim" panose="020B0600000101010101" pitchFamily="34" charset="-127"/>
            </a:endParaRPr>
          </a:p>
          <a:p>
            <a:pPr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부정맥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허혈성 심질환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자율신경장애 등을 조사하는 검사입니다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ja-JP" altLang="ja-JP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不整脈、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虚血性心疾患、自律神経障害</a:t>
            </a:r>
            <a:r>
              <a:rPr lang="ja-JP" altLang="ja-JP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など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を調べる検査です</a:t>
            </a:r>
            <a:r>
              <a:rPr lang="ja-JP" altLang="ja-JP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1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ko" altLang="ja-JP" sz="20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★심장・복부・혈관 초음파 검사</a:t>
            </a:r>
            <a:endParaRPr lang="en-US" altLang="ko" sz="20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ja-JP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心臓</a:t>
            </a:r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・腹部・血管　</a:t>
            </a:r>
            <a:r>
              <a:rPr lang="ja-JP" altLang="ja-JP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超音波検査</a:t>
            </a:r>
            <a:endParaRPr lang="en-US" altLang="ko" sz="11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ko" altLang="ja-JP" sz="500" dirty="0">
              <a:solidFill>
                <a:srgbClr val="4676B5"/>
              </a:solidFill>
              <a:latin typeface="Hiragino Kaku Gothic Pro W3" panose="020B0300000000000000" pitchFamily="34" charset="-128"/>
              <a:ea typeface="Gulim" panose="020B0600000101010101" pitchFamily="34" charset="-127"/>
            </a:endParaRPr>
          </a:p>
          <a:p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심장: 심장의 크기와 움직임, 판막의 움직임을 봅니다.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心臓：</a:t>
            </a:r>
            <a:r>
              <a:rPr lang="ja-JP" altLang="ja-JP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心臓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の大きさや動き、弁の動き</a:t>
            </a:r>
            <a:r>
              <a:rPr lang="ja-JP" altLang="ja-JP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みます。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ko" altLang="ja-JP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복부: 간, 신장, 췌장, 비장, 담낭, 대동맥의 상태를 봅니다.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腹部：</a:t>
            </a:r>
            <a:r>
              <a:rPr lang="ja-JP" altLang="ja-JP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肝臓・腎臓・膵臓・脾臓・胆嚢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・大動脈の状態をみます。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경부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목 혈관의 두께나 폭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혈액의 흐름을 봅니다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rtl="0"/>
            <a:r>
              <a:rPr lang="ja-JP" alt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ja-JP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 (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동맥경화를 봅니다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ja-JP" altLang="ja-JP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頸部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：首の血管の厚みや、狭さ、血液の流れをみます。（動脈硬化をみます）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ko" altLang="ja-JP" sz="20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★혈압 맥파</a:t>
            </a:r>
            <a:endParaRPr lang="en-US" altLang="ko" sz="20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血圧脈波</a:t>
            </a:r>
            <a:endParaRPr lang="en-US" altLang="ja-JP" sz="11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ja-JP" altLang="ja-JP" sz="5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혈압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심전도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심음도를 동시에 측정합니다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혈압은 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4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군데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양쪽 팔과 양쪽 발목에서 측정합니다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혈관의 경도와 혈관이 막히지 않았는지 알 수 있습니다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血圧・心電図・心音図を同時に測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り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ます。血圧は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4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箇所、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両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方の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腕・両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方の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足首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で測ります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血管の硬さ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や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血管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が詰まっていないか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わ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かります。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ko" altLang="ja-JP" sz="20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★24시간 혈압 측정</a:t>
            </a:r>
            <a:endParaRPr lang="en-US" altLang="ko" sz="20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n-U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24</a:t>
            </a:r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時間血圧測定</a:t>
            </a:r>
            <a:endParaRPr lang="en-US" altLang="ja-JP" sz="11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ja-JP" altLang="ja-JP" sz="50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30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분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~1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시간마다 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24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시간 계속해서 혈압을 측정합니다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그때 하고 있던 일도 기록합니다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신체 활동으로 혈압이 얼마나 변하는지 확인합니다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30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～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時間ごと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に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24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時間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続けて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血圧を測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り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ます。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その時にしていたことも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記録し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体の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活動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でどのくらい血圧が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変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わるかを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確認します。</a:t>
            </a:r>
            <a:endParaRPr lang="en-US" altLang="ko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1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2000" b="1" dirty="0">
                <a:solidFill>
                  <a:srgbClr val="4676B5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★신경전도 검사</a:t>
            </a:r>
            <a:endParaRPr lang="en-US" altLang="ko" sz="2000" b="1" dirty="0">
              <a:solidFill>
                <a:srgbClr val="4676B5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ja-JP" altLang="ja-JP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神経伝導検査</a:t>
            </a:r>
            <a:endParaRPr lang="en-US" altLang="ja-JP" sz="11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ko" sz="5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말초신경장애의 정도를 조사합니다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팔다리에 전극을 붙이고 적은 양의 전기로 신경을 자극하여 흥분이 전해지는 속도를 측정합니다</a:t>
            </a:r>
            <a:r>
              <a: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末梢神経障害の程度を調べます。手足に電極をつけて、少ない量の電気で神経を刺激して、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興奮が伝わる速さを測ります。</a:t>
            </a:r>
            <a:endParaRPr lang="ja-JP" altLang="ja-JP" sz="11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593" y="2194890"/>
            <a:ext cx="857569" cy="810255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47456" y="299591"/>
            <a:ext cx="6763088" cy="1008112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altLang="ko" sz="22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3. </a:t>
            </a:r>
            <a:r>
              <a:rPr lang="ko" altLang="en-US" sz="22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당뇨병의 합병증을 조사하는 검사</a:t>
            </a:r>
          </a:p>
          <a:p>
            <a:pPr algn="ctr" rtl="0"/>
            <a:r>
              <a:rPr lang="ja-JP" altLang="en-US" sz="14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糖尿病の合併症を調べる検査</a:t>
            </a:r>
            <a:endParaRPr lang="en-US" altLang="ja-JP" sz="1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4376936"/>
            <a:ext cx="833914" cy="798426"/>
          </a:xfrm>
          <a:prstGeom prst="rect">
            <a:avLst/>
          </a:prstGeom>
        </p:spPr>
      </p:pic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A5B2AF32-373A-9D22-4EFF-52A1D807D5AA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/1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466C6636-90D4-E180-37F0-E3C6EC9FDA66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3.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당뇨병의 합병증을 조사하는 검사</a:t>
            </a:r>
          </a:p>
          <a:p>
            <a:r>
              <a:rPr kumimoji="1" lang="ja-JP" altLang="en-US" sz="7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糖尿病の合併症を調べる検査</a:t>
            </a:r>
            <a:endParaRPr kumimoji="1" lang="ja-JP" altLang="en-US" sz="7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9FC516C-4979-9308-80DC-F47809338D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660" y="6298882"/>
            <a:ext cx="857569" cy="75256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BD3A8AD-3B86-2A33-6013-0E1B6A716AD2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B23C5E9-F0B5-01B9-1BF4-54455E3DE5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77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6FE179A-765E-4AF7-B561-162A8A8FF6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4C9A10-1F7A-4D38-A5A2-BE751F6A7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21BCC1-35B2-4430-A864-08B644520AA5}">
  <ds:schemaRefs>
    <ds:schemaRef ds:uri="5c054a63-b167-4c04-b5d0-d411ebb564cb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2cbc4e30-bd4c-493e-9827-f761ae7f285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Microsoft Macintosh PowerPoint</Application>
  <PresentationFormat>A4 210 x 297 mm</PresentationFormat>
  <Paragraphs>49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Dotum</vt:lpstr>
      <vt:lpstr>Hiragino Kaku Gothic Pro W3</vt:lpstr>
      <vt:lpstr>Malgun Gothic</vt:lpstr>
      <vt:lpstr>Arial</vt:lpstr>
      <vt:lpstr>Calibri</vt:lpstr>
      <vt:lpstr>Office ​​テーマ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2023-01-27T09:12:13Z</dcterms:created>
  <dcterms:modified xsi:type="dcterms:W3CDTF">2025-04-08T07:18:58Z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