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8"/>
  </p:notesMasterIdLst>
  <p:sldIdLst>
    <p:sldId id="265" r:id="rId5"/>
    <p:sldId id="267" r:id="rId6"/>
    <p:sldId id="269" r:id="rId7"/>
  </p:sldIdLst>
  <p:sldSz cx="6858000" cy="9906000" type="A4"/>
  <p:notesSz cx="6805613" cy="9939338"/>
  <p:defaultTextStyle>
    <a:defPPr rtl="0">
      <a:defRPr lang="ko-KR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AF08"/>
    <a:srgbClr val="4676B5"/>
    <a:srgbClr val="FFFFFF"/>
    <a:srgbClr val="FF40FF"/>
    <a:srgbClr val="0000FF"/>
    <a:srgbClr val="FF0066"/>
    <a:srgbClr val="FFFFCC"/>
    <a:srgbClr val="CCEC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ED5465-27C3-F74F-AF81-6766098E1B22}" v="43" dt="2025-04-22T06:34:17.6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531"/>
    <p:restoredTop sz="94681"/>
  </p:normalViewPr>
  <p:slideViewPr>
    <p:cSldViewPr>
      <p:cViewPr varScale="1">
        <p:scale>
          <a:sx n="68" d="100"/>
          <a:sy n="68" d="100"/>
        </p:scale>
        <p:origin x="3376" y="23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6B36921D-DC73-4B4C-BF1A-2BA805F5C700}"/>
    <pc:docChg chg="undo custSel modSld">
      <pc:chgData name="稲垣 典子" userId="75e47cb5-aee2-4599-8dc9-4d0088e0ed8e" providerId="ADAL" clId="{6B36921D-DC73-4B4C-BF1A-2BA805F5C700}" dt="2025-04-08T08:09:51.453" v="131" actId="2711"/>
      <pc:docMkLst>
        <pc:docMk/>
      </pc:docMkLst>
      <pc:sldChg chg="addSp delSp modSp mod">
        <pc:chgData name="稲垣 典子" userId="75e47cb5-aee2-4599-8dc9-4d0088e0ed8e" providerId="ADAL" clId="{6B36921D-DC73-4B4C-BF1A-2BA805F5C700}" dt="2025-04-08T08:08:59.547" v="122" actId="20577"/>
        <pc:sldMkLst>
          <pc:docMk/>
          <pc:sldMk cId="3219900359" sldId="265"/>
        </pc:sldMkLst>
        <pc:spChg chg="add mod">
          <ac:chgData name="稲垣 典子" userId="75e47cb5-aee2-4599-8dc9-4d0088e0ed8e" providerId="ADAL" clId="{6B36921D-DC73-4B4C-BF1A-2BA805F5C700}" dt="2025-04-08T07:59:51.118" v="16"/>
          <ac:spMkLst>
            <pc:docMk/>
            <pc:sldMk cId="3219900359" sldId="265"/>
            <ac:spMk id="3" creationId="{01846048-F25B-AD9B-0251-4B73F241BD36}"/>
          </ac:spMkLst>
        </pc:spChg>
        <pc:spChg chg="mod">
          <ac:chgData name="稲垣 典子" userId="75e47cb5-aee2-4599-8dc9-4d0088e0ed8e" providerId="ADAL" clId="{6B36921D-DC73-4B4C-BF1A-2BA805F5C700}" dt="2025-04-08T08:08:59.547" v="122" actId="20577"/>
          <ac:spMkLst>
            <pc:docMk/>
            <pc:sldMk cId="3219900359" sldId="265"/>
            <ac:spMk id="7" creationId="{00000000-0000-0000-0000-000000000000}"/>
          </ac:spMkLst>
        </pc:spChg>
        <pc:spChg chg="mod">
          <ac:chgData name="稲垣 典子" userId="75e47cb5-aee2-4599-8dc9-4d0088e0ed8e" providerId="ADAL" clId="{6B36921D-DC73-4B4C-BF1A-2BA805F5C700}" dt="2025-04-08T08:08:22.673" v="114" actId="2711"/>
          <ac:spMkLst>
            <pc:docMk/>
            <pc:sldMk cId="3219900359" sldId="265"/>
            <ac:spMk id="16" creationId="{00000000-0000-0000-0000-000000000000}"/>
          </ac:spMkLst>
        </pc:spChg>
        <pc:spChg chg="mod">
          <ac:chgData name="稲垣 典子" userId="75e47cb5-aee2-4599-8dc9-4d0088e0ed8e" providerId="ADAL" clId="{6B36921D-DC73-4B4C-BF1A-2BA805F5C700}" dt="2025-04-08T08:08:53.061" v="117" actId="1076"/>
          <ac:spMkLst>
            <pc:docMk/>
            <pc:sldMk cId="3219900359" sldId="265"/>
            <ac:spMk id="29" creationId="{AEB118CD-07BA-B355-DF42-C9999517CAE4}"/>
          </ac:spMkLst>
        </pc:spChg>
        <pc:picChg chg="add mod">
          <ac:chgData name="稲垣 典子" userId="75e47cb5-aee2-4599-8dc9-4d0088e0ed8e" providerId="ADAL" clId="{6B36921D-DC73-4B4C-BF1A-2BA805F5C700}" dt="2025-04-08T07:59:51.118" v="16"/>
          <ac:picMkLst>
            <pc:docMk/>
            <pc:sldMk cId="3219900359" sldId="265"/>
            <ac:picMk id="12" creationId="{A914F11B-E26A-6E42-6E33-CCA7C2A69BDF}"/>
          </ac:picMkLst>
        </pc:picChg>
      </pc:sldChg>
      <pc:sldChg chg="addSp delSp modSp mod">
        <pc:chgData name="稲垣 典子" userId="75e47cb5-aee2-4599-8dc9-4d0088e0ed8e" providerId="ADAL" clId="{6B36921D-DC73-4B4C-BF1A-2BA805F5C700}" dt="2025-04-08T08:09:51.453" v="131" actId="2711"/>
        <pc:sldMkLst>
          <pc:docMk/>
          <pc:sldMk cId="3584976024" sldId="267"/>
        </pc:sldMkLst>
        <pc:spChg chg="mod">
          <ac:chgData name="稲垣 典子" userId="75e47cb5-aee2-4599-8dc9-4d0088e0ed8e" providerId="ADAL" clId="{6B36921D-DC73-4B4C-BF1A-2BA805F5C700}" dt="2025-04-08T08:09:12.362" v="124" actId="2711"/>
          <ac:spMkLst>
            <pc:docMk/>
            <pc:sldMk cId="3584976024" sldId="267"/>
            <ac:spMk id="5" creationId="{00000000-0000-0000-0000-000000000000}"/>
          </ac:spMkLst>
        </pc:spChg>
        <pc:spChg chg="add mod">
          <ac:chgData name="稲垣 典子" userId="75e47cb5-aee2-4599-8dc9-4d0088e0ed8e" providerId="ADAL" clId="{6B36921D-DC73-4B4C-BF1A-2BA805F5C700}" dt="2025-04-08T07:59:48.687" v="14"/>
          <ac:spMkLst>
            <pc:docMk/>
            <pc:sldMk cId="3584976024" sldId="267"/>
            <ac:spMk id="7" creationId="{0E2E318A-C6A4-DA15-B21E-F18B9C21A3D8}"/>
          </ac:spMkLst>
        </pc:spChg>
        <pc:spChg chg="add mod">
          <ac:chgData name="稲垣 典子" userId="75e47cb5-aee2-4599-8dc9-4d0088e0ed8e" providerId="ADAL" clId="{6B36921D-DC73-4B4C-BF1A-2BA805F5C700}" dt="2025-04-08T08:00:37.819" v="24"/>
          <ac:spMkLst>
            <pc:docMk/>
            <pc:sldMk cId="3584976024" sldId="267"/>
            <ac:spMk id="11" creationId="{683EB430-0B1A-54B9-AECD-D6266903B3DC}"/>
          </ac:spMkLst>
        </pc:spChg>
        <pc:spChg chg="mod">
          <ac:chgData name="稲垣 典子" userId="75e47cb5-aee2-4599-8dc9-4d0088e0ed8e" providerId="ADAL" clId="{6B36921D-DC73-4B4C-BF1A-2BA805F5C700}" dt="2025-04-08T08:09:29.315" v="127" actId="2711"/>
          <ac:spMkLst>
            <pc:docMk/>
            <pc:sldMk cId="3584976024" sldId="267"/>
            <ac:spMk id="18" creationId="{00000000-0000-0000-0000-000000000000}"/>
          </ac:spMkLst>
        </pc:spChg>
        <pc:spChg chg="mod">
          <ac:chgData name="稲垣 典子" userId="75e47cb5-aee2-4599-8dc9-4d0088e0ed8e" providerId="ADAL" clId="{6B36921D-DC73-4B4C-BF1A-2BA805F5C700}" dt="2025-04-08T08:09:38.750" v="129" actId="2711"/>
          <ac:spMkLst>
            <pc:docMk/>
            <pc:sldMk cId="3584976024" sldId="267"/>
            <ac:spMk id="19" creationId="{00000000-0000-0000-0000-000000000000}"/>
          </ac:spMkLst>
        </pc:spChg>
        <pc:spChg chg="mod">
          <ac:chgData name="稲垣 典子" userId="75e47cb5-aee2-4599-8dc9-4d0088e0ed8e" providerId="ADAL" clId="{6B36921D-DC73-4B4C-BF1A-2BA805F5C700}" dt="2025-04-08T08:09:32.864" v="128" actId="2711"/>
          <ac:spMkLst>
            <pc:docMk/>
            <pc:sldMk cId="3584976024" sldId="267"/>
            <ac:spMk id="20" creationId="{00000000-0000-0000-0000-000000000000}"/>
          </ac:spMkLst>
        </pc:spChg>
        <pc:spChg chg="mod">
          <ac:chgData name="稲垣 典子" userId="75e47cb5-aee2-4599-8dc9-4d0088e0ed8e" providerId="ADAL" clId="{6B36921D-DC73-4B4C-BF1A-2BA805F5C700}" dt="2025-04-08T08:09:44.282" v="130" actId="2711"/>
          <ac:spMkLst>
            <pc:docMk/>
            <pc:sldMk cId="3584976024" sldId="267"/>
            <ac:spMk id="23" creationId="{00000000-0000-0000-0000-000000000000}"/>
          </ac:spMkLst>
        </pc:spChg>
        <pc:spChg chg="mod">
          <ac:chgData name="稲垣 典子" userId="75e47cb5-aee2-4599-8dc9-4d0088e0ed8e" providerId="ADAL" clId="{6B36921D-DC73-4B4C-BF1A-2BA805F5C700}" dt="2025-04-08T08:09:51.453" v="131" actId="2711"/>
          <ac:spMkLst>
            <pc:docMk/>
            <pc:sldMk cId="3584976024" sldId="267"/>
            <ac:spMk id="27" creationId="{00000000-0000-0000-0000-000000000000}"/>
          </ac:spMkLst>
        </pc:spChg>
        <pc:picChg chg="add mod">
          <ac:chgData name="稲垣 典子" userId="75e47cb5-aee2-4599-8dc9-4d0088e0ed8e" providerId="ADAL" clId="{6B36921D-DC73-4B4C-BF1A-2BA805F5C700}" dt="2025-04-08T07:59:48.687" v="14"/>
          <ac:picMkLst>
            <pc:docMk/>
            <pc:sldMk cId="3584976024" sldId="267"/>
            <ac:picMk id="10" creationId="{40CFD671-743B-E580-6209-C52E4D586749}"/>
          </ac:picMkLst>
        </pc:picChg>
      </pc:sldChg>
      <pc:sldChg chg="addSp delSp modSp mod">
        <pc:chgData name="稲垣 典子" userId="75e47cb5-aee2-4599-8dc9-4d0088e0ed8e" providerId="ADAL" clId="{6B36921D-DC73-4B4C-BF1A-2BA805F5C700}" dt="2025-04-08T08:09:07.042" v="123" actId="2711"/>
        <pc:sldMkLst>
          <pc:docMk/>
          <pc:sldMk cId="2146769580" sldId="268"/>
        </pc:sldMkLst>
      </pc:sldChg>
      <pc:sldChg chg="addSp delSp modSp mod">
        <pc:chgData name="稲垣 典子" userId="75e47cb5-aee2-4599-8dc9-4d0088e0ed8e" providerId="ADAL" clId="{6B36921D-DC73-4B4C-BF1A-2BA805F5C700}" dt="2025-04-08T08:09:23.180" v="126" actId="2711"/>
        <pc:sldMkLst>
          <pc:docMk/>
          <pc:sldMk cId="3511756122" sldId="269"/>
        </pc:sldMkLst>
        <pc:spChg chg="mod">
          <ac:chgData name="稲垣 典子" userId="75e47cb5-aee2-4599-8dc9-4d0088e0ed8e" providerId="ADAL" clId="{6B36921D-DC73-4B4C-BF1A-2BA805F5C700}" dt="2025-04-08T08:09:18.866" v="125" actId="2711"/>
          <ac:spMkLst>
            <pc:docMk/>
            <pc:sldMk cId="3511756122" sldId="269"/>
            <ac:spMk id="2" creationId="{00000000-0000-0000-0000-000000000000}"/>
          </ac:spMkLst>
        </pc:spChg>
        <pc:spChg chg="mod">
          <ac:chgData name="稲垣 典子" userId="75e47cb5-aee2-4599-8dc9-4d0088e0ed8e" providerId="ADAL" clId="{6B36921D-DC73-4B4C-BF1A-2BA805F5C700}" dt="2025-04-08T08:09:23.180" v="126" actId="2711"/>
          <ac:spMkLst>
            <pc:docMk/>
            <pc:sldMk cId="3511756122" sldId="269"/>
            <ac:spMk id="4" creationId="{00000000-0000-0000-0000-000000000000}"/>
          </ac:spMkLst>
        </pc:spChg>
        <pc:spChg chg="add mod">
          <ac:chgData name="稲垣 典子" userId="75e47cb5-aee2-4599-8dc9-4d0088e0ed8e" providerId="ADAL" clId="{6B36921D-DC73-4B4C-BF1A-2BA805F5C700}" dt="2025-04-08T07:59:47.042" v="13"/>
          <ac:spMkLst>
            <pc:docMk/>
            <pc:sldMk cId="3511756122" sldId="269"/>
            <ac:spMk id="7" creationId="{30904AEF-D99C-1066-CB86-8EE752969DFB}"/>
          </ac:spMkLst>
        </pc:spChg>
        <pc:spChg chg="add mod">
          <ac:chgData name="稲垣 典子" userId="75e47cb5-aee2-4599-8dc9-4d0088e0ed8e" providerId="ADAL" clId="{6B36921D-DC73-4B4C-BF1A-2BA805F5C700}" dt="2025-04-08T08:00:38.727" v="25"/>
          <ac:spMkLst>
            <pc:docMk/>
            <pc:sldMk cId="3511756122" sldId="269"/>
            <ac:spMk id="11" creationId="{A44A8270-ADF5-3049-1D42-BDAAD0B6EEE6}"/>
          </ac:spMkLst>
        </pc:spChg>
        <pc:picChg chg="add mod">
          <ac:chgData name="稲垣 典子" userId="75e47cb5-aee2-4599-8dc9-4d0088e0ed8e" providerId="ADAL" clId="{6B36921D-DC73-4B4C-BF1A-2BA805F5C700}" dt="2025-04-08T07:59:47.042" v="13"/>
          <ac:picMkLst>
            <pc:docMk/>
            <pc:sldMk cId="3511756122" sldId="269"/>
            <ac:picMk id="10" creationId="{51CE81E3-952B-D6F2-5797-4183FFBCFB3E}"/>
          </ac:picMkLst>
        </pc:picChg>
      </pc:sldChg>
    </pc:docChg>
  </pc:docChgLst>
  <pc:docChgLst>
    <pc:chgData name="稲垣 典子" userId="75e47cb5-aee2-4599-8dc9-4d0088e0ed8e" providerId="ADAL" clId="{7FED5465-27C3-F74F-AF81-6766098E1B22}"/>
    <pc:docChg chg="undo custSel delSld modSld modMainMaster modNotesMaster">
      <pc:chgData name="稲垣 典子" userId="75e47cb5-aee2-4599-8dc9-4d0088e0ed8e" providerId="ADAL" clId="{7FED5465-27C3-F74F-AF81-6766098E1B22}" dt="2025-04-22T06:37:24.938" v="1384" actId="20577"/>
      <pc:docMkLst>
        <pc:docMk/>
      </pc:docMkLst>
      <pc:sldChg chg="addSp delSp modSp mod modNotes">
        <pc:chgData name="稲垣 典子" userId="75e47cb5-aee2-4599-8dc9-4d0088e0ed8e" providerId="ADAL" clId="{7FED5465-27C3-F74F-AF81-6766098E1B22}" dt="2025-04-22T06:23:54.962" v="1257" actId="1036"/>
        <pc:sldMkLst>
          <pc:docMk/>
          <pc:sldMk cId="3219900359" sldId="265"/>
        </pc:sldMkLst>
        <pc:spChg chg="mod">
          <ac:chgData name="稲垣 典子" userId="75e47cb5-aee2-4599-8dc9-4d0088e0ed8e" providerId="ADAL" clId="{7FED5465-27C3-F74F-AF81-6766098E1B22}" dt="2025-04-07T07:44:45.922" v="0"/>
          <ac:spMkLst>
            <pc:docMk/>
            <pc:sldMk cId="3219900359" sldId="265"/>
            <ac:spMk id="4" creationId="{00000000-0000-0000-0000-000000000000}"/>
          </ac:spMkLst>
        </pc:spChg>
        <pc:spChg chg="mod">
          <ac:chgData name="稲垣 典子" userId="75e47cb5-aee2-4599-8dc9-4d0088e0ed8e" providerId="ADAL" clId="{7FED5465-27C3-F74F-AF81-6766098E1B22}" dt="2025-04-22T05:49:27.499" v="771" actId="1035"/>
          <ac:spMkLst>
            <pc:docMk/>
            <pc:sldMk cId="3219900359" sldId="265"/>
            <ac:spMk id="5" creationId="{971E09D2-1CAC-A346-A153-05AAD4E14F3D}"/>
          </ac:spMkLst>
        </pc:spChg>
        <pc:spChg chg="add del mod">
          <ac:chgData name="稲垣 典子" userId="75e47cb5-aee2-4599-8dc9-4d0088e0ed8e" providerId="ADAL" clId="{7FED5465-27C3-F74F-AF81-6766098E1B22}" dt="2025-04-22T05:40:36.175" v="690"/>
          <ac:spMkLst>
            <pc:docMk/>
            <pc:sldMk cId="3219900359" sldId="265"/>
            <ac:spMk id="6" creationId="{A83D7EB9-7D52-C439-E2B3-1F057FF611AD}"/>
          </ac:spMkLst>
        </pc:spChg>
        <pc:spChg chg="mod">
          <ac:chgData name="稲垣 典子" userId="75e47cb5-aee2-4599-8dc9-4d0088e0ed8e" providerId="ADAL" clId="{7FED5465-27C3-F74F-AF81-6766098E1B22}" dt="2025-04-22T06:22:49.887" v="1239" actId="113"/>
          <ac:spMkLst>
            <pc:docMk/>
            <pc:sldMk cId="3219900359" sldId="265"/>
            <ac:spMk id="7" creationId="{00000000-0000-0000-0000-000000000000}"/>
          </ac:spMkLst>
        </pc:spChg>
        <pc:spChg chg="add mod">
          <ac:chgData name="稲垣 典子" userId="75e47cb5-aee2-4599-8dc9-4d0088e0ed8e" providerId="ADAL" clId="{7FED5465-27C3-F74F-AF81-6766098E1B22}" dt="2025-04-22T06:20:09.650" v="1216" actId="1035"/>
          <ac:spMkLst>
            <pc:docMk/>
            <pc:sldMk cId="3219900359" sldId="265"/>
            <ac:spMk id="8" creationId="{F88255D3-1DC9-5EBF-914E-8E7D73BDE9BE}"/>
          </ac:spMkLst>
        </pc:spChg>
        <pc:spChg chg="mod">
          <ac:chgData name="稲垣 典子" userId="75e47cb5-aee2-4599-8dc9-4d0088e0ed8e" providerId="ADAL" clId="{7FED5465-27C3-F74F-AF81-6766098E1B22}" dt="2025-04-22T05:49:27.499" v="771" actId="1035"/>
          <ac:spMkLst>
            <pc:docMk/>
            <pc:sldMk cId="3219900359" sldId="265"/>
            <ac:spMk id="10" creationId="{6D4F1B32-1112-0D45-395E-8A9F98456717}"/>
          </ac:spMkLst>
        </pc:spChg>
        <pc:spChg chg="mod">
          <ac:chgData name="稲垣 典子" userId="75e47cb5-aee2-4599-8dc9-4d0088e0ed8e" providerId="ADAL" clId="{7FED5465-27C3-F74F-AF81-6766098E1B22}" dt="2025-04-22T05:49:27.499" v="771" actId="1035"/>
          <ac:spMkLst>
            <pc:docMk/>
            <pc:sldMk cId="3219900359" sldId="265"/>
            <ac:spMk id="11" creationId="{560784F2-C26B-07A6-D00A-47B9E8856B1A}"/>
          </ac:spMkLst>
        </pc:spChg>
        <pc:spChg chg="mod">
          <ac:chgData name="稲垣 典子" userId="75e47cb5-aee2-4599-8dc9-4d0088e0ed8e" providerId="ADAL" clId="{7FED5465-27C3-F74F-AF81-6766098E1B22}" dt="2025-04-22T05:49:27.499" v="771" actId="1035"/>
          <ac:spMkLst>
            <pc:docMk/>
            <pc:sldMk cId="3219900359" sldId="265"/>
            <ac:spMk id="13" creationId="{CFFBF6CE-99B6-E196-3619-6E3D8CCCFA38}"/>
          </ac:spMkLst>
        </pc:spChg>
        <pc:spChg chg="mod">
          <ac:chgData name="稲垣 典子" userId="75e47cb5-aee2-4599-8dc9-4d0088e0ed8e" providerId="ADAL" clId="{7FED5465-27C3-F74F-AF81-6766098E1B22}" dt="2025-04-22T04:53:52.018" v="143" actId="1035"/>
          <ac:spMkLst>
            <pc:docMk/>
            <pc:sldMk cId="3219900359" sldId="265"/>
            <ac:spMk id="16" creationId="{00000000-0000-0000-0000-000000000000}"/>
          </ac:spMkLst>
        </pc:spChg>
        <pc:spChg chg="del">
          <ac:chgData name="稲垣 典子" userId="75e47cb5-aee2-4599-8dc9-4d0088e0ed8e" providerId="ADAL" clId="{7FED5465-27C3-F74F-AF81-6766098E1B22}" dt="2025-04-22T06:01:43.722" v="908" actId="478"/>
          <ac:spMkLst>
            <pc:docMk/>
            <pc:sldMk cId="3219900359" sldId="265"/>
            <ac:spMk id="17" creationId="{B320689F-E4D4-71E2-D77D-FF465B96B959}"/>
          </ac:spMkLst>
        </pc:spChg>
        <pc:spChg chg="add mod">
          <ac:chgData name="稲垣 典子" userId="75e47cb5-aee2-4599-8dc9-4d0088e0ed8e" providerId="ADAL" clId="{7FED5465-27C3-F74F-AF81-6766098E1B22}" dt="2025-04-07T08:10:11.130" v="95" actId="20577"/>
          <ac:spMkLst>
            <pc:docMk/>
            <pc:sldMk cId="3219900359" sldId="265"/>
            <ac:spMk id="19" creationId="{A74D2880-58C5-CEB2-47D9-65EEEB1808E1}"/>
          </ac:spMkLst>
        </pc:spChg>
        <pc:spChg chg="mod">
          <ac:chgData name="稲垣 典子" userId="75e47cb5-aee2-4599-8dc9-4d0088e0ed8e" providerId="ADAL" clId="{7FED5465-27C3-F74F-AF81-6766098E1B22}" dt="2025-04-22T06:19:04.535" v="1190" actId="1038"/>
          <ac:spMkLst>
            <pc:docMk/>
            <pc:sldMk cId="3219900359" sldId="265"/>
            <ac:spMk id="20" creationId="{E2D85339-8065-9A68-5A26-4FA9CCC84463}"/>
          </ac:spMkLst>
        </pc:spChg>
        <pc:spChg chg="mod">
          <ac:chgData name="稲垣 典子" userId="75e47cb5-aee2-4599-8dc9-4d0088e0ed8e" providerId="ADAL" clId="{7FED5465-27C3-F74F-AF81-6766098E1B22}" dt="2025-04-22T05:49:27.499" v="771" actId="1035"/>
          <ac:spMkLst>
            <pc:docMk/>
            <pc:sldMk cId="3219900359" sldId="265"/>
            <ac:spMk id="21" creationId="{16A963B6-01E8-FBFE-607C-FA628CF9069A}"/>
          </ac:spMkLst>
        </pc:spChg>
        <pc:spChg chg="mod">
          <ac:chgData name="稲垣 典子" userId="75e47cb5-aee2-4599-8dc9-4d0088e0ed8e" providerId="ADAL" clId="{7FED5465-27C3-F74F-AF81-6766098E1B22}" dt="2025-04-22T05:49:27.499" v="771" actId="1035"/>
          <ac:spMkLst>
            <pc:docMk/>
            <pc:sldMk cId="3219900359" sldId="265"/>
            <ac:spMk id="22" creationId="{26EFA42B-AC04-316D-3C31-CB8A4AF0A531}"/>
          </ac:spMkLst>
        </pc:spChg>
        <pc:spChg chg="mod">
          <ac:chgData name="稲垣 典子" userId="75e47cb5-aee2-4599-8dc9-4d0088e0ed8e" providerId="ADAL" clId="{7FED5465-27C3-F74F-AF81-6766098E1B22}" dt="2025-04-22T05:57:28.541" v="859" actId="2711"/>
          <ac:spMkLst>
            <pc:docMk/>
            <pc:sldMk cId="3219900359" sldId="265"/>
            <ac:spMk id="23" creationId="{C8F59A15-5CDF-EA7E-91AF-65D5DF6B61B1}"/>
          </ac:spMkLst>
        </pc:spChg>
        <pc:spChg chg="mod">
          <ac:chgData name="稲垣 典子" userId="75e47cb5-aee2-4599-8dc9-4d0088e0ed8e" providerId="ADAL" clId="{7FED5465-27C3-F74F-AF81-6766098E1B22}" dt="2025-04-22T05:58:43.622" v="880" actId="1076"/>
          <ac:spMkLst>
            <pc:docMk/>
            <pc:sldMk cId="3219900359" sldId="265"/>
            <ac:spMk id="24" creationId="{6F06EE3E-64B9-069D-2770-564334966AA7}"/>
          </ac:spMkLst>
        </pc:spChg>
        <pc:spChg chg="mod">
          <ac:chgData name="稲垣 典子" userId="75e47cb5-aee2-4599-8dc9-4d0088e0ed8e" providerId="ADAL" clId="{7FED5465-27C3-F74F-AF81-6766098E1B22}" dt="2025-04-22T05:55:59.218" v="842" actId="1076"/>
          <ac:spMkLst>
            <pc:docMk/>
            <pc:sldMk cId="3219900359" sldId="265"/>
            <ac:spMk id="26" creationId="{212D2B4C-CA9E-38E2-2E82-5FD6D1C5AA94}"/>
          </ac:spMkLst>
        </pc:spChg>
        <pc:spChg chg="mod">
          <ac:chgData name="稲垣 典子" userId="75e47cb5-aee2-4599-8dc9-4d0088e0ed8e" providerId="ADAL" clId="{7FED5465-27C3-F74F-AF81-6766098E1B22}" dt="2025-04-22T05:55:51.202" v="841" actId="14100"/>
          <ac:spMkLst>
            <pc:docMk/>
            <pc:sldMk cId="3219900359" sldId="265"/>
            <ac:spMk id="27" creationId="{2709355D-E4FA-BE17-2BCF-FF94DF41F9CF}"/>
          </ac:spMkLst>
        </pc:spChg>
        <pc:spChg chg="mod">
          <ac:chgData name="稲垣 典子" userId="75e47cb5-aee2-4599-8dc9-4d0088e0ed8e" providerId="ADAL" clId="{7FED5465-27C3-F74F-AF81-6766098E1B22}" dt="2025-04-22T06:17:40.102" v="1081" actId="255"/>
          <ac:spMkLst>
            <pc:docMk/>
            <pc:sldMk cId="3219900359" sldId="265"/>
            <ac:spMk id="29" creationId="{AEB118CD-07BA-B355-DF42-C9999517CAE4}"/>
          </ac:spMkLst>
        </pc:spChg>
        <pc:spChg chg="add mod">
          <ac:chgData name="稲垣 典子" userId="75e47cb5-aee2-4599-8dc9-4d0088e0ed8e" providerId="ADAL" clId="{7FED5465-27C3-F74F-AF81-6766098E1B22}" dt="2025-04-22T06:20:36.719" v="1234" actId="1038"/>
          <ac:spMkLst>
            <pc:docMk/>
            <pc:sldMk cId="3219900359" sldId="265"/>
            <ac:spMk id="30" creationId="{A80FBF39-BDE2-EACD-5556-B9AFC4C54B22}"/>
          </ac:spMkLst>
        </pc:spChg>
        <pc:spChg chg="add mod">
          <ac:chgData name="稲垣 典子" userId="75e47cb5-aee2-4599-8dc9-4d0088e0ed8e" providerId="ADAL" clId="{7FED5465-27C3-F74F-AF81-6766098E1B22}" dt="2025-04-22T06:20:29.829" v="1233" actId="1038"/>
          <ac:spMkLst>
            <pc:docMk/>
            <pc:sldMk cId="3219900359" sldId="265"/>
            <ac:spMk id="32" creationId="{9098544D-546A-C06B-98AD-E5E14B08AF9F}"/>
          </ac:spMkLst>
        </pc:spChg>
        <pc:spChg chg="add mod">
          <ac:chgData name="稲垣 典子" userId="75e47cb5-aee2-4599-8dc9-4d0088e0ed8e" providerId="ADAL" clId="{7FED5465-27C3-F74F-AF81-6766098E1B22}" dt="2025-04-22T05:49:27.499" v="771" actId="1035"/>
          <ac:spMkLst>
            <pc:docMk/>
            <pc:sldMk cId="3219900359" sldId="265"/>
            <ac:spMk id="33" creationId="{6B3142A4-9091-78BC-F59F-923AF0B592F9}"/>
          </ac:spMkLst>
        </pc:spChg>
        <pc:spChg chg="add mod">
          <ac:chgData name="稲垣 典子" userId="75e47cb5-aee2-4599-8dc9-4d0088e0ed8e" providerId="ADAL" clId="{7FED5465-27C3-F74F-AF81-6766098E1B22}" dt="2025-04-22T05:58:23.986" v="877" actId="1076"/>
          <ac:spMkLst>
            <pc:docMk/>
            <pc:sldMk cId="3219900359" sldId="265"/>
            <ac:spMk id="34" creationId="{1897FE82-E152-30A1-E493-D93C5D2FE628}"/>
          </ac:spMkLst>
        </pc:spChg>
        <pc:spChg chg="add mod">
          <ac:chgData name="稲垣 典子" userId="75e47cb5-aee2-4599-8dc9-4d0088e0ed8e" providerId="ADAL" clId="{7FED5465-27C3-F74F-AF81-6766098E1B22}" dt="2025-04-22T06:09:15.024" v="991" actId="20577"/>
          <ac:spMkLst>
            <pc:docMk/>
            <pc:sldMk cId="3219900359" sldId="265"/>
            <ac:spMk id="36" creationId="{3F716F86-1CB3-555F-1E63-85D9158D86C6}"/>
          </ac:spMkLst>
        </pc:spChg>
        <pc:grpChg chg="add mod">
          <ac:chgData name="稲垣 典子" userId="75e47cb5-aee2-4599-8dc9-4d0088e0ed8e" providerId="ADAL" clId="{7FED5465-27C3-F74F-AF81-6766098E1B22}" dt="2025-04-22T06:23:54.962" v="1257" actId="1036"/>
          <ac:grpSpMkLst>
            <pc:docMk/>
            <pc:sldMk cId="3219900359" sldId="265"/>
            <ac:grpSpMk id="35" creationId="{41A0D780-F83A-D20A-4F8B-513BD41C6614}"/>
          </ac:grpSpMkLst>
        </pc:grpChg>
        <pc:grpChg chg="add mod">
          <ac:chgData name="稲垣 典子" userId="75e47cb5-aee2-4599-8dc9-4d0088e0ed8e" providerId="ADAL" clId="{7FED5465-27C3-F74F-AF81-6766098E1B22}" dt="2025-04-22T06:19:32.318" v="1199" actId="1076"/>
          <ac:grpSpMkLst>
            <pc:docMk/>
            <pc:sldMk cId="3219900359" sldId="265"/>
            <ac:grpSpMk id="37" creationId="{9932545C-4AE2-FD5F-3531-DE2FF1A55C00}"/>
          </ac:grpSpMkLst>
        </pc:grpChg>
        <pc:graphicFrameChg chg="del">
          <ac:chgData name="稲垣 典子" userId="75e47cb5-aee2-4599-8dc9-4d0088e0ed8e" providerId="ADAL" clId="{7FED5465-27C3-F74F-AF81-6766098E1B22}" dt="2025-04-22T06:12:20.872" v="1029" actId="478"/>
          <ac:graphicFrameMkLst>
            <pc:docMk/>
            <pc:sldMk cId="3219900359" sldId="265"/>
            <ac:graphicFrameMk id="9" creationId="{F795CD2E-A21A-B646-9694-AAA42EDCE4E7}"/>
          </ac:graphicFrameMkLst>
        </pc:graphicFrameChg>
        <pc:picChg chg="add del mod">
          <ac:chgData name="稲垣 典子" userId="75e47cb5-aee2-4599-8dc9-4d0088e0ed8e" providerId="ADAL" clId="{7FED5465-27C3-F74F-AF81-6766098E1B22}" dt="2025-04-22T05:39:50.338" v="673" actId="478"/>
          <ac:picMkLst>
            <pc:docMk/>
            <pc:sldMk cId="3219900359" sldId="265"/>
            <ac:picMk id="2" creationId="{E6C44FB2-1A1E-76D6-9803-053788D90CD5}"/>
          </ac:picMkLst>
        </pc:picChg>
        <pc:picChg chg="mod">
          <ac:chgData name="稲垣 典子" userId="75e47cb5-aee2-4599-8dc9-4d0088e0ed8e" providerId="ADAL" clId="{7FED5465-27C3-F74F-AF81-6766098E1B22}" dt="2025-04-22T06:18:43.525" v="1151" actId="1037"/>
          <ac:picMkLst>
            <pc:docMk/>
            <pc:sldMk cId="3219900359" sldId="265"/>
            <ac:picMk id="14" creationId="{00000000-0000-0000-0000-000000000000}"/>
          </ac:picMkLst>
        </pc:picChg>
        <pc:picChg chg="mod">
          <ac:chgData name="稲垣 典子" userId="75e47cb5-aee2-4599-8dc9-4d0088e0ed8e" providerId="ADAL" clId="{7FED5465-27C3-F74F-AF81-6766098E1B22}" dt="2025-04-22T05:53:27.010" v="799" actId="1035"/>
          <ac:picMkLst>
            <pc:docMk/>
            <pc:sldMk cId="3219900359" sldId="265"/>
            <ac:picMk id="15" creationId="{00000000-0000-0000-0000-000000000000}"/>
          </ac:picMkLst>
        </pc:picChg>
        <pc:picChg chg="mod">
          <ac:chgData name="稲垣 典子" userId="75e47cb5-aee2-4599-8dc9-4d0088e0ed8e" providerId="ADAL" clId="{7FED5465-27C3-F74F-AF81-6766098E1B22}" dt="2025-04-22T06:23:52.968" v="1255" actId="1036"/>
          <ac:picMkLst>
            <pc:docMk/>
            <pc:sldMk cId="3219900359" sldId="265"/>
            <ac:picMk id="18" creationId="{00000000-0000-0000-0000-000000000000}"/>
          </ac:picMkLst>
        </pc:picChg>
        <pc:picChg chg="add mod">
          <ac:chgData name="稲垣 典子" userId="75e47cb5-aee2-4599-8dc9-4d0088e0ed8e" providerId="ADAL" clId="{7FED5465-27C3-F74F-AF81-6766098E1B22}" dt="2025-04-22T06:23:36.573" v="1249" actId="1035"/>
          <ac:picMkLst>
            <pc:docMk/>
            <pc:sldMk cId="3219900359" sldId="265"/>
            <ac:picMk id="31" creationId="{91D1B183-3585-91A9-9EF0-BB61FB415BFC}"/>
          </ac:picMkLst>
        </pc:picChg>
      </pc:sldChg>
      <pc:sldChg chg="addSp delSp modSp mod">
        <pc:chgData name="稲垣 典子" userId="75e47cb5-aee2-4599-8dc9-4d0088e0ed8e" providerId="ADAL" clId="{7FED5465-27C3-F74F-AF81-6766098E1B22}" dt="2025-04-22T06:37:24.938" v="1384" actId="20577"/>
        <pc:sldMkLst>
          <pc:docMk/>
          <pc:sldMk cId="3584976024" sldId="267"/>
        </pc:sldMkLst>
        <pc:spChg chg="add mod">
          <ac:chgData name="稲垣 典子" userId="75e47cb5-aee2-4599-8dc9-4d0088e0ed8e" providerId="ADAL" clId="{7FED5465-27C3-F74F-AF81-6766098E1B22}" dt="2025-04-07T08:10:41.310" v="101"/>
          <ac:spMkLst>
            <pc:docMk/>
            <pc:sldMk cId="3584976024" sldId="267"/>
            <ac:spMk id="2" creationId="{D942B629-0628-2A11-7587-95E340ADDA75}"/>
          </ac:spMkLst>
        </pc:spChg>
        <pc:spChg chg="mod">
          <ac:chgData name="稲垣 典子" userId="75e47cb5-aee2-4599-8dc9-4d0088e0ed8e" providerId="ADAL" clId="{7FED5465-27C3-F74F-AF81-6766098E1B22}" dt="2025-04-22T06:37:24.938" v="1384" actId="20577"/>
          <ac:spMkLst>
            <pc:docMk/>
            <pc:sldMk cId="3584976024" sldId="267"/>
            <ac:spMk id="5" creationId="{00000000-0000-0000-0000-000000000000}"/>
          </ac:spMkLst>
        </pc:spChg>
        <pc:spChg chg="mod">
          <ac:chgData name="稲垣 典子" userId="75e47cb5-aee2-4599-8dc9-4d0088e0ed8e" providerId="ADAL" clId="{7FED5465-27C3-F74F-AF81-6766098E1B22}" dt="2025-04-22T06:09:10.533" v="989" actId="20577"/>
          <ac:spMkLst>
            <pc:docMk/>
            <pc:sldMk cId="3584976024" sldId="267"/>
            <ac:spMk id="11" creationId="{683EB430-0B1A-54B9-AECD-D6266903B3DC}"/>
          </ac:spMkLst>
        </pc:spChg>
        <pc:spChg chg="mod">
          <ac:chgData name="稲垣 典子" userId="75e47cb5-aee2-4599-8dc9-4d0088e0ed8e" providerId="ADAL" clId="{7FED5465-27C3-F74F-AF81-6766098E1B22}" dt="2025-04-22T06:31:09.976" v="1330" actId="1036"/>
          <ac:spMkLst>
            <pc:docMk/>
            <pc:sldMk cId="3584976024" sldId="267"/>
            <ac:spMk id="18" creationId="{00000000-0000-0000-0000-000000000000}"/>
          </ac:spMkLst>
        </pc:spChg>
        <pc:spChg chg="mod">
          <ac:chgData name="稲垣 典子" userId="75e47cb5-aee2-4599-8dc9-4d0088e0ed8e" providerId="ADAL" clId="{7FED5465-27C3-F74F-AF81-6766098E1B22}" dt="2025-04-22T06:31:09.976" v="1330" actId="1036"/>
          <ac:spMkLst>
            <pc:docMk/>
            <pc:sldMk cId="3584976024" sldId="267"/>
            <ac:spMk id="19" creationId="{00000000-0000-0000-0000-000000000000}"/>
          </ac:spMkLst>
        </pc:spChg>
        <pc:spChg chg="mod">
          <ac:chgData name="稲垣 典子" userId="75e47cb5-aee2-4599-8dc9-4d0088e0ed8e" providerId="ADAL" clId="{7FED5465-27C3-F74F-AF81-6766098E1B22}" dt="2025-04-22T06:31:09.976" v="1330" actId="1036"/>
          <ac:spMkLst>
            <pc:docMk/>
            <pc:sldMk cId="3584976024" sldId="267"/>
            <ac:spMk id="20" creationId="{00000000-0000-0000-0000-000000000000}"/>
          </ac:spMkLst>
        </pc:spChg>
        <pc:spChg chg="mod">
          <ac:chgData name="稲垣 典子" userId="75e47cb5-aee2-4599-8dc9-4d0088e0ed8e" providerId="ADAL" clId="{7FED5465-27C3-F74F-AF81-6766098E1B22}" dt="2025-04-22T06:32:56.957" v="1366" actId="3064"/>
          <ac:spMkLst>
            <pc:docMk/>
            <pc:sldMk cId="3584976024" sldId="267"/>
            <ac:spMk id="23" creationId="{00000000-0000-0000-0000-000000000000}"/>
          </ac:spMkLst>
        </pc:spChg>
        <pc:spChg chg="mod">
          <ac:chgData name="稲垣 典子" userId="75e47cb5-aee2-4599-8dc9-4d0088e0ed8e" providerId="ADAL" clId="{7FED5465-27C3-F74F-AF81-6766098E1B22}" dt="2025-04-22T06:33:07.634" v="1367" actId="3064"/>
          <ac:spMkLst>
            <pc:docMk/>
            <pc:sldMk cId="3584976024" sldId="267"/>
            <ac:spMk id="27" creationId="{00000000-0000-0000-0000-000000000000}"/>
          </ac:spMkLst>
        </pc:spChg>
        <pc:grpChg chg="add mod">
          <ac:chgData name="稲垣 典子" userId="75e47cb5-aee2-4599-8dc9-4d0088e0ed8e" providerId="ADAL" clId="{7FED5465-27C3-F74F-AF81-6766098E1B22}" dt="2025-04-22T06:34:44.775" v="1381" actId="1035"/>
          <ac:grpSpMkLst>
            <pc:docMk/>
            <pc:sldMk cId="3584976024" sldId="267"/>
            <ac:grpSpMk id="3" creationId="{BA1F868A-BFAB-7CDA-9AEA-B37C08D7EF99}"/>
          </ac:grpSpMkLst>
        </pc:grpChg>
        <pc:grpChg chg="add mod">
          <ac:chgData name="稲垣 典子" userId="75e47cb5-aee2-4599-8dc9-4d0088e0ed8e" providerId="ADAL" clId="{7FED5465-27C3-F74F-AF81-6766098E1B22}" dt="2025-04-22T06:34:31.442" v="1377" actId="1037"/>
          <ac:grpSpMkLst>
            <pc:docMk/>
            <pc:sldMk cId="3584976024" sldId="267"/>
            <ac:grpSpMk id="4" creationId="{BEB66297-2E83-8880-5B5E-7403C3C67B09}"/>
          </ac:grpSpMkLst>
        </pc:grpChg>
        <pc:picChg chg="mod">
          <ac:chgData name="稲垣 典子" userId="75e47cb5-aee2-4599-8dc9-4d0088e0ed8e" providerId="ADAL" clId="{7FED5465-27C3-F74F-AF81-6766098E1B22}" dt="2025-04-22T06:33:29.730" v="1371" actId="1076"/>
          <ac:picMkLst>
            <pc:docMk/>
            <pc:sldMk cId="3584976024" sldId="267"/>
            <ac:picMk id="6" creationId="{3DFA91A4-FA2F-A441-8886-45D5960643C8}"/>
          </ac:picMkLst>
        </pc:picChg>
        <pc:picChg chg="mod">
          <ac:chgData name="稲垣 典子" userId="75e47cb5-aee2-4599-8dc9-4d0088e0ed8e" providerId="ADAL" clId="{7FED5465-27C3-F74F-AF81-6766098E1B22}" dt="2025-04-22T06:33:41.472" v="1373" actId="1076"/>
          <ac:picMkLst>
            <pc:docMk/>
            <pc:sldMk cId="3584976024" sldId="267"/>
            <ac:picMk id="8" creationId="{D6F5B927-6864-5A4C-90FE-799BCBE4206D}"/>
          </ac:picMkLst>
        </pc:picChg>
        <pc:picChg chg="mod">
          <ac:chgData name="稲垣 典子" userId="75e47cb5-aee2-4599-8dc9-4d0088e0ed8e" providerId="ADAL" clId="{7FED5465-27C3-F74F-AF81-6766098E1B22}" dt="2025-04-22T06:34:17.662" v="1376" actId="166"/>
          <ac:picMkLst>
            <pc:docMk/>
            <pc:sldMk cId="3584976024" sldId="267"/>
            <ac:picMk id="28" creationId="{00000000-0000-0000-0000-000000000000}"/>
          </ac:picMkLst>
        </pc:picChg>
        <pc:picChg chg="mod">
          <ac:chgData name="稲垣 典子" userId="75e47cb5-aee2-4599-8dc9-4d0088e0ed8e" providerId="ADAL" clId="{7FED5465-27C3-F74F-AF81-6766098E1B22}" dt="2025-04-22T06:31:09.976" v="1330" actId="1036"/>
          <ac:picMkLst>
            <pc:docMk/>
            <pc:sldMk cId="3584976024" sldId="267"/>
            <ac:picMk id="29" creationId="{00000000-0000-0000-0000-000000000000}"/>
          </ac:picMkLst>
        </pc:picChg>
        <pc:picChg chg="mod">
          <ac:chgData name="稲垣 典子" userId="75e47cb5-aee2-4599-8dc9-4d0088e0ed8e" providerId="ADAL" clId="{7FED5465-27C3-F74F-AF81-6766098E1B22}" dt="2025-04-22T06:31:09.976" v="1330" actId="1036"/>
          <ac:picMkLst>
            <pc:docMk/>
            <pc:sldMk cId="3584976024" sldId="267"/>
            <ac:picMk id="30" creationId="{00000000-0000-0000-0000-000000000000}"/>
          </ac:picMkLst>
        </pc:picChg>
      </pc:sldChg>
      <pc:sldChg chg="addSp delSp modSp del mod modNotes">
        <pc:chgData name="稲垣 典子" userId="75e47cb5-aee2-4599-8dc9-4d0088e0ed8e" providerId="ADAL" clId="{7FED5465-27C3-F74F-AF81-6766098E1B22}" dt="2025-04-22T06:06:35.043" v="973" actId="2696"/>
        <pc:sldMkLst>
          <pc:docMk/>
          <pc:sldMk cId="2146769580" sldId="268"/>
        </pc:sldMkLst>
        <pc:spChg chg="mod">
          <ac:chgData name="稲垣 典子" userId="75e47cb5-aee2-4599-8dc9-4d0088e0ed8e" providerId="ADAL" clId="{7FED5465-27C3-F74F-AF81-6766098E1B22}" dt="2025-04-22T05:16:12.023" v="194" actId="20577"/>
          <ac:spMkLst>
            <pc:docMk/>
            <pc:sldMk cId="2146769580" sldId="268"/>
            <ac:spMk id="6" creationId="{00000000-0000-0000-0000-000000000000}"/>
          </ac:spMkLst>
        </pc:spChg>
        <pc:spChg chg="mod">
          <ac:chgData name="稲垣 典子" userId="75e47cb5-aee2-4599-8dc9-4d0088e0ed8e" providerId="ADAL" clId="{7FED5465-27C3-F74F-AF81-6766098E1B22}" dt="2025-04-22T05:15:28.222" v="174" actId="20577"/>
          <ac:spMkLst>
            <pc:docMk/>
            <pc:sldMk cId="2146769580" sldId="268"/>
            <ac:spMk id="7" creationId="{00000000-0000-0000-0000-000000000000}"/>
          </ac:spMkLst>
        </pc:spChg>
        <pc:spChg chg="mod">
          <ac:chgData name="稲垣 典子" userId="75e47cb5-aee2-4599-8dc9-4d0088e0ed8e" providerId="ADAL" clId="{7FED5465-27C3-F74F-AF81-6766098E1B22}" dt="2025-04-22T05:15:54.338" v="188" actId="20577"/>
          <ac:spMkLst>
            <pc:docMk/>
            <pc:sldMk cId="2146769580" sldId="268"/>
            <ac:spMk id="30" creationId="{2525EDAF-EEAC-BF39-3876-3E11AF5E28C1}"/>
          </ac:spMkLst>
        </pc:spChg>
      </pc:sldChg>
      <pc:sldChg chg="addSp delSp modSp mod">
        <pc:chgData name="稲垣 典子" userId="75e47cb5-aee2-4599-8dc9-4d0088e0ed8e" providerId="ADAL" clId="{7FED5465-27C3-F74F-AF81-6766098E1B22}" dt="2025-04-22T06:24:48.349" v="1261" actId="255"/>
        <pc:sldMkLst>
          <pc:docMk/>
          <pc:sldMk cId="3511756122" sldId="269"/>
        </pc:sldMkLst>
        <pc:spChg chg="mod">
          <ac:chgData name="稲垣 典子" userId="75e47cb5-aee2-4599-8dc9-4d0088e0ed8e" providerId="ADAL" clId="{7FED5465-27C3-F74F-AF81-6766098E1B22}" dt="2025-04-22T06:24:48.349" v="1261" actId="255"/>
          <ac:spMkLst>
            <pc:docMk/>
            <pc:sldMk cId="3511756122" sldId="269"/>
            <ac:spMk id="2" creationId="{00000000-0000-0000-0000-000000000000}"/>
          </ac:spMkLst>
        </pc:spChg>
        <pc:spChg chg="mod">
          <ac:chgData name="稲垣 典子" userId="75e47cb5-aee2-4599-8dc9-4d0088e0ed8e" providerId="ADAL" clId="{7FED5465-27C3-F74F-AF81-6766098E1B22}" dt="2025-04-22T06:23:28.257" v="1247" actId="113"/>
          <ac:spMkLst>
            <pc:docMk/>
            <pc:sldMk cId="3511756122" sldId="269"/>
            <ac:spMk id="4" creationId="{00000000-0000-0000-0000-000000000000}"/>
          </ac:spMkLst>
        </pc:spChg>
        <pc:spChg chg="add mod">
          <ac:chgData name="稲垣 典子" userId="75e47cb5-aee2-4599-8dc9-4d0088e0ed8e" providerId="ADAL" clId="{7FED5465-27C3-F74F-AF81-6766098E1B22}" dt="2025-04-07T08:10:43.007" v="102"/>
          <ac:spMkLst>
            <pc:docMk/>
            <pc:sldMk cId="3511756122" sldId="269"/>
            <ac:spMk id="5" creationId="{56A7390A-D97C-2F86-6314-2C8645F7ACB9}"/>
          </ac:spMkLst>
        </pc:spChg>
        <pc:spChg chg="mod">
          <ac:chgData name="稲垣 典子" userId="75e47cb5-aee2-4599-8dc9-4d0088e0ed8e" providerId="ADAL" clId="{7FED5465-27C3-F74F-AF81-6766098E1B22}" dt="2025-04-22T06:09:04.917" v="987" actId="20577"/>
          <ac:spMkLst>
            <pc:docMk/>
            <pc:sldMk cId="3511756122" sldId="269"/>
            <ac:spMk id="11" creationId="{A44A8270-ADF5-3049-1D42-BDAAD0B6EEE6}"/>
          </ac:spMkLst>
        </pc:spChg>
        <pc:picChg chg="mod">
          <ac:chgData name="稲垣 典子" userId="75e47cb5-aee2-4599-8dc9-4d0088e0ed8e" providerId="ADAL" clId="{7FED5465-27C3-F74F-AF81-6766098E1B22}" dt="2025-04-22T06:10:21.593" v="1008" actId="1036"/>
          <ac:picMkLst>
            <pc:docMk/>
            <pc:sldMk cId="3511756122" sldId="269"/>
            <ac:picMk id="9" creationId="{CF3F9E8A-35B0-004D-923A-A9840C0E2D87}"/>
          </ac:picMkLst>
        </pc:picChg>
        <pc:picChg chg="mod">
          <ac:chgData name="稲垣 典子" userId="75e47cb5-aee2-4599-8dc9-4d0088e0ed8e" providerId="ADAL" clId="{7FED5465-27C3-F74F-AF81-6766098E1B22}" dt="2025-04-22T06:10:12.104" v="1004" actId="1036"/>
          <ac:picMkLst>
            <pc:docMk/>
            <pc:sldMk cId="3511756122" sldId="269"/>
            <ac:picMk id="39" creationId="{00000000-0000-0000-0000-000000000000}"/>
          </ac:picMkLst>
        </pc:picChg>
        <pc:picChg chg="mod">
          <ac:chgData name="稲垣 典子" userId="75e47cb5-aee2-4599-8dc9-4d0088e0ed8e" providerId="ADAL" clId="{7FED5465-27C3-F74F-AF81-6766098E1B22}" dt="2025-04-22T06:08:50.411" v="983" actId="1076"/>
          <ac:picMkLst>
            <pc:docMk/>
            <pc:sldMk cId="3511756122" sldId="269"/>
            <ac:picMk id="40" creationId="{00000000-0000-0000-0000-000000000000}"/>
          </ac:picMkLst>
        </pc:picChg>
        <pc:picChg chg="mod">
          <ac:chgData name="稲垣 典子" userId="75e47cb5-aee2-4599-8dc9-4d0088e0ed8e" providerId="ADAL" clId="{7FED5465-27C3-F74F-AF81-6766098E1B22}" dt="2025-04-22T06:08:48.227" v="982" actId="1076"/>
          <ac:picMkLst>
            <pc:docMk/>
            <pc:sldMk cId="3511756122" sldId="269"/>
            <ac:picMk id="41" creationId="{00000000-0000-0000-0000-000000000000}"/>
          </ac:picMkLst>
        </pc:picChg>
        <pc:picChg chg="mod">
          <ac:chgData name="稲垣 典子" userId="75e47cb5-aee2-4599-8dc9-4d0088e0ed8e" providerId="ADAL" clId="{7FED5465-27C3-F74F-AF81-6766098E1B22}" dt="2025-04-22T06:10:24.707" v="1010" actId="1036"/>
          <ac:picMkLst>
            <pc:docMk/>
            <pc:sldMk cId="3511756122" sldId="269"/>
            <ac:picMk id="42" creationId="{00000000-0000-0000-0000-000000000000}"/>
          </ac:picMkLst>
        </pc:picChg>
      </pc:sldChg>
      <pc:sldMasterChg chg="modSp modSldLayout">
        <pc:chgData name="稲垣 典子" userId="75e47cb5-aee2-4599-8dc9-4d0088e0ed8e" providerId="ADAL" clId="{7FED5465-27C3-F74F-AF81-6766098E1B22}" dt="2025-04-07T07:44:45.922" v="0"/>
        <pc:sldMasterMkLst>
          <pc:docMk/>
          <pc:sldMasterMk cId="2525751003" sldId="2147483648"/>
        </pc:sldMasterMkLst>
        <pc:spChg chg="mod">
          <ac:chgData name="稲垣 典子" userId="75e47cb5-aee2-4599-8dc9-4d0088e0ed8e" providerId="ADAL" clId="{7FED5465-27C3-F74F-AF81-6766098E1B22}" dt="2025-04-07T07:44:45.922" v="0"/>
          <ac:spMkLst>
            <pc:docMk/>
            <pc:sldMasterMk cId="2525751003" sldId="2147483648"/>
            <ac:spMk id="2" creationId="{00000000-0000-0000-0000-000000000000}"/>
          </ac:spMkLst>
        </pc:spChg>
        <pc:spChg chg="mod">
          <ac:chgData name="稲垣 典子" userId="75e47cb5-aee2-4599-8dc9-4d0088e0ed8e" providerId="ADAL" clId="{7FED5465-27C3-F74F-AF81-6766098E1B22}" dt="2025-04-07T07:44:45.922" v="0"/>
          <ac:spMkLst>
            <pc:docMk/>
            <pc:sldMasterMk cId="2525751003" sldId="2147483648"/>
            <ac:spMk id="3" creationId="{00000000-0000-0000-0000-000000000000}"/>
          </ac:spMkLst>
        </pc:spChg>
        <pc:spChg chg="mod">
          <ac:chgData name="稲垣 典子" userId="75e47cb5-aee2-4599-8dc9-4d0088e0ed8e" providerId="ADAL" clId="{7FED5465-27C3-F74F-AF81-6766098E1B22}" dt="2025-04-07T07:44:45.922" v="0"/>
          <ac:spMkLst>
            <pc:docMk/>
            <pc:sldMasterMk cId="2525751003" sldId="2147483648"/>
            <ac:spMk id="4" creationId="{00000000-0000-0000-0000-000000000000}"/>
          </ac:spMkLst>
        </pc:spChg>
        <pc:spChg chg="mod">
          <ac:chgData name="稲垣 典子" userId="75e47cb5-aee2-4599-8dc9-4d0088e0ed8e" providerId="ADAL" clId="{7FED5465-27C3-F74F-AF81-6766098E1B22}" dt="2025-04-07T07:44:45.922" v="0"/>
          <ac:spMkLst>
            <pc:docMk/>
            <pc:sldMasterMk cId="2525751003" sldId="2147483648"/>
            <ac:spMk id="5" creationId="{00000000-0000-0000-0000-000000000000}"/>
          </ac:spMkLst>
        </pc:spChg>
        <pc:spChg chg="mod">
          <ac:chgData name="稲垣 典子" userId="75e47cb5-aee2-4599-8dc9-4d0088e0ed8e" providerId="ADAL" clId="{7FED5465-27C3-F74F-AF81-6766098E1B22}" dt="2025-04-07T07:44:45.922" v="0"/>
          <ac:spMkLst>
            <pc:docMk/>
            <pc:sldMasterMk cId="2525751003" sldId="2147483648"/>
            <ac:spMk id="6" creationId="{00000000-0000-0000-0000-000000000000}"/>
          </ac:spMkLst>
        </pc:spChg>
        <pc:sldLayoutChg chg="modSp">
          <pc:chgData name="稲垣 典子" userId="75e47cb5-aee2-4599-8dc9-4d0088e0ed8e" providerId="ADAL" clId="{7FED5465-27C3-F74F-AF81-6766098E1B22}" dt="2025-04-07T07:44:45.922" v="0"/>
          <pc:sldLayoutMkLst>
            <pc:docMk/>
            <pc:sldMasterMk cId="2525751003" sldId="2147483648"/>
            <pc:sldLayoutMk cId="1843769666" sldId="2147483649"/>
          </pc:sldLayoutMkLst>
          <pc:spChg chg="mod">
            <ac:chgData name="稲垣 典子" userId="75e47cb5-aee2-4599-8dc9-4d0088e0ed8e" providerId="ADAL" clId="{7FED5465-27C3-F74F-AF81-6766098E1B22}" dt="2025-04-07T07:44:45.922" v="0"/>
            <ac:spMkLst>
              <pc:docMk/>
              <pc:sldMasterMk cId="2525751003" sldId="2147483648"/>
              <pc:sldLayoutMk cId="1843769666" sldId="214748364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7FED5465-27C3-F74F-AF81-6766098E1B22}" dt="2025-04-07T07:44:45.922" v="0"/>
            <ac:spMkLst>
              <pc:docMk/>
              <pc:sldMasterMk cId="2525751003" sldId="2147483648"/>
              <pc:sldLayoutMk cId="1843769666" sldId="2147483649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7FED5465-27C3-F74F-AF81-6766098E1B22}" dt="2025-04-07T07:44:45.922" v="0"/>
          <pc:sldLayoutMkLst>
            <pc:docMk/>
            <pc:sldMasterMk cId="2525751003" sldId="2147483648"/>
            <pc:sldLayoutMk cId="195108451" sldId="2147483651"/>
          </pc:sldLayoutMkLst>
          <pc:spChg chg="mod">
            <ac:chgData name="稲垣 典子" userId="75e47cb5-aee2-4599-8dc9-4d0088e0ed8e" providerId="ADAL" clId="{7FED5465-27C3-F74F-AF81-6766098E1B22}" dt="2025-04-07T07:44:45.922" v="0"/>
            <ac:spMkLst>
              <pc:docMk/>
              <pc:sldMasterMk cId="2525751003" sldId="2147483648"/>
              <pc:sldLayoutMk cId="195108451" sldId="2147483651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7FED5465-27C3-F74F-AF81-6766098E1B22}" dt="2025-04-07T07:44:45.922" v="0"/>
            <ac:spMkLst>
              <pc:docMk/>
              <pc:sldMasterMk cId="2525751003" sldId="2147483648"/>
              <pc:sldLayoutMk cId="195108451" sldId="2147483651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7FED5465-27C3-F74F-AF81-6766098E1B22}" dt="2025-04-07T07:44:45.922" v="0"/>
          <pc:sldLayoutMkLst>
            <pc:docMk/>
            <pc:sldMasterMk cId="2525751003" sldId="2147483648"/>
            <pc:sldLayoutMk cId="222061406" sldId="2147483652"/>
          </pc:sldLayoutMkLst>
          <pc:spChg chg="mod">
            <ac:chgData name="稲垣 典子" userId="75e47cb5-aee2-4599-8dc9-4d0088e0ed8e" providerId="ADAL" clId="{7FED5465-27C3-F74F-AF81-6766098E1B22}" dt="2025-04-07T07:44:45.922" v="0"/>
            <ac:spMkLst>
              <pc:docMk/>
              <pc:sldMasterMk cId="2525751003" sldId="2147483648"/>
              <pc:sldLayoutMk cId="222061406" sldId="2147483652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7FED5465-27C3-F74F-AF81-6766098E1B22}" dt="2025-04-07T07:44:45.922" v="0"/>
            <ac:spMkLst>
              <pc:docMk/>
              <pc:sldMasterMk cId="2525751003" sldId="2147483648"/>
              <pc:sldLayoutMk cId="222061406" sldId="2147483652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7FED5465-27C3-F74F-AF81-6766098E1B22}" dt="2025-04-07T07:44:45.922" v="0"/>
          <pc:sldLayoutMkLst>
            <pc:docMk/>
            <pc:sldMasterMk cId="2525751003" sldId="2147483648"/>
            <pc:sldLayoutMk cId="1453473891" sldId="2147483653"/>
          </pc:sldLayoutMkLst>
          <pc:spChg chg="mod">
            <ac:chgData name="稲垣 典子" userId="75e47cb5-aee2-4599-8dc9-4d0088e0ed8e" providerId="ADAL" clId="{7FED5465-27C3-F74F-AF81-6766098E1B22}" dt="2025-04-07T07:44:45.922" v="0"/>
            <ac:spMkLst>
              <pc:docMk/>
              <pc:sldMasterMk cId="2525751003" sldId="2147483648"/>
              <pc:sldLayoutMk cId="1453473891" sldId="2147483653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7FED5465-27C3-F74F-AF81-6766098E1B22}" dt="2025-04-07T07:44:45.922" v="0"/>
            <ac:spMkLst>
              <pc:docMk/>
              <pc:sldMasterMk cId="2525751003" sldId="2147483648"/>
              <pc:sldLayoutMk cId="1453473891" sldId="2147483653"/>
              <ac:spMk id="4" creationId="{00000000-0000-0000-0000-000000000000}"/>
            </ac:spMkLst>
          </pc:spChg>
          <pc:spChg chg="mod">
            <ac:chgData name="稲垣 典子" userId="75e47cb5-aee2-4599-8dc9-4d0088e0ed8e" providerId="ADAL" clId="{7FED5465-27C3-F74F-AF81-6766098E1B22}" dt="2025-04-07T07:44:45.922" v="0"/>
            <ac:spMkLst>
              <pc:docMk/>
              <pc:sldMasterMk cId="2525751003" sldId="2147483648"/>
              <pc:sldLayoutMk cId="1453473891" sldId="2147483653"/>
              <ac:spMk id="5" creationId="{00000000-0000-0000-0000-000000000000}"/>
            </ac:spMkLst>
          </pc:spChg>
          <pc:spChg chg="mod">
            <ac:chgData name="稲垣 典子" userId="75e47cb5-aee2-4599-8dc9-4d0088e0ed8e" providerId="ADAL" clId="{7FED5465-27C3-F74F-AF81-6766098E1B22}" dt="2025-04-07T07:44:45.922" v="0"/>
            <ac:spMkLst>
              <pc:docMk/>
              <pc:sldMasterMk cId="2525751003" sldId="2147483648"/>
              <pc:sldLayoutMk cId="1453473891" sldId="2147483653"/>
              <ac:spMk id="6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7FED5465-27C3-F74F-AF81-6766098E1B22}" dt="2025-04-07T07:44:45.922" v="0"/>
          <pc:sldLayoutMkLst>
            <pc:docMk/>
            <pc:sldMasterMk cId="2525751003" sldId="2147483648"/>
            <pc:sldLayoutMk cId="2827941754" sldId="2147483656"/>
          </pc:sldLayoutMkLst>
          <pc:spChg chg="mod">
            <ac:chgData name="稲垣 典子" userId="75e47cb5-aee2-4599-8dc9-4d0088e0ed8e" providerId="ADAL" clId="{7FED5465-27C3-F74F-AF81-6766098E1B22}" dt="2025-04-07T07:44:45.922" v="0"/>
            <ac:spMkLst>
              <pc:docMk/>
              <pc:sldMasterMk cId="2525751003" sldId="2147483648"/>
              <pc:sldLayoutMk cId="2827941754" sldId="2147483656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7FED5465-27C3-F74F-AF81-6766098E1B22}" dt="2025-04-07T07:44:45.922" v="0"/>
            <ac:spMkLst>
              <pc:docMk/>
              <pc:sldMasterMk cId="2525751003" sldId="2147483648"/>
              <pc:sldLayoutMk cId="2827941754" sldId="2147483656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7FED5465-27C3-F74F-AF81-6766098E1B22}" dt="2025-04-07T07:44:45.922" v="0"/>
            <ac:spMkLst>
              <pc:docMk/>
              <pc:sldMasterMk cId="2525751003" sldId="2147483648"/>
              <pc:sldLayoutMk cId="2827941754" sldId="2147483656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7FED5465-27C3-F74F-AF81-6766098E1B22}" dt="2025-04-07T07:44:45.922" v="0"/>
          <pc:sldLayoutMkLst>
            <pc:docMk/>
            <pc:sldMasterMk cId="2525751003" sldId="2147483648"/>
            <pc:sldLayoutMk cId="545071567" sldId="2147483657"/>
          </pc:sldLayoutMkLst>
          <pc:spChg chg="mod">
            <ac:chgData name="稲垣 典子" userId="75e47cb5-aee2-4599-8dc9-4d0088e0ed8e" providerId="ADAL" clId="{7FED5465-27C3-F74F-AF81-6766098E1B22}" dt="2025-04-07T07:44:45.922" v="0"/>
            <ac:spMkLst>
              <pc:docMk/>
              <pc:sldMasterMk cId="2525751003" sldId="2147483648"/>
              <pc:sldLayoutMk cId="545071567" sldId="2147483657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7FED5465-27C3-F74F-AF81-6766098E1B22}" dt="2025-04-07T07:44:45.922" v="0"/>
            <ac:spMkLst>
              <pc:docMk/>
              <pc:sldMasterMk cId="2525751003" sldId="2147483648"/>
              <pc:sldLayoutMk cId="545071567" sldId="2147483657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7FED5465-27C3-F74F-AF81-6766098E1B22}" dt="2025-04-07T07:44:45.922" v="0"/>
            <ac:spMkLst>
              <pc:docMk/>
              <pc:sldMasterMk cId="2525751003" sldId="2147483648"/>
              <pc:sldLayoutMk cId="545071567" sldId="2147483657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7FED5465-27C3-F74F-AF81-6766098E1B22}" dt="2025-04-07T07:44:45.922" v="0"/>
          <pc:sldLayoutMkLst>
            <pc:docMk/>
            <pc:sldMasterMk cId="2525751003" sldId="2147483648"/>
            <pc:sldLayoutMk cId="2140767069" sldId="2147483659"/>
          </pc:sldLayoutMkLst>
          <pc:spChg chg="mod">
            <ac:chgData name="稲垣 典子" userId="75e47cb5-aee2-4599-8dc9-4d0088e0ed8e" providerId="ADAL" clId="{7FED5465-27C3-F74F-AF81-6766098E1B22}" dt="2025-04-07T07:44:45.922" v="0"/>
            <ac:spMkLst>
              <pc:docMk/>
              <pc:sldMasterMk cId="2525751003" sldId="2147483648"/>
              <pc:sldLayoutMk cId="2140767069" sldId="214748365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7FED5465-27C3-F74F-AF81-6766098E1B22}" dt="2025-04-07T07:44:45.922" v="0"/>
            <ac:spMkLst>
              <pc:docMk/>
              <pc:sldMasterMk cId="2525751003" sldId="2147483648"/>
              <pc:sldLayoutMk cId="2140767069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099" cy="496967"/>
          </a:xfrm>
          <a:prstGeom prst="rect">
            <a:avLst/>
          </a:prstGeom>
        </p:spPr>
        <p:txBody>
          <a:bodyPr vert="horz" lIns="91108" tIns="45554" rIns="91108" bIns="45554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108" tIns="45554" rIns="91108" bIns="45554" rtlCol="0"/>
          <a:lstStyle>
            <a:lvl1pPr algn="r">
              <a:defRPr sz="1200"/>
            </a:lvl1pPr>
          </a:lstStyle>
          <a:p>
            <a:pPr rtl="0"/>
            <a:fld id="{E445A1AE-5561-42EE-A458-C4931407F6D6}" type="datetimeFigureOut">
              <a:rPr kumimoji="1" lang="ja-JP" altLang="en-US" smtClean="0"/>
              <a:pPr rtl="0"/>
              <a:t>2025/4/22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12963" y="746125"/>
            <a:ext cx="2579687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08" tIns="45554" rIns="91108" bIns="45554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108" tIns="45554" rIns="91108" bIns="45554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40646"/>
            <a:ext cx="2949099" cy="496967"/>
          </a:xfrm>
          <a:prstGeom prst="rect">
            <a:avLst/>
          </a:prstGeom>
        </p:spPr>
        <p:txBody>
          <a:bodyPr vert="horz" lIns="91108" tIns="45554" rIns="91108" bIns="45554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108" tIns="45554" rIns="91108" bIns="45554" rtlCol="0" anchor="b"/>
          <a:lstStyle>
            <a:lvl1pPr algn="r">
              <a:defRPr sz="1200"/>
            </a:lvl1pPr>
          </a:lstStyle>
          <a:p>
            <a:pPr rtl="0"/>
            <a:fld id="{7915F86C-3DB1-4F6B-BA14-3104AA8BDD8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8858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12963" y="746125"/>
            <a:ext cx="2579687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915F86C-3DB1-4F6B-BA14-3104AA8BDD8A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2308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5. 糖尿病の運動療法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3769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5. 糖尿病の運動療法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1789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5. 糖尿病の運動療法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108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5. 糖尿病の運動療法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061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5. 糖尿病の運動療法</a:t>
            </a: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3473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5. 糖尿病の運動療法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6897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5. 糖尿病の運動療法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9686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5. 糖尿病の運動療法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941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5. 糖尿病の運動療法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071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5. 糖尿病の運動療法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7486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529697"/>
            <a:ext cx="3357563" cy="11268075"/>
          </a:xfrm>
        </p:spPr>
        <p:txBody>
          <a:bodyPr vert="eaVert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5. 糖尿病の運動療法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0767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ko"/>
              <a:t>5. 糖尿病の運動療法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5751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7" Type="http://schemas.openxmlformats.org/officeDocument/2006/relationships/image" Target="../media/image5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wmf"/><Relationship Id="rId5" Type="http://schemas.openxmlformats.org/officeDocument/2006/relationships/image" Target="../media/image3.wm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7" Type="http://schemas.openxmlformats.org/officeDocument/2006/relationships/image" Target="../media/image10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2.png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 txBox="1">
            <a:spLocks/>
          </p:cNvSpPr>
          <p:nvPr/>
        </p:nvSpPr>
        <p:spPr>
          <a:xfrm>
            <a:off x="426951" y="381000"/>
            <a:ext cx="6132004" cy="1541842"/>
          </a:xfrm>
          <a:prstGeom prst="rect">
            <a:avLst/>
          </a:prstGeom>
        </p:spPr>
        <p:txBody>
          <a:bodyPr rtlCol="0"/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endParaRPr lang="en-US" altLang="ja-JP" dirty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21938" y="2144688"/>
            <a:ext cx="6594328" cy="61206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ko" altLang="ja-JP" dirty="0">
                <a:solidFill>
                  <a:srgbClr val="4676B5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・</a:t>
            </a:r>
            <a:r>
              <a:rPr lang="ko" altLang="ja-JP" b="1" dirty="0">
                <a:solidFill>
                  <a:srgbClr val="4676B5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혈당치가 내려간다</a:t>
            </a:r>
            <a:endParaRPr lang="en-US" altLang="ko" b="1" dirty="0">
              <a:solidFill>
                <a:srgbClr val="4676B5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10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血糖値が下がる</a:t>
            </a:r>
            <a:endParaRPr lang="en-US" altLang="ja-JP" sz="10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endParaRPr lang="en-US" altLang="ko" sz="2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　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포도당을 에너지로 사용합니다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  <a:endParaRPr lang="en-US" altLang="ja-JP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　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혈당치가 높아지는 식후 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1~2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시간에 운동하면 좋습니다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ブドウ糖をエネルギーとして使います。血糖値が高くなる食べた後１～</a:t>
            </a:r>
            <a:r>
              <a:rPr lang="en-U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2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時間に運動するといいです。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endParaRPr lang="en-US" altLang="ja-JP" sz="5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ko" altLang="ja-JP" dirty="0">
                <a:solidFill>
                  <a:srgbClr val="4676B5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・</a:t>
            </a:r>
            <a:r>
              <a:rPr lang="ko" altLang="ja-JP" b="1" dirty="0">
                <a:solidFill>
                  <a:srgbClr val="4676B5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혈당치가 내려가기 쉬운 체질을 만든다</a:t>
            </a:r>
            <a:endParaRPr lang="en-US" altLang="ko" b="1" dirty="0">
              <a:solidFill>
                <a:srgbClr val="4676B5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10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血糖値が下がりやすいからだをつくる</a:t>
            </a:r>
            <a:endParaRPr lang="en-US" altLang="ja-JP" sz="10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endParaRPr lang="en-US" altLang="ko" sz="2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　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근육이 당을 흡수합니다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筋肉が糖を取り込みます。</a:t>
            </a:r>
            <a:endParaRPr lang="en-US" altLang="ja-JP" sz="14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endParaRPr lang="en-US" altLang="ja-JP" sz="5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r>
              <a:rPr lang="ko" altLang="en-US" dirty="0">
                <a:solidFill>
                  <a:srgbClr val="4676B5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・</a:t>
            </a:r>
            <a:r>
              <a:rPr lang="ko" altLang="en-US" b="1" dirty="0">
                <a:solidFill>
                  <a:srgbClr val="4676B5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체중이 줄어든다</a:t>
            </a:r>
            <a:endParaRPr lang="en-US" altLang="ko" b="1" dirty="0">
              <a:solidFill>
                <a:srgbClr val="4676B5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r>
              <a:rPr lang="ja-JP" altLang="en-US" sz="10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ja-JP" altLang="en-US" sz="11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体重が減る</a:t>
            </a:r>
            <a:endParaRPr lang="en-US" altLang="ja-JP" sz="11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endParaRPr lang="en-US" altLang="ko" sz="2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　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에너지를 사용하므로 체중이 줄어듭니다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エネルギーを使うので体重が減ります。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endParaRPr lang="en-US" altLang="ja-JP" sz="5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r>
              <a:rPr lang="ko" altLang="en-US" dirty="0">
                <a:solidFill>
                  <a:srgbClr val="4676B5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・</a:t>
            </a:r>
            <a:r>
              <a:rPr lang="ko" altLang="en-US" b="1" dirty="0">
                <a:solidFill>
                  <a:srgbClr val="4676B5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심폐 기능이 높아진다</a:t>
            </a:r>
            <a:endParaRPr lang="en-US" altLang="ko" b="1" dirty="0">
              <a:solidFill>
                <a:srgbClr val="4676B5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r>
              <a:rPr lang="ja-JP" altLang="en-US" sz="10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ja-JP" altLang="en-US" sz="11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心肺機能が高まる</a:t>
            </a:r>
            <a:endParaRPr lang="en-US" altLang="ja-JP" sz="11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endParaRPr lang="en-US" altLang="ko" sz="2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　</a:t>
            </a:r>
            <a:r>
              <a:rPr lang="ko" altLang="ja-JP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혈행이 개선됩니다.</a:t>
            </a:r>
            <a:endParaRPr lang="en-US" altLang="ja-JP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　</a:t>
            </a:r>
            <a:r>
              <a:rPr lang="ko" altLang="ja-JP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혈압이 떨어집니다.</a:t>
            </a:r>
            <a:endParaRPr lang="en-US" altLang="ja-JP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　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혈압이 떨어지면 합병증의 발생을 감소시켜 줍니다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pPr rtl="0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血液の流れがよくなります。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血圧が下がります。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血圧が下がると合併症になりにくくなります。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endParaRPr lang="en-US" altLang="ja-JP" sz="5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r>
              <a:rPr lang="ko" altLang="en-US" dirty="0">
                <a:solidFill>
                  <a:srgbClr val="4676B5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・</a:t>
            </a:r>
            <a:r>
              <a:rPr lang="ko" altLang="en-US" b="1" dirty="0">
                <a:solidFill>
                  <a:srgbClr val="4676B5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좋은 콜레스테롤이 늘어난다</a:t>
            </a:r>
            <a:endParaRPr lang="en-US" altLang="ko" b="1" dirty="0">
              <a:solidFill>
                <a:srgbClr val="4676B5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10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善玉コレステロールが増える</a:t>
            </a:r>
            <a:endParaRPr lang="en-US" altLang="ja-JP" sz="10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endParaRPr lang="en-US" altLang="ko" sz="2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　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동맥경화의 발생을 감소시켜 줍니다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動脈硬化になりにくくなります。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endParaRPr lang="en-US" altLang="ja-JP" sz="5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r>
              <a:rPr lang="ko" altLang="en-US" dirty="0">
                <a:solidFill>
                  <a:srgbClr val="4676B5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・</a:t>
            </a: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그 외에도</a:t>
            </a:r>
            <a:endParaRPr lang="en-US" altLang="ko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ほかにも</a:t>
            </a:r>
            <a:endParaRPr lang="en-US" altLang="ko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ja-JP" altLang="en-US" sz="1600">
                <a:solidFill>
                  <a:srgbClr val="FF40F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　　</a:t>
            </a:r>
            <a:r>
              <a:rPr lang="ko" altLang="ja-JP" sz="1600" dirty="0">
                <a:solidFill>
                  <a:srgbClr val="FF40F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근육</a:t>
            </a:r>
            <a:r>
              <a:rPr lang="ko" altLang="ja-JP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이 붙습니다.</a:t>
            </a:r>
            <a:endParaRPr lang="en-US" altLang="ja-JP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1600">
                <a:solidFill>
                  <a:srgbClr val="FF40F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　　</a:t>
            </a:r>
            <a:r>
              <a:rPr lang="ko" altLang="ja-JP" sz="1600" dirty="0">
                <a:solidFill>
                  <a:srgbClr val="FF40F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뼈가 튼튼</a:t>
            </a:r>
            <a:r>
              <a:rPr lang="ko" altLang="ja-JP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해집니다.</a:t>
            </a:r>
            <a:endParaRPr lang="en-US" altLang="ja-JP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r>
              <a:rPr lang="ja-JP" altLang="en-US" sz="1600">
                <a:solidFill>
                  <a:srgbClr val="FF40F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　　</a:t>
            </a:r>
            <a:r>
              <a:rPr lang="ko" altLang="en-US" sz="1600" dirty="0">
                <a:solidFill>
                  <a:srgbClr val="FF40F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스트레스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가 줄어듭니다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r>
              <a:rPr lang="ja-JP" altLang="en-US" sz="1000">
                <a:solidFill>
                  <a:srgbClr val="FF40FF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筋肉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がつきます。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ja-JP" altLang="en-US" sz="1000">
                <a:solidFill>
                  <a:srgbClr val="FF40FF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骨が丈夫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になります。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ja-JP" altLang="en-US" sz="1000">
                <a:solidFill>
                  <a:srgbClr val="FF40FF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ストレス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が減ります。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16" name="円/楕円 15"/>
          <p:cNvSpPr/>
          <p:nvPr/>
        </p:nvSpPr>
        <p:spPr>
          <a:xfrm>
            <a:off x="229489" y="344488"/>
            <a:ext cx="6408712" cy="785955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altLang="ko" sz="24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5. </a:t>
            </a:r>
            <a:r>
              <a:rPr lang="ko" altLang="en-US" sz="24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당뇨병의 운동요법</a:t>
            </a:r>
            <a:endParaRPr lang="en-US" altLang="ko" sz="2400" b="1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 rtl="0"/>
            <a:r>
              <a:rPr lang="ja-JP" altLang="en-US" sz="1400" b="1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糖尿病の運動療法</a:t>
            </a:r>
            <a:endParaRPr lang="en-US" altLang="ja-JP" sz="1400" b="1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264" y="5085364"/>
            <a:ext cx="766280" cy="875748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D4F1B32-1112-0D45-395E-8A9F98456717}"/>
              </a:ext>
            </a:extLst>
          </p:cNvPr>
          <p:cNvSpPr/>
          <p:nvPr/>
        </p:nvSpPr>
        <p:spPr>
          <a:xfrm>
            <a:off x="4303638" y="1496616"/>
            <a:ext cx="820814" cy="2825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1C306C55-C7D6-CC94-2758-596CC46084E2}"/>
              </a:ext>
            </a:extLst>
          </p:cNvPr>
          <p:cNvSpPr/>
          <p:nvPr/>
        </p:nvSpPr>
        <p:spPr>
          <a:xfrm>
            <a:off x="3870467" y="4148952"/>
            <a:ext cx="238400" cy="102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B4C87887-3176-FB24-C84D-A46B2F3D660C}"/>
              </a:ext>
            </a:extLst>
          </p:cNvPr>
          <p:cNvSpPr/>
          <p:nvPr/>
        </p:nvSpPr>
        <p:spPr>
          <a:xfrm>
            <a:off x="3844160" y="3828229"/>
            <a:ext cx="423494" cy="2573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EB118CD-07BA-B355-DF42-C9999517CAE4}"/>
              </a:ext>
            </a:extLst>
          </p:cNvPr>
          <p:cNvSpPr txBox="1"/>
          <p:nvPr/>
        </p:nvSpPr>
        <p:spPr>
          <a:xfrm>
            <a:off x="121936" y="1208584"/>
            <a:ext cx="4531199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ko" altLang="en-US" sz="2000" b="1" dirty="0">
                <a:solidFill>
                  <a:schemeClr val="accent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★</a:t>
            </a:r>
            <a:r>
              <a:rPr lang="ko" altLang="en-US" sz="2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당뇨병 환자가 운동을 계속하면</a:t>
            </a:r>
            <a:br>
              <a:rPr lang="en-US" altLang="ko" sz="2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</a:br>
            <a:r>
              <a:rPr lang="ja-JP" altLang="en-US" sz="2000" b="1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ko" altLang="en-US" sz="2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이런 변화가 일어납니다</a:t>
            </a:r>
            <a:endParaRPr lang="en-US" altLang="ko" sz="2000" b="1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糖尿病の人が運動を続けると、こんないいことがあります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19" name="フッター プレースホルダー 4">
            <a:extLst>
              <a:ext uri="{FF2B5EF4-FFF2-40B4-BE49-F238E27FC236}">
                <a16:creationId xmlns:a16="http://schemas.microsoft.com/office/drawing/2014/main" id="{A74D2880-58C5-CEB2-47D9-65EEEB1808E1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ko" sz="1000" dirty="0">
                <a:solidFill>
                  <a:schemeClr val="bg1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5</a:t>
            </a:r>
            <a:r>
              <a:rPr lang="ko" altLang="ja-JP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. 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당뇨병의 운동요법</a:t>
            </a:r>
            <a:r>
              <a:rPr lang="ko" altLang="ja-JP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endParaRPr lang="en-US" altLang="ko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糖尿病の運動療法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1846048-F25B-AD9B-0251-4B73F241BD36}"/>
              </a:ext>
            </a:extLst>
          </p:cNvPr>
          <p:cNvSpPr txBox="1"/>
          <p:nvPr/>
        </p:nvSpPr>
        <p:spPr>
          <a:xfrm>
            <a:off x="5445719" y="91842"/>
            <a:ext cx="91082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ko" altLang="en-US" sz="1400" dirty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한국어판</a:t>
            </a:r>
            <a:endParaRPr lang="en-US" altLang="ko" sz="1400" dirty="0">
              <a:solidFill>
                <a:schemeClr val="bg1">
                  <a:lumMod val="50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韓国語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A914F11B-E26A-6E42-6E33-CCA7C2A69B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328" y="91842"/>
            <a:ext cx="377576" cy="540678"/>
          </a:xfrm>
          <a:prstGeom prst="rect">
            <a:avLst/>
          </a:prstGeom>
        </p:spPr>
      </p:pic>
      <p:sp>
        <p:nvSpPr>
          <p:cNvPr id="8" name="雲形吹き出し 7">
            <a:extLst>
              <a:ext uri="{FF2B5EF4-FFF2-40B4-BE49-F238E27FC236}">
                <a16:creationId xmlns:a16="http://schemas.microsoft.com/office/drawing/2014/main" id="{F88255D3-1DC9-5EBF-914E-8E7D73BDE9BE}"/>
              </a:ext>
            </a:extLst>
          </p:cNvPr>
          <p:cNvSpPr/>
          <p:nvPr/>
        </p:nvSpPr>
        <p:spPr>
          <a:xfrm>
            <a:off x="2707538" y="7905328"/>
            <a:ext cx="2161622" cy="1181316"/>
          </a:xfrm>
          <a:prstGeom prst="cloudCallout">
            <a:avLst>
              <a:gd name="adj1" fmla="val 49575"/>
              <a:gd name="adj2" fmla="val 50743"/>
            </a:avLst>
          </a:prstGeom>
          <a:solidFill>
            <a:srgbClr val="FFFFCC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1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회 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20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분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~60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분</a:t>
            </a:r>
            <a:endParaRPr lang="en-US" altLang="ja-JP" sz="1400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 rtl="0"/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주 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3~5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회</a:t>
            </a:r>
            <a:endParaRPr lang="en-US" altLang="ko" sz="1400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/>
            <a:r>
              <a:rPr lang="en-US" altLang="ja-JP" sz="8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1</a:t>
            </a:r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回</a:t>
            </a:r>
            <a:r>
              <a:rPr lang="en-US" altLang="ja-JP" sz="8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20</a:t>
            </a:r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分～</a:t>
            </a:r>
            <a:r>
              <a:rPr lang="en-US" altLang="ja-JP" sz="8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60</a:t>
            </a:r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分</a:t>
            </a:r>
            <a:endParaRPr lang="en-US" altLang="ja-JP" sz="8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algn="ctr"/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週</a:t>
            </a:r>
            <a:r>
              <a:rPr lang="en-US" altLang="ja-JP" sz="8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3〜5</a:t>
            </a:r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回</a:t>
            </a:r>
          </a:p>
        </p:txBody>
      </p:sp>
      <p:sp>
        <p:nvSpPr>
          <p:cNvPr id="30" name="雲形吹き出し 29">
            <a:extLst>
              <a:ext uri="{FF2B5EF4-FFF2-40B4-BE49-F238E27FC236}">
                <a16:creationId xmlns:a16="http://schemas.microsoft.com/office/drawing/2014/main" id="{A80FBF39-BDE2-EACD-5556-B9AFC4C54B22}"/>
              </a:ext>
            </a:extLst>
          </p:cNvPr>
          <p:cNvSpPr/>
          <p:nvPr/>
        </p:nvSpPr>
        <p:spPr>
          <a:xfrm>
            <a:off x="4514426" y="6584555"/>
            <a:ext cx="2298950" cy="1537925"/>
          </a:xfrm>
          <a:prstGeom prst="cloudCallout">
            <a:avLst>
              <a:gd name="adj1" fmla="val -23266"/>
              <a:gd name="adj2" fmla="val 68904"/>
            </a:avLst>
          </a:prstGeom>
          <a:solidFill>
            <a:srgbClr val="FFFFCC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20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91D1B183-3585-91A9-9EF0-BB61FB415BF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030" y="8265368"/>
            <a:ext cx="1368290" cy="1221360"/>
          </a:xfrm>
          <a:prstGeom prst="rect">
            <a:avLst/>
          </a:prstGeom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9098544D-546A-C06B-98AD-E5E14B08AF9F}"/>
              </a:ext>
            </a:extLst>
          </p:cNvPr>
          <p:cNvSpPr txBox="1"/>
          <p:nvPr/>
        </p:nvSpPr>
        <p:spPr>
          <a:xfrm>
            <a:off x="4633749" y="6920443"/>
            <a:ext cx="1963603" cy="98488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0"/>
            <a:r>
              <a:rPr lang="ko" altLang="ja-JP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무리 없이!</a:t>
            </a:r>
            <a:r>
              <a:rPr lang="ko-KR" altLang="en-US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즐겁게</a:t>
            </a:r>
            <a:r>
              <a:rPr lang="en-US" altLang="ko-KR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!</a:t>
            </a:r>
            <a:endParaRPr lang="en-US" altLang="ja-JP" sz="14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 rtl="0"/>
            <a:r>
              <a:rPr lang="ko" altLang="ja-JP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지속적으로 하는 것이</a:t>
            </a:r>
            <a:endParaRPr lang="en-US" altLang="ko" sz="14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 rtl="0"/>
            <a:r>
              <a:rPr lang="ko" altLang="ja-JP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중요합니다★</a:t>
            </a:r>
            <a:endParaRPr lang="en-US" altLang="ko" sz="14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/>
            <a:r>
              <a:rPr lang="ja-JP" altLang="en-US" sz="8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無理なく！楽しく！ </a:t>
            </a:r>
            <a:endParaRPr lang="en-US" altLang="ja-JP" sz="8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algn="ctr"/>
            <a:r>
              <a:rPr lang="ja-JP" altLang="en-US" sz="8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続けることが大切です★</a:t>
            </a:r>
            <a:endParaRPr lang="en-US" altLang="ja-JP" sz="8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9932545C-4AE2-FD5F-3531-DE2FF1A55C00}"/>
              </a:ext>
            </a:extLst>
          </p:cNvPr>
          <p:cNvGrpSpPr/>
          <p:nvPr/>
        </p:nvGrpSpPr>
        <p:grpSpPr>
          <a:xfrm>
            <a:off x="3753387" y="1492183"/>
            <a:ext cx="3215745" cy="1525825"/>
            <a:chOff x="3645024" y="1674443"/>
            <a:chExt cx="3215745" cy="1525825"/>
          </a:xfrm>
        </p:grpSpPr>
        <p:pic>
          <p:nvPicPr>
            <p:cNvPr id="14" name="図 1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5024" y="1894991"/>
              <a:ext cx="3071241" cy="1305277"/>
            </a:xfrm>
            <a:prstGeom prst="rect">
              <a:avLst/>
            </a:prstGeom>
          </p:spPr>
        </p:pic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560784F2-C26B-07A6-D00A-47B9E8856B1A}"/>
                </a:ext>
              </a:extLst>
            </p:cNvPr>
            <p:cNvSpPr/>
            <p:nvPr/>
          </p:nvSpPr>
          <p:spPr>
            <a:xfrm>
              <a:off x="4370166" y="1894991"/>
              <a:ext cx="820814" cy="2926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ja-JP" altLang="en-US"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26EFA42B-AC04-316D-3C31-CB8A4AF0A531}"/>
                </a:ext>
              </a:extLst>
            </p:cNvPr>
            <p:cNvSpPr/>
            <p:nvPr/>
          </p:nvSpPr>
          <p:spPr>
            <a:xfrm>
              <a:off x="5877272" y="2073564"/>
              <a:ext cx="360040" cy="1991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ja-JP" altLang="en-US"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16A963B6-01E8-FBFE-607C-FA628CF9069A}"/>
                </a:ext>
              </a:extLst>
            </p:cNvPr>
            <p:cNvSpPr/>
            <p:nvPr/>
          </p:nvSpPr>
          <p:spPr>
            <a:xfrm flipH="1">
              <a:off x="5805667" y="1677847"/>
              <a:ext cx="360039" cy="185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ja-JP" altLang="en-US"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E2D85339-8065-9A68-5A26-4FA9CCC84463}"/>
                </a:ext>
              </a:extLst>
            </p:cNvPr>
            <p:cNvSpPr txBox="1"/>
            <p:nvPr/>
          </p:nvSpPr>
          <p:spPr>
            <a:xfrm>
              <a:off x="5985284" y="1741102"/>
              <a:ext cx="87548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rtl="0"/>
              <a:r>
                <a:rPr lang="ko" altLang="en-US" sz="800" b="1" dirty="0">
                  <a:solidFill>
                    <a:srgbClr val="85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운동의 급성효</a:t>
              </a:r>
              <a:endParaRPr lang="en-US" altLang="ko" sz="800" b="1" dirty="0">
                <a:solidFill>
                  <a:srgbClr val="85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r>
                <a:rPr lang="ja-JP" altLang="en-US" sz="600">
                  <a:solidFill>
                    <a:srgbClr val="850000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運動の急性効果</a:t>
              </a: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971E09D2-1CAC-A346-A153-05AAD4E14F3D}"/>
                </a:ext>
              </a:extLst>
            </p:cNvPr>
            <p:cNvSpPr txBox="1"/>
            <p:nvPr/>
          </p:nvSpPr>
          <p:spPr>
            <a:xfrm>
              <a:off x="4590625" y="1674443"/>
              <a:ext cx="1410125" cy="304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noAutofit/>
            </a:bodyPr>
            <a:lstStyle/>
            <a:p>
              <a:pPr rtl="0"/>
              <a:r>
                <a:rPr lang="ko" altLang="en-US" sz="800" b="1" dirty="0">
                  <a:solidFill>
                    <a:srgbClr val="FF40FF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식후에 운동하지 않은 경우</a:t>
              </a:r>
              <a:endParaRPr lang="en-US" altLang="ko" sz="800" b="1" dirty="0">
                <a:solidFill>
                  <a:srgbClr val="FF40FF"/>
                </a:solidFill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r>
                <a:rPr lang="ja-JP" altLang="en-US" sz="600">
                  <a:solidFill>
                    <a:srgbClr val="FF40FF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食後に運動しない場合</a:t>
              </a:r>
            </a:p>
          </p:txBody>
        </p:sp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6B3142A4-9091-78BC-F59F-923AF0B592F9}"/>
                </a:ext>
              </a:extLst>
            </p:cNvPr>
            <p:cNvSpPr/>
            <p:nvPr/>
          </p:nvSpPr>
          <p:spPr>
            <a:xfrm>
              <a:off x="5301208" y="2467434"/>
              <a:ext cx="699542" cy="3244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ja-JP" altLang="en-US"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CFFBF6CE-99B6-E196-3619-6E3D8CCCFA38}"/>
                </a:ext>
              </a:extLst>
            </p:cNvPr>
            <p:cNvSpPr txBox="1"/>
            <p:nvPr/>
          </p:nvSpPr>
          <p:spPr>
            <a:xfrm>
              <a:off x="5072491" y="2588810"/>
              <a:ext cx="114469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rtl="0"/>
              <a:r>
                <a:rPr lang="ko" altLang="en-US" sz="800" b="1" dirty="0">
                  <a:solidFill>
                    <a:srgbClr val="00B05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식후에 운동한 경우</a:t>
              </a:r>
              <a:endParaRPr lang="en-US" altLang="ko" sz="800" b="1" dirty="0">
                <a:solidFill>
                  <a:srgbClr val="00B050"/>
                </a:solidFill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r>
                <a:rPr lang="ja-JP" altLang="en-US" sz="600">
                  <a:solidFill>
                    <a:srgbClr val="00B05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食後に運動した場合</a:t>
              </a:r>
            </a:p>
          </p:txBody>
        </p:sp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41A0D780-F83A-D20A-4F8B-513BD41C6614}"/>
              </a:ext>
            </a:extLst>
          </p:cNvPr>
          <p:cNvGrpSpPr/>
          <p:nvPr/>
        </p:nvGrpSpPr>
        <p:grpSpPr>
          <a:xfrm>
            <a:off x="4588209" y="3659434"/>
            <a:ext cx="1469083" cy="1293566"/>
            <a:chOff x="4996597" y="3663892"/>
            <a:chExt cx="1469083" cy="1293566"/>
          </a:xfrm>
        </p:grpSpPr>
        <p:pic>
          <p:nvPicPr>
            <p:cNvPr id="15" name="図 1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9200" y="3800872"/>
              <a:ext cx="1080897" cy="974228"/>
            </a:xfrm>
            <a:prstGeom prst="rect">
              <a:avLst/>
            </a:prstGeom>
          </p:spPr>
        </p:pic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212D2B4C-CA9E-38E2-2E82-5FD6D1C5AA94}"/>
                </a:ext>
              </a:extLst>
            </p:cNvPr>
            <p:cNvSpPr txBox="1"/>
            <p:nvPr/>
          </p:nvSpPr>
          <p:spPr>
            <a:xfrm>
              <a:off x="6060231" y="3956897"/>
              <a:ext cx="405449" cy="29338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noAutofit/>
            </a:bodyPr>
            <a:lstStyle/>
            <a:p>
              <a:pPr rtl="0"/>
              <a:r>
                <a:rPr lang="ko" altLang="en-US" sz="800" b="1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혈관</a:t>
              </a:r>
              <a:endParaRPr lang="en-US" altLang="ko" sz="800" b="1" dirty="0"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r>
                <a:rPr lang="ja-JP" altLang="en-US" sz="6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血管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2709355D-E4FA-BE17-2BCF-FF94DF41F9CF}"/>
                </a:ext>
              </a:extLst>
            </p:cNvPr>
            <p:cNvSpPr txBox="1"/>
            <p:nvPr/>
          </p:nvSpPr>
          <p:spPr>
            <a:xfrm>
              <a:off x="5877272" y="4649681"/>
              <a:ext cx="504056" cy="30777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rtl="0"/>
              <a:r>
                <a:rPr lang="ko" altLang="en-US" sz="800" b="1" dirty="0">
                  <a:highlight>
                    <a:srgbClr val="FFFFFF"/>
                  </a:highlight>
                  <a:latin typeface="Malgun Gothic" panose="020B0503020000020004" pitchFamily="34" charset="-127"/>
                  <a:ea typeface="Malgun Gothic" panose="020B0503020000020004" pitchFamily="34" charset="-127"/>
                </a:rPr>
                <a:t>포도당</a:t>
              </a:r>
              <a:endParaRPr lang="en-US" altLang="ko" sz="800" b="1" dirty="0">
                <a:highlight>
                  <a:srgbClr val="FFFFFF"/>
                </a:highlight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r>
                <a:rPr lang="ja-JP" altLang="en-US" sz="600">
                  <a:highlight>
                    <a:srgbClr val="FFFFFF"/>
                  </a:highlight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ブドウ糖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C8F59A15-5CDF-EA7E-91AF-65D5DF6B61B1}"/>
                </a:ext>
              </a:extLst>
            </p:cNvPr>
            <p:cNvSpPr txBox="1"/>
            <p:nvPr/>
          </p:nvSpPr>
          <p:spPr>
            <a:xfrm>
              <a:off x="5094294" y="3663892"/>
              <a:ext cx="693004" cy="25733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rtl="0"/>
              <a:r>
                <a:rPr lang="ko" altLang="en-US" sz="800" b="1" dirty="0">
                  <a:highlight>
                    <a:srgbClr val="FFFFFF"/>
                  </a:highlight>
                  <a:latin typeface="Malgun Gothic" panose="020B0503020000020004" pitchFamily="34" charset="-127"/>
                  <a:ea typeface="Malgun Gothic" panose="020B0503020000020004" pitchFamily="34" charset="-127"/>
                </a:rPr>
                <a:t>글리코겐</a:t>
              </a:r>
              <a:endParaRPr lang="en-US" altLang="ko" sz="800" b="1" dirty="0">
                <a:highlight>
                  <a:srgbClr val="FFFFFF"/>
                </a:highlight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r>
                <a:rPr lang="ja-JP" altLang="en-US" sz="600">
                  <a:highlight>
                    <a:srgbClr val="FFFFFF"/>
                  </a:highlight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グリコーゲン</a:t>
              </a:r>
            </a:p>
          </p:txBody>
        </p:sp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1897FE82-E152-30A1-E493-D93C5D2FE628}"/>
                </a:ext>
              </a:extLst>
            </p:cNvPr>
            <p:cNvSpPr/>
            <p:nvPr/>
          </p:nvSpPr>
          <p:spPr>
            <a:xfrm>
              <a:off x="5275321" y="3958850"/>
              <a:ext cx="200552" cy="1489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ja-JP" altLang="en-US"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6F06EE3E-64B9-069D-2770-564334966AA7}"/>
                </a:ext>
              </a:extLst>
            </p:cNvPr>
            <p:cNvSpPr txBox="1"/>
            <p:nvPr/>
          </p:nvSpPr>
          <p:spPr>
            <a:xfrm>
              <a:off x="4996597" y="3964816"/>
              <a:ext cx="390932" cy="2804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noAutofit/>
            </a:bodyPr>
            <a:lstStyle/>
            <a:p>
              <a:pPr algn="ctr"/>
              <a:r>
                <a:rPr lang="ko" altLang="en-US" sz="800" b="1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근육</a:t>
              </a:r>
              <a:endParaRPr lang="en-US" altLang="ko" sz="800" b="1" dirty="0"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algn="ctr"/>
              <a:r>
                <a:rPr lang="ja-JP" altLang="en-US" sz="6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筋肉</a:t>
              </a:r>
              <a:endParaRPr lang="en-US" altLang="ja-JP" sz="6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</p:txBody>
        </p:sp>
      </p:grpSp>
      <p:sp>
        <p:nvSpPr>
          <p:cNvPr id="36" name="スライド番号プレースホルダー 1">
            <a:extLst>
              <a:ext uri="{FF2B5EF4-FFF2-40B4-BE49-F238E27FC236}">
                <a16:creationId xmlns:a16="http://schemas.microsoft.com/office/drawing/2014/main" id="{3F716F86-1CB3-555F-1E63-85D9158D86C6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1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/3</a:t>
            </a:r>
          </a:p>
        </p:txBody>
      </p:sp>
    </p:spTree>
    <p:extLst>
      <p:ext uri="{BB962C8B-B14F-4D97-AF65-F5344CB8AC3E}">
        <p14:creationId xmlns:p14="http://schemas.microsoft.com/office/powerpoint/2010/main" val="3219900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188640" y="647030"/>
            <a:ext cx="6568371" cy="490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ko" altLang="en-US" sz="2000" b="1" dirty="0">
                <a:solidFill>
                  <a:schemeClr val="accent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★</a:t>
            </a:r>
            <a:r>
              <a:rPr lang="ko" altLang="en-US" sz="2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당뇨병에 좋은 운동</a:t>
            </a:r>
            <a:endParaRPr lang="en-US" altLang="ko" sz="2000" b="1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糖尿病にいい運動</a:t>
            </a:r>
            <a:endParaRPr lang="en-US" altLang="ko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en-US" altLang="ja-JP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유산소 운동과 근력 운동을 조합해서 하는 것이 좋습니다</a:t>
            </a:r>
            <a:endParaRPr lang="en-US" altLang="ko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有酸素運動や筋力トレーニングを組みわせるのがいいです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endParaRPr lang="en-US" altLang="ja-JP" sz="1000" b="1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endParaRPr lang="en-US" altLang="ja-JP" sz="1600" b="1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r>
              <a:rPr lang="ko" altLang="en-US" sz="1600" b="1" dirty="0">
                <a:solidFill>
                  <a:srgbClr val="4676B5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・유산소 운동 → 숨을 멈추지 않고 말하면서 할 수 있는 정도의 운동</a:t>
            </a:r>
            <a:endParaRPr lang="en-US" altLang="ko" sz="1600" b="1" dirty="0">
              <a:solidFill>
                <a:srgbClr val="4676B5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10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有酸素運動　→　息を止めないで話しながらできる強さの運動</a:t>
            </a:r>
            <a:endParaRPr lang="en-US" altLang="ja-JP" sz="10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endParaRPr lang="en-US" altLang="ja-JP" b="1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endParaRPr lang="en-US" altLang="ja-JP" b="1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endParaRPr lang="en-US" altLang="ja-JP" b="1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endParaRPr lang="en-US" altLang="ja-JP" b="1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endParaRPr lang="en-US" altLang="ja-JP" b="1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endParaRPr lang="en-US" altLang="ja-JP" sz="1100" b="1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endParaRPr lang="en-US" altLang="ja-JP" sz="1100" b="1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endParaRPr lang="en-US" altLang="ja-JP" sz="1100" b="1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endParaRPr lang="en-US" altLang="ja-JP" sz="1100" b="1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endParaRPr lang="en-US" altLang="ja-JP" sz="1100" b="1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endParaRPr lang="en-US" altLang="ja-JP" sz="1100" b="1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endParaRPr lang="en-US" altLang="ja-JP" sz="1100" b="1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endParaRPr lang="en-US" altLang="ja-JP" sz="1100" b="1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r>
              <a:rPr lang="ko" altLang="en-US" sz="1600" b="1" dirty="0">
                <a:solidFill>
                  <a:srgbClr val="4676B5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・근력 운동 → 근력・근육량이 늘어나는 운동</a:t>
            </a:r>
            <a:endParaRPr lang="en-US" altLang="ko" sz="1600" b="1" dirty="0">
              <a:solidFill>
                <a:srgbClr val="4676B5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10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筋力トレーニング　→　筋力・筋肉量が増える運動</a:t>
            </a:r>
            <a:endParaRPr lang="en-US" altLang="ja-JP" sz="10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BEB66297-2E83-8880-5B5E-7403C3C67B09}"/>
              </a:ext>
            </a:extLst>
          </p:cNvPr>
          <p:cNvGrpSpPr/>
          <p:nvPr/>
        </p:nvGrpSpPr>
        <p:grpSpPr>
          <a:xfrm>
            <a:off x="332656" y="2617253"/>
            <a:ext cx="6264696" cy="1887679"/>
            <a:chOff x="404664" y="2617253"/>
            <a:chExt cx="6264696" cy="1887679"/>
          </a:xfrm>
        </p:grpSpPr>
        <p:sp>
          <p:nvSpPr>
            <p:cNvPr id="18" name="六角形 17"/>
            <p:cNvSpPr/>
            <p:nvPr/>
          </p:nvSpPr>
          <p:spPr>
            <a:xfrm>
              <a:off x="404664" y="2617253"/>
              <a:ext cx="2366142" cy="1572508"/>
            </a:xfrm>
            <a:prstGeom prst="hexagon">
              <a:avLst/>
            </a:prstGeom>
            <a:solidFill>
              <a:srgbClr val="FFFF99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 rtl="0"/>
              <a:r>
                <a:rPr lang="ko" altLang="en-US" sz="1600" dirty="0"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워킹이나</a:t>
              </a:r>
              <a:endParaRPr lang="en-US" altLang="ja-JP" sz="16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algn="ctr" rtl="0"/>
              <a:r>
                <a:rPr lang="ko" altLang="en-US" sz="1600" dirty="0"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천천히 조깅하기</a:t>
              </a:r>
              <a:endParaRPr lang="en-US" altLang="ko" sz="16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algn="ctr"/>
              <a:r>
                <a:rPr lang="ja-JP" altLang="en-US" sz="900">
                  <a:solidFill>
                    <a:schemeClr val="tx1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ウォーキングや</a:t>
              </a:r>
              <a:endParaRPr lang="en-US" altLang="ja-JP" sz="9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  <a:p>
              <a:pPr algn="ctr"/>
              <a:r>
                <a:rPr lang="ja-JP" altLang="en-US" sz="900">
                  <a:solidFill>
                    <a:schemeClr val="tx1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ゆっくりのジョギング</a:t>
              </a:r>
            </a:p>
          </p:txBody>
        </p:sp>
        <p:sp>
          <p:nvSpPr>
            <p:cNvPr id="19" name="六角形 18"/>
            <p:cNvSpPr/>
            <p:nvPr/>
          </p:nvSpPr>
          <p:spPr>
            <a:xfrm>
              <a:off x="4671259" y="2623826"/>
              <a:ext cx="1998101" cy="1549584"/>
            </a:xfrm>
            <a:prstGeom prst="hexagon">
              <a:avLst/>
            </a:prstGeom>
            <a:solidFill>
              <a:srgbClr val="FFFF99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ko" altLang="en-US" sz="1600" dirty="0"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수영</a:t>
              </a:r>
              <a:r>
                <a:rPr lang="ja-JP" altLang="en-US" sz="1600"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　　</a:t>
              </a:r>
              <a:endParaRPr lang="en-US" altLang="ko" sz="16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algn="ctr" rtl="0"/>
              <a:r>
                <a:rPr lang="ko" altLang="en-US" sz="1600" dirty="0"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수중 걷기</a:t>
              </a:r>
              <a:endParaRPr lang="en-US" altLang="ko" sz="16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algn="ctr"/>
              <a:r>
                <a:rPr lang="ja-JP" altLang="en-US" sz="900">
                  <a:solidFill>
                    <a:schemeClr val="tx1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水泳</a:t>
              </a:r>
              <a:endParaRPr lang="en-US" altLang="ja-JP" sz="9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  <a:p>
              <a:pPr algn="ctr"/>
              <a:r>
                <a:rPr lang="ja-JP" altLang="en-US" sz="900">
                  <a:solidFill>
                    <a:schemeClr val="tx1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水中ウォーク</a:t>
              </a:r>
            </a:p>
          </p:txBody>
        </p:sp>
        <p:sp>
          <p:nvSpPr>
            <p:cNvPr id="20" name="六角形 19"/>
            <p:cNvSpPr/>
            <p:nvPr/>
          </p:nvSpPr>
          <p:spPr>
            <a:xfrm>
              <a:off x="2770806" y="2617253"/>
              <a:ext cx="1900455" cy="1549584"/>
            </a:xfrm>
            <a:prstGeom prst="hexagon">
              <a:avLst/>
            </a:prstGeom>
            <a:solidFill>
              <a:srgbClr val="FFFF99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 rtl="0"/>
              <a:r>
                <a:rPr lang="ko" altLang="en-US" sz="1600" dirty="0"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라디오 체조</a:t>
              </a:r>
              <a:endParaRPr lang="en-US" altLang="ko" sz="16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algn="ctr"/>
              <a:r>
                <a:rPr lang="ja-JP" altLang="en-US" sz="900">
                  <a:solidFill>
                    <a:schemeClr val="tx1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ラジオ体操</a:t>
              </a:r>
            </a:p>
          </p:txBody>
        </p:sp>
        <p:pic>
          <p:nvPicPr>
            <p:cNvPr id="29" name="図 2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92717" y="3444523"/>
              <a:ext cx="762271" cy="728887"/>
            </a:xfrm>
            <a:prstGeom prst="rect">
              <a:avLst/>
            </a:prstGeom>
          </p:spPr>
        </p:pic>
        <p:pic>
          <p:nvPicPr>
            <p:cNvPr id="30" name="図 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0309" y="3620157"/>
              <a:ext cx="936822" cy="884775"/>
            </a:xfrm>
            <a:prstGeom prst="rect">
              <a:avLst/>
            </a:prstGeom>
          </p:spPr>
        </p:pic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A1F868A-BFAB-7CDA-9AEA-B37C08D7EF99}"/>
              </a:ext>
            </a:extLst>
          </p:cNvPr>
          <p:cNvGrpSpPr/>
          <p:nvPr/>
        </p:nvGrpSpPr>
        <p:grpSpPr>
          <a:xfrm>
            <a:off x="221479" y="5601072"/>
            <a:ext cx="6303865" cy="1602380"/>
            <a:chOff x="188640" y="5781759"/>
            <a:chExt cx="6303865" cy="1602380"/>
          </a:xfrm>
        </p:grpSpPr>
        <p:sp>
          <p:nvSpPr>
            <p:cNvPr id="23" name="六角形 22"/>
            <p:cNvSpPr/>
            <p:nvPr/>
          </p:nvSpPr>
          <p:spPr>
            <a:xfrm>
              <a:off x="692696" y="5941254"/>
              <a:ext cx="2647200" cy="1308638"/>
            </a:xfrm>
            <a:prstGeom prst="hexagon">
              <a:avLst/>
            </a:prstGeom>
            <a:solidFill>
              <a:srgbClr val="FFFF99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rtl="0"/>
              <a:r>
                <a:rPr lang="ko" altLang="en-US" sz="1600" dirty="0"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의자를 잡고 스쿼트</a:t>
              </a:r>
              <a:endParaRPr lang="en-US" altLang="ko" sz="16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algn="ctr"/>
              <a:r>
                <a:rPr lang="ja-JP" altLang="en-US" sz="900">
                  <a:solidFill>
                    <a:schemeClr val="tx1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椅子につかまって</a:t>
              </a:r>
              <a:endParaRPr lang="en-US" altLang="ja-JP" sz="9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</p:txBody>
        </p:sp>
        <p:sp>
          <p:nvSpPr>
            <p:cNvPr id="27" name="六角形 26"/>
            <p:cNvSpPr/>
            <p:nvPr/>
          </p:nvSpPr>
          <p:spPr>
            <a:xfrm>
              <a:off x="3339896" y="5954425"/>
              <a:ext cx="2609384" cy="1308638"/>
            </a:xfrm>
            <a:prstGeom prst="hexagon">
              <a:avLst/>
            </a:prstGeom>
            <a:solidFill>
              <a:srgbClr val="FFFF99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rtl="0"/>
              <a:r>
                <a:rPr lang="ko" altLang="en-US" sz="1600" dirty="0"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종아리의 근육 운동</a:t>
              </a:r>
              <a:endParaRPr lang="en-US" altLang="ko" sz="16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algn="ctr"/>
              <a:r>
                <a:rPr lang="ja-JP" altLang="en-US" sz="900">
                  <a:solidFill>
                    <a:schemeClr val="tx1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ふくらはぎの筋肉</a:t>
              </a:r>
              <a:endParaRPr lang="en-US" altLang="ja-JP" sz="9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  <a:p>
              <a:pPr algn="ctr"/>
              <a:r>
                <a:rPr lang="ja-JP" altLang="en-US" sz="900">
                  <a:solidFill>
                    <a:schemeClr val="tx1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トレーニング</a:t>
              </a:r>
              <a:endParaRPr lang="en-US" altLang="ja-JP" sz="9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3DFA91A4-FA2F-A441-8886-45D5960643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8640" y="6249144"/>
              <a:ext cx="787386" cy="1134995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D6F5B927-6864-5A4C-90FE-799BCBE420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01132" y="5781759"/>
              <a:ext cx="591373" cy="1481304"/>
            </a:xfrm>
            <a:prstGeom prst="rect">
              <a:avLst/>
            </a:prstGeom>
          </p:spPr>
        </p:pic>
      </p:grpSp>
      <p:sp>
        <p:nvSpPr>
          <p:cNvPr id="2" name="フッター プレースホルダー 4">
            <a:extLst>
              <a:ext uri="{FF2B5EF4-FFF2-40B4-BE49-F238E27FC236}">
                <a16:creationId xmlns:a16="http://schemas.microsoft.com/office/drawing/2014/main" id="{D942B629-0628-2A11-7587-95E340ADDA75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ko" sz="1000" dirty="0">
                <a:solidFill>
                  <a:schemeClr val="bg1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5</a:t>
            </a:r>
            <a:r>
              <a:rPr lang="ko" altLang="ja-JP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. 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당뇨병의 운동요법</a:t>
            </a:r>
            <a:r>
              <a:rPr lang="ko" altLang="ja-JP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endParaRPr lang="en-US" altLang="ko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糖尿病の運動療法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E2E318A-C6A4-DA15-B21E-F18B9C21A3D8}"/>
              </a:ext>
            </a:extLst>
          </p:cNvPr>
          <p:cNvSpPr txBox="1"/>
          <p:nvPr/>
        </p:nvSpPr>
        <p:spPr>
          <a:xfrm>
            <a:off x="5445719" y="91842"/>
            <a:ext cx="91082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ko" altLang="en-US" sz="1400" dirty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한국어판</a:t>
            </a:r>
            <a:endParaRPr lang="en-US" altLang="ko" sz="1400" dirty="0">
              <a:solidFill>
                <a:schemeClr val="bg1">
                  <a:lumMod val="50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韓国語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40CFD671-743B-E580-6209-C52E4D5867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1328" y="91842"/>
            <a:ext cx="377576" cy="540678"/>
          </a:xfrm>
          <a:prstGeom prst="rect">
            <a:avLst/>
          </a:prstGeom>
        </p:spPr>
      </p:pic>
      <p:sp>
        <p:nvSpPr>
          <p:cNvPr id="11" name="スライド番号プレースホルダー 1">
            <a:extLst>
              <a:ext uri="{FF2B5EF4-FFF2-40B4-BE49-F238E27FC236}">
                <a16:creationId xmlns:a16="http://schemas.microsoft.com/office/drawing/2014/main" id="{683EB430-0B1A-54B9-AECD-D6266903B3DC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2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/3</a:t>
            </a:r>
          </a:p>
        </p:txBody>
      </p:sp>
      <p:pic>
        <p:nvPicPr>
          <p:cNvPr id="28" name="図 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601" y="3675655"/>
            <a:ext cx="858754" cy="917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976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327" y="673523"/>
            <a:ext cx="4236095" cy="679077"/>
          </a:xfrm>
          <a:noFill/>
        </p:spPr>
        <p:txBody>
          <a:bodyPr rtlCol="0">
            <a:noAutofit/>
          </a:bodyPr>
          <a:lstStyle/>
          <a:p>
            <a:pPr algn="l" rtl="0"/>
            <a:r>
              <a:rPr lang="ko" altLang="en-US" sz="2000" b="1" dirty="0">
                <a:solidFill>
                  <a:schemeClr val="accent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★</a:t>
            </a:r>
            <a:r>
              <a:rPr lang="ko" altLang="en-US" sz="2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운동할 때 조심해야 할 것</a:t>
            </a:r>
            <a:br>
              <a:rPr lang="en-US" altLang="ko" sz="2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</a:br>
            <a:r>
              <a:rPr lang="ja-JP" altLang="en-US" sz="1100" b="1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運動をする時に気を付けること</a:t>
            </a:r>
            <a:endParaRPr lang="ja-JP" altLang="en-US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4" name="Rectangle 101"/>
          <p:cNvSpPr>
            <a:spLocks noGrp="1" noChangeArrowheads="1"/>
          </p:cNvSpPr>
          <p:nvPr>
            <p:ph idx="1"/>
          </p:nvPr>
        </p:nvSpPr>
        <p:spPr bwMode="auto">
          <a:xfrm>
            <a:off x="134326" y="1424608"/>
            <a:ext cx="6624577" cy="614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ko" altLang="en-US" sz="1800" dirty="0">
                <a:solidFill>
                  <a:srgbClr val="4676B5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・</a:t>
            </a:r>
            <a:r>
              <a:rPr lang="ko" altLang="en-US" sz="1800" b="1" dirty="0">
                <a:solidFill>
                  <a:srgbClr val="4676B5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시작하기 전에 검사를 받습니다</a:t>
            </a:r>
            <a:endParaRPr lang="en-US" altLang="ko" sz="1800" b="1" dirty="0">
              <a:solidFill>
                <a:srgbClr val="4676B5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buNone/>
            </a:pPr>
            <a:r>
              <a:rPr lang="ja-JP" altLang="en-US" sz="10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はじめる前に検査を受けます</a:t>
            </a:r>
            <a:endParaRPr lang="en-US" altLang="ja-JP" sz="10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　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합병증이 있거나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혈당치가 높은 사람은 운동하지 않는 편이 </a:t>
            </a:r>
            <a:b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</a:br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　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좋을 수도 있습니다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pPr marL="0" indent="0">
              <a:buNone/>
            </a:pPr>
            <a:r>
              <a:rPr lang="ja-JP" altLang="en-US" sz="1300">
                <a:latin typeface="Malgun Gothic" panose="020B0503020000020004" pitchFamily="34" charset="-127"/>
                <a:ea typeface="Malgun Gothic" panose="020B0503020000020004" pitchFamily="34" charset="-127"/>
              </a:rPr>
              <a:t>　　 　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合併症がある人、血糖値がよくない人は運動をしない方がいい時があります。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endParaRPr lang="en-US" altLang="ja-JP" sz="500" dirty="0">
              <a:solidFill>
                <a:srgbClr val="4676B5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buNone/>
            </a:pPr>
            <a:r>
              <a:rPr lang="ko" altLang="en-US" sz="1800" dirty="0">
                <a:solidFill>
                  <a:srgbClr val="4676B5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・</a:t>
            </a:r>
            <a:r>
              <a:rPr lang="ko" altLang="en-US" sz="1800" b="1" dirty="0">
                <a:solidFill>
                  <a:srgbClr val="4676B5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준비체조 및 정리체조를 합니다 </a:t>
            </a:r>
            <a:endParaRPr lang="en-US" altLang="ko" sz="1800" b="1" dirty="0">
              <a:solidFill>
                <a:srgbClr val="4676B5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buNone/>
            </a:pPr>
            <a:r>
              <a:rPr lang="ja-JP" altLang="en-US" sz="10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準備体操・整理体操をします</a:t>
            </a:r>
            <a:endParaRPr lang="en-US" altLang="ja-JP" sz="10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　　부상을 방지합니다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pPr marL="0" indent="0">
              <a:buNone/>
            </a:pP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けがを防ぎましょう。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endParaRPr lang="en-US" altLang="ja-JP" sz="5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buNone/>
            </a:pPr>
            <a:r>
              <a:rPr lang="ko" altLang="en-US" sz="1800" dirty="0">
                <a:solidFill>
                  <a:srgbClr val="4676B5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・</a:t>
            </a:r>
            <a:r>
              <a:rPr lang="ko" altLang="en-US" sz="1800" b="1" dirty="0">
                <a:solidFill>
                  <a:srgbClr val="4676B5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무리하지 않습니다 </a:t>
            </a:r>
            <a:endParaRPr lang="en-US" altLang="ko" sz="1800" b="1" dirty="0">
              <a:solidFill>
                <a:srgbClr val="4676B5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buNone/>
            </a:pPr>
            <a:r>
              <a:rPr lang="ja-JP" altLang="en-US" sz="10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無理をしない</a:t>
            </a:r>
            <a:endParaRPr lang="en-US" altLang="ko" sz="10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　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몸 상태가 좋지 않을 때는 쉬도록 합니다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 </a:t>
            </a:r>
          </a:p>
          <a:p>
            <a:pPr marL="0" indent="0">
              <a:buNone/>
            </a:pP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からだの調子がよくないときは休みましょう</a:t>
            </a:r>
            <a:r>
              <a:rPr lang="en-U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 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endParaRPr lang="en-US" altLang="ko" sz="5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r>
              <a:rPr lang="ko" altLang="en-US" sz="1800" dirty="0">
                <a:solidFill>
                  <a:srgbClr val="4676B5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・</a:t>
            </a:r>
            <a:r>
              <a:rPr lang="ko" altLang="en-US" sz="1800" b="1" dirty="0">
                <a:solidFill>
                  <a:srgbClr val="4676B5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수분을 보충하고</a:t>
            </a:r>
            <a:r>
              <a:rPr lang="en-US" altLang="ko" sz="1800" b="1" dirty="0">
                <a:solidFill>
                  <a:srgbClr val="4676B5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" altLang="en-US" sz="1800" b="1" dirty="0">
                <a:solidFill>
                  <a:srgbClr val="4676B5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햇빛</a:t>
            </a:r>
            <a:r>
              <a:rPr lang="en-US" altLang="ko" sz="1800" b="1" dirty="0">
                <a:solidFill>
                  <a:srgbClr val="4676B5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(</a:t>
            </a:r>
            <a:r>
              <a:rPr lang="ko" altLang="en-US" sz="1800" b="1" dirty="0">
                <a:solidFill>
                  <a:srgbClr val="4676B5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자외선</a:t>
            </a:r>
            <a:r>
              <a:rPr lang="en-US" altLang="ko" sz="1800" b="1" dirty="0">
                <a:solidFill>
                  <a:srgbClr val="4676B5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) </a:t>
            </a:r>
            <a:r>
              <a:rPr lang="ko" altLang="en-US" sz="1800" b="1" dirty="0">
                <a:solidFill>
                  <a:srgbClr val="4676B5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대책도 확실히 합니다</a:t>
            </a:r>
            <a:endParaRPr lang="en-US" altLang="ko" sz="1800" b="1" dirty="0">
              <a:solidFill>
                <a:srgbClr val="4676B5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buNone/>
            </a:pPr>
            <a:r>
              <a:rPr lang="ja-JP" altLang="en-US" sz="10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水分補をとり、太陽の光（紫外線）</a:t>
            </a:r>
            <a:r>
              <a:rPr lang="en-US" altLang="ja-JP" sz="1000" dirty="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 </a:t>
            </a:r>
            <a:r>
              <a:rPr lang="ja-JP" altLang="en-US" sz="10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の対策もしっかりしましょう</a:t>
            </a:r>
            <a:endParaRPr lang="en-US" altLang="ja-JP" sz="10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r>
              <a:rPr lang="ja-JP" altLang="en-US" sz="1300">
                <a:latin typeface="Malgun Gothic" panose="020B0503020000020004" pitchFamily="34" charset="-127"/>
                <a:ea typeface="Malgun Gothic" panose="020B0503020000020004" pitchFamily="34" charset="-127"/>
              </a:rPr>
              <a:t>　　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여름에는 특히 조심합시다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endParaRPr lang="en-US" altLang="ko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buNone/>
            </a:pP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夏はとくに気をつけましょう。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endParaRPr lang="en-US" altLang="ko" sz="5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buNone/>
            </a:pPr>
            <a:r>
              <a:rPr lang="ko" altLang="en-US" sz="1800" dirty="0">
                <a:solidFill>
                  <a:srgbClr val="4676B5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・</a:t>
            </a:r>
            <a:r>
              <a:rPr lang="ko" altLang="en-US" sz="1800" b="1" dirty="0">
                <a:solidFill>
                  <a:srgbClr val="4676B5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당뇨병약을 사용하는 사람은 저혈당을 조심합니다</a:t>
            </a:r>
            <a:endParaRPr lang="en-US" altLang="ko" sz="1800" b="1" dirty="0">
              <a:solidFill>
                <a:srgbClr val="4676B5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buNone/>
            </a:pPr>
            <a:r>
              <a:rPr lang="ja-JP" altLang="en-US" sz="10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糖尿病の薬を使っている人は低血糖に気をつけましょう</a:t>
            </a:r>
            <a:endParaRPr lang="ko" altLang="en-US" sz="1000" dirty="0">
              <a:solidFill>
                <a:srgbClr val="4676B5"/>
              </a:solidFill>
              <a:latin typeface="Hiragino Kaku Gothic Pro W3" panose="020B0300000000000000" pitchFamily="34" charset="-128"/>
              <a:ea typeface="Malgun Gothic" panose="020B0503020000020004" pitchFamily="34" charset="-127"/>
            </a:endParaRPr>
          </a:p>
          <a:p>
            <a:pPr marL="0" indent="0">
              <a:buNone/>
            </a:pPr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　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자가혈당측정이나 보충식 등을 준비해서 저혈당이 되지 않도록 </a:t>
            </a:r>
            <a:b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</a:br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　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합시다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pPr marL="0" indent="0">
              <a:buNone/>
            </a:pPr>
            <a:r>
              <a:rPr lang="ko" altLang="en-US" sz="13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　　  </a:t>
            </a:r>
            <a:r>
              <a:rPr lang="ja-JP" altLang="en-US" sz="1300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血糖自己測定や補食など、低血糖にならないように準備しましょう。</a:t>
            </a:r>
            <a:endParaRPr lang="en-US" altLang="ko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pic>
        <p:nvPicPr>
          <p:cNvPr id="39" name="図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330" y="933052"/>
            <a:ext cx="1109223" cy="851596"/>
          </a:xfrm>
          <a:prstGeom prst="rect">
            <a:avLst/>
          </a:prstGeom>
        </p:spPr>
      </p:pic>
      <p:pic>
        <p:nvPicPr>
          <p:cNvPr id="40" name="図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2767" y="3062349"/>
            <a:ext cx="956338" cy="728639"/>
          </a:xfrm>
          <a:prstGeom prst="rect">
            <a:avLst/>
          </a:prstGeom>
        </p:spPr>
      </p:pic>
      <p:pic>
        <p:nvPicPr>
          <p:cNvPr id="41" name="図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9712" y="3320098"/>
            <a:ext cx="810255" cy="804341"/>
          </a:xfrm>
          <a:prstGeom prst="rect">
            <a:avLst/>
          </a:prstGeom>
        </p:spPr>
      </p:pic>
      <p:pic>
        <p:nvPicPr>
          <p:cNvPr id="42" name="図 4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249" y="7036622"/>
            <a:ext cx="822623" cy="58067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F3F9E8A-35B0-004D-923A-A9840C0E2D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667505">
            <a:off x="5981007" y="4929631"/>
            <a:ext cx="571970" cy="1130941"/>
          </a:xfrm>
          <a:prstGeom prst="rect">
            <a:avLst/>
          </a:prstGeom>
        </p:spPr>
      </p:pic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6A7390A-D97C-2F86-6314-2C8645F7ACB9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ko" sz="1000" dirty="0">
                <a:solidFill>
                  <a:schemeClr val="bg1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5</a:t>
            </a:r>
            <a:r>
              <a:rPr lang="ko" altLang="ja-JP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. 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당뇨병의 운동요법</a:t>
            </a:r>
            <a:r>
              <a:rPr lang="ko" altLang="ja-JP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endParaRPr lang="en-US" altLang="ko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糖尿病の運動療法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0904AEF-D99C-1066-CB86-8EE752969DFB}"/>
              </a:ext>
            </a:extLst>
          </p:cNvPr>
          <p:cNvSpPr txBox="1"/>
          <p:nvPr/>
        </p:nvSpPr>
        <p:spPr>
          <a:xfrm>
            <a:off x="5445719" y="91842"/>
            <a:ext cx="91082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ko" altLang="en-US" sz="1400" dirty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한국어판</a:t>
            </a:r>
            <a:endParaRPr lang="en-US" altLang="ko" sz="1400" dirty="0">
              <a:solidFill>
                <a:schemeClr val="bg1">
                  <a:lumMod val="50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韓国語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51CE81E3-952B-D6F2-5797-4183FFBCFB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1328" y="91842"/>
            <a:ext cx="377576" cy="540678"/>
          </a:xfrm>
          <a:prstGeom prst="rect">
            <a:avLst/>
          </a:prstGeom>
        </p:spPr>
      </p:pic>
      <p:sp>
        <p:nvSpPr>
          <p:cNvPr id="11" name="スライド番号プレースホルダー 1">
            <a:extLst>
              <a:ext uri="{FF2B5EF4-FFF2-40B4-BE49-F238E27FC236}">
                <a16:creationId xmlns:a16="http://schemas.microsoft.com/office/drawing/2014/main" id="{A44A8270-ADF5-3049-1D42-BDAAD0B6EEE6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3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/3</a:t>
            </a:r>
          </a:p>
        </p:txBody>
      </p:sp>
    </p:spTree>
    <p:extLst>
      <p:ext uri="{BB962C8B-B14F-4D97-AF65-F5344CB8AC3E}">
        <p14:creationId xmlns:p14="http://schemas.microsoft.com/office/powerpoint/2010/main" val="35117561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5" ma:contentTypeDescription="新しいドキュメントを作成します。" ma:contentTypeScope="" ma:versionID="ec6653aecfb0b4caf0491b54661ca33a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6ec018fe822cf1b0bac1cc40b73a61aa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c054a63-b167-4c04-b5d0-d411ebb564cb" xsi:nil="true"/>
    <lcf76f155ced4ddcb4097134ff3c332f xmlns="2cbc4e30-bd4c-493e-9827-f761ae7f285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E13AEB0-E58F-4A2C-BAB2-9465F8E5E6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5479DA1-0619-40E1-90B9-1E4E33CE4B6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34B390B-9E25-47EB-A50B-019049E33CE9}">
  <ds:schemaRefs>
    <ds:schemaRef ds:uri="http://schemas.microsoft.com/office/2006/documentManagement/types"/>
    <ds:schemaRef ds:uri="http://purl.org/dc/dcmitype/"/>
    <ds:schemaRef ds:uri="5c054a63-b167-4c04-b5d0-d411ebb564cb"/>
    <ds:schemaRef ds:uri="http://schemas.microsoft.com/office/2006/metadata/properties"/>
    <ds:schemaRef ds:uri="http://purl.org/dc/elements/1.1/"/>
    <ds:schemaRef ds:uri="http://purl.org/dc/terms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2cbc4e30-bd4c-493e-9827-f761ae7f285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656</Words>
  <Application>Microsoft Macintosh PowerPoint</Application>
  <PresentationFormat>A4 210 x 297 mm</PresentationFormat>
  <Paragraphs>149</Paragraphs>
  <Slides>3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Dotum</vt:lpstr>
      <vt:lpstr>Gulim</vt:lpstr>
      <vt:lpstr>Hiragino Kaku Gothic Pro W3</vt:lpstr>
      <vt:lpstr>맑은 고딕</vt:lpstr>
      <vt:lpstr>Arial</vt:lpstr>
      <vt:lpstr>Calibri</vt:lpstr>
      <vt:lpstr>Office ​​テーマ</vt:lpstr>
      <vt:lpstr>PowerPoint プレゼンテーション</vt:lpstr>
      <vt:lpstr>PowerPoint プレゼンテーション</vt:lpstr>
      <vt:lpstr>★운동할 때 조심해야 할 것 　　　運動をする時に気を付けること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2023-01-27T10:38:50Z</dcterms:created>
  <dcterms:modified xsi:type="dcterms:W3CDTF">2025-04-22T06:37:30Z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0x0101006AD6CFD96EA1914D84868EB8714DE2E6</vt:lpwstr>
  </property>
</Properties>
</file>