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856FC2-ADEC-AF44-A89A-9C62387745AD}" v="6" dt="2025-04-23T05:43:02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2"/>
    <p:restoredTop sz="94385"/>
  </p:normalViewPr>
  <p:slideViewPr>
    <p:cSldViewPr>
      <p:cViewPr>
        <p:scale>
          <a:sx n="102" d="100"/>
          <a:sy n="102" d="100"/>
        </p:scale>
        <p:origin x="2424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A856FC2-ADEC-AF44-A89A-9C62387745AD}"/>
    <pc:docChg chg="undo custSel modSld modMainMaster modNotesMaster">
      <pc:chgData name="稲垣 典子" userId="75e47cb5-aee2-4599-8dc9-4d0088e0ed8e" providerId="ADAL" clId="{5A856FC2-ADEC-AF44-A89A-9C62387745AD}" dt="2025-04-23T05:43:47.444" v="416" actId="1035"/>
      <pc:docMkLst>
        <pc:docMk/>
      </pc:docMkLst>
      <pc:sldChg chg="addSp delSp modSp mod">
        <pc:chgData name="稲垣 典子" userId="75e47cb5-aee2-4599-8dc9-4d0088e0ed8e" providerId="ADAL" clId="{5A856FC2-ADEC-AF44-A89A-9C62387745AD}" dt="2025-04-23T05:43:47.444" v="416" actId="1035"/>
        <pc:sldMkLst>
          <pc:docMk/>
          <pc:sldMk cId="2644984879" sldId="256"/>
        </pc:sldMkLst>
        <pc:spChg chg="add mod">
          <ac:chgData name="稲垣 典子" userId="75e47cb5-aee2-4599-8dc9-4d0088e0ed8e" providerId="ADAL" clId="{5A856FC2-ADEC-AF44-A89A-9C62387745AD}" dt="2025-04-11T05:35:19.511" v="1"/>
          <ac:spMkLst>
            <pc:docMk/>
            <pc:sldMk cId="2644984879" sldId="256"/>
            <ac:spMk id="5" creationId="{B8E9341B-8EE5-4E7B-B207-4F545E7E7959}"/>
          </ac:spMkLst>
        </pc:spChg>
        <pc:spChg chg="mod">
          <ac:chgData name="稲垣 典子" userId="75e47cb5-aee2-4599-8dc9-4d0088e0ed8e" providerId="ADAL" clId="{5A856FC2-ADEC-AF44-A89A-9C62387745AD}" dt="2025-04-23T05:42:45.754" v="406" actId="20577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23T05:39:34.964" v="294" actId="1036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23T05:26:31.149" v="157" actId="1035"/>
          <ac:spMkLst>
            <pc:docMk/>
            <pc:sldMk cId="2644984879" sldId="256"/>
            <ac:spMk id="9" creationId="{34C18F2F-7698-4641-A3C8-A794ED7BCAAA}"/>
          </ac:spMkLst>
        </pc:spChg>
        <pc:spChg chg="add del mod">
          <ac:chgData name="稲垣 典子" userId="75e47cb5-aee2-4599-8dc9-4d0088e0ed8e" providerId="ADAL" clId="{5A856FC2-ADEC-AF44-A89A-9C62387745AD}" dt="2025-04-11T05:47:29.796" v="68" actId="20577"/>
          <ac:spMkLst>
            <pc:docMk/>
            <pc:sldMk cId="2644984879" sldId="256"/>
            <ac:spMk id="14" creationId="{5A93D32C-0F63-9433-D25F-B489CAFC04F1}"/>
          </ac:spMkLst>
        </pc:spChg>
        <pc:spChg chg="add mod">
          <ac:chgData name="稲垣 典子" userId="75e47cb5-aee2-4599-8dc9-4d0088e0ed8e" providerId="ADAL" clId="{5A856FC2-ADEC-AF44-A89A-9C62387745AD}" dt="2025-04-11T05:35:55.312" v="7" actId="20577"/>
          <ac:spMkLst>
            <pc:docMk/>
            <pc:sldMk cId="2644984879" sldId="256"/>
            <ac:spMk id="15" creationId="{59B0DAAF-5148-3DFE-3B08-9478803C3D31}"/>
          </ac:spMkLst>
        </pc:spChg>
        <pc:picChg chg="mod">
          <ac:chgData name="稲垣 典子" userId="75e47cb5-aee2-4599-8dc9-4d0088e0ed8e" providerId="ADAL" clId="{5A856FC2-ADEC-AF44-A89A-9C62387745AD}" dt="2025-04-23T05:43:47.444" v="416" actId="1035"/>
          <ac:picMkLst>
            <pc:docMk/>
            <pc:sldMk cId="2644984879" sldId="256"/>
            <ac:picMk id="3" creationId="{38097A28-CB5F-4D82-B866-1987BE345F4B}"/>
          </ac:picMkLst>
        </pc:picChg>
        <pc:picChg chg="mod">
          <ac:chgData name="稲垣 典子" userId="75e47cb5-aee2-4599-8dc9-4d0088e0ed8e" providerId="ADAL" clId="{5A856FC2-ADEC-AF44-A89A-9C62387745AD}" dt="2025-04-23T05:43:02.089" v="407" actId="1076"/>
          <ac:picMkLst>
            <pc:docMk/>
            <pc:sldMk cId="2644984879" sldId="256"/>
            <ac:picMk id="8" creationId="{00000000-0000-0000-0000-000000000000}"/>
          </ac:picMkLst>
        </pc:picChg>
        <pc:picChg chg="mod">
          <ac:chgData name="稲垣 典子" userId="75e47cb5-aee2-4599-8dc9-4d0088e0ed8e" providerId="ADAL" clId="{5A856FC2-ADEC-AF44-A89A-9C62387745AD}" dt="2025-04-23T05:43:42.302" v="414" actId="1076"/>
          <ac:picMkLst>
            <pc:docMk/>
            <pc:sldMk cId="2644984879" sldId="256"/>
            <ac:picMk id="12" creationId="{D4BECDDE-DBB2-4296-BAB0-3C6B10FFAD12}"/>
          </ac:picMkLst>
        </pc:picChg>
        <pc:picChg chg="add mod">
          <ac:chgData name="稲垣 典子" userId="75e47cb5-aee2-4599-8dc9-4d0088e0ed8e" providerId="ADAL" clId="{5A856FC2-ADEC-AF44-A89A-9C62387745AD}" dt="2025-04-11T05:35:19.511" v="1"/>
          <ac:picMkLst>
            <pc:docMk/>
            <pc:sldMk cId="2644984879" sldId="256"/>
            <ac:picMk id="13" creationId="{EA970D99-1911-0934-4E47-6A3EF60988F5}"/>
          </ac:picMkLst>
        </pc:picChg>
      </pc:sldChg>
      <pc:sldMasterChg chg="modSp modSldLayout">
        <pc:chgData name="稲垣 典子" userId="75e47cb5-aee2-4599-8dc9-4d0088e0ed8e" providerId="ADAL" clId="{5A856FC2-ADEC-AF44-A89A-9C62387745AD}" dt="2025-04-11T05:34:36.979" v="0"/>
        <pc:sldMasterMkLst>
          <pc:docMk/>
          <pc:sldMasterMk cId="2945961269" sldId="2147483648"/>
        </pc:sldMasterMkLst>
        <pc:spChg chg="mod">
          <ac:chgData name="稲垣 典子" userId="75e47cb5-aee2-4599-8dc9-4d0088e0ed8e" providerId="ADAL" clId="{5A856FC2-ADEC-AF44-A89A-9C62387745AD}" dt="2025-04-11T05:34:36.979" v="0"/>
          <ac:spMkLst>
            <pc:docMk/>
            <pc:sldMasterMk cId="2945961269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11T05:34:36.979" v="0"/>
          <ac:spMkLst>
            <pc:docMk/>
            <pc:sldMasterMk cId="2945961269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11T05:34:36.979" v="0"/>
          <ac:spMkLst>
            <pc:docMk/>
            <pc:sldMasterMk cId="2945961269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11T05:34:36.979" v="0"/>
          <ac:spMkLst>
            <pc:docMk/>
            <pc:sldMasterMk cId="2945961269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5A856FC2-ADEC-AF44-A89A-9C62387745AD}" dt="2025-04-11T05:34:36.979" v="0"/>
          <ac:spMkLst>
            <pc:docMk/>
            <pc:sldMasterMk cId="2945961269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891478232" sldId="2147483649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891478232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891478232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148658033" sldId="2147483651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14865803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14865803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708962940" sldId="2147483652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7089629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7089629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304465019" sldId="2147483653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30446501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30446501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30446501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30446501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30446501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4206589017" sldId="2147483656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420658901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420658901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420658901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1735284707" sldId="2147483657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173528470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173528470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173528470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5A856FC2-ADEC-AF44-A89A-9C62387745AD}" dt="2025-04-11T05:34:36.979" v="0"/>
          <pc:sldLayoutMkLst>
            <pc:docMk/>
            <pc:sldMasterMk cId="2945961269" sldId="2147483648"/>
            <pc:sldLayoutMk cId="2561780106" sldId="2147483659"/>
          </pc:sldLayoutMkLst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2561780106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5A856FC2-ADEC-AF44-A89A-9C62387745AD}" dt="2025-04-11T05:34:36.979" v="0"/>
            <ac:spMkLst>
              <pc:docMk/>
              <pc:sldMasterMk cId="2945961269" sldId="2147483648"/>
              <pc:sldLayoutMk cId="2561780106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16632" y="2054857"/>
            <a:ext cx="6642272" cy="7307760"/>
          </a:xfrm>
          <a:prstGeom prst="rect">
            <a:avLst/>
          </a:prstGeom>
          <a:noFill/>
          <a:ln w="28575">
            <a:noFill/>
          </a:ln>
        </p:spPr>
        <p:txBody>
          <a:bodyPr wrap="square" lIns="90000" tIns="45720" rIns="90000" bIns="45720" rtlCol="0" anchor="t">
            <a:noAutofit/>
          </a:bodyPr>
          <a:lstStyle/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주치의가 지정해준 시간에 주사합니다.</a:t>
            </a:r>
            <a:endParaRPr lang="ko" altLang="en-US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eaLnBrk="0" fontAlgn="base"/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   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자기 마음대로 양을 바꾸지 마세요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病院の先生に言われた時間に注射します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（自分で量をを変えないでください）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en-US" altLang="ja-JP" sz="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 이름을 확인합니다.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注射の名前を見ましょう。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하얗게 탁해진 인슐린은 매번 고루 섞어서 사용합니다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白く濁っているインスリンは、毎回混ぜてから使いましょう。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/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항상 새로운 바늘로 주사합니다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いつも新しい針で注射しましょう。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/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매번 바늘을 꽂은 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약액이 나오는지 확인한 후에 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주사합니다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毎回針をつけた後、薬液が出るか確認した後に注射をしましょう。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/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사용한 바늘은 정해진 용기에 버립니다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용기가 가득 차면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병원 등에 가지고 갑니다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使った針は決まった場所に捨てます。容器がいっぱいになったら病院などに持っていきます。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/>
            <a:endParaRPr lang="ja-JP" altLang="en-US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계속 같은 곳에 주사하지 말고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매번 위치를 바꿉니다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同じ場所に注射しないで、毎回違う場所に打ちましょう。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en-US" altLang="ko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몇 번이나 저혈당을 일으키거나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감기 등으로 식사를 못 할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때는 빨리 진찰을 받도록 합니다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低血糖を何回もおこしたり、風邪などで食事が摂れないときは、早めに受診しましょう。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ja-JP" altLang="en-US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외출할 때는 저혈당에 대비하여 포도당이나 사탕을 가지고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나갑니다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外出のときは低血糖に備え、ブドウ糖や飴を持ちましょう。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eaLnBrk="0" fontAlgn="base"/>
            <a:endParaRPr lang="ko" altLang="en-US" sz="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indent="-285750" eaLnBrk="0" fontAlgn="base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혈당을 측정하는 사람은 병원 주치의에게 기록을 </a:t>
            </a:r>
            <a:b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</a:b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보여줍니다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eaLnBrk="0"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血糖を測っている人は、病院の先生に記録を見せましょう。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632" y="1446674"/>
            <a:ext cx="3441968" cy="5539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안전하게 주사하기 위해서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安全に注射をするために</a:t>
            </a: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069" y="2054857"/>
            <a:ext cx="80612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74644" y="272480"/>
            <a:ext cx="6594716" cy="9759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7. </a:t>
            </a:r>
            <a:r>
              <a:rPr lang="ko" altLang="en-US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r>
              <a:rPr lang="en-US" altLang="ko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·GLP-1</a:t>
            </a:r>
            <a:r>
              <a:rPr lang="ko" altLang="en-US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을 주사하는 분에게</a:t>
            </a:r>
            <a:endParaRPr lang="en-US" altLang="ko" sz="22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インスリン・ＧＬＰ−１注射をする人へ</a:t>
            </a: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63" r="875" b="4762"/>
          <a:stretch/>
        </p:blipFill>
        <p:spPr>
          <a:xfrm>
            <a:off x="5912520" y="7761312"/>
            <a:ext cx="657596" cy="1041377"/>
          </a:xfrm>
          <a:prstGeom prst="rect">
            <a:avLst/>
          </a:prstGeom>
        </p:spPr>
      </p:pic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09" t="47032" r="20730" b="2740"/>
          <a:stretch/>
        </p:blipFill>
        <p:spPr>
          <a:xfrm rot="20503700">
            <a:off x="5178588" y="8597924"/>
            <a:ext cx="638961" cy="70858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E9341B-8EE5-4E7B-B207-4F545E7E7959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A970D99-1911-0934-4E47-6A3EF6098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  <p:sp>
        <p:nvSpPr>
          <p:cNvPr id="14" name="フッター プレースホルダー 4">
            <a:extLst>
              <a:ext uri="{FF2B5EF4-FFF2-40B4-BE49-F238E27FC236}">
                <a16:creationId xmlns:a16="http://schemas.microsoft.com/office/drawing/2014/main" id="{5A93D32C-0F63-9433-D25F-B489CAFC04F1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7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en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GLP-1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주사하는 분에게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インスリン・</a:t>
            </a:r>
            <a:r>
              <a:rPr kumimoji="1"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ＧＬＰ−１</a:t>
            </a:r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注射をする人へ</a:t>
            </a:r>
            <a:endParaRPr kumimoji="1" lang="ja-JP" altLang="en-US" sz="800"/>
          </a:p>
        </p:txBody>
      </p: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59B0DAAF-5148-3DFE-3B08-9478803C3D31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/1</a:t>
            </a:r>
          </a:p>
        </p:txBody>
      </p:sp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3FAEFE-F999-4677-8087-3157D4B2C7D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5c054a63-b167-4c04-b5d0-d411ebb564cb"/>
    <ds:schemaRef ds:uri="2cbc4e30-bd4c-493e-9827-f761ae7f285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A6C19E-11AF-495E-9765-B26124818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63C394-E8E3-47D9-AC9A-2FFB43F8C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Macintosh PowerPoint</Application>
  <PresentationFormat>A4 210 x 297 mm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Dotum</vt:lpstr>
      <vt:lpstr>Hiragino Kaku Gothic Pro W3</vt:lpstr>
      <vt:lpstr>Malgun Gothic</vt:lpstr>
      <vt:lpstr>游ゴシック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2023-02-02T04:09:23Z</dcterms:created>
  <dcterms:modified xsi:type="dcterms:W3CDTF">2025-04-23T05:43:52Z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</Properties>
</file>