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sldIdLst>
    <p:sldId id="257" r:id="rId5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5081BE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8B1D0B-261C-AF4C-BAD8-BC7F65CF7463}" v="4" dt="2025-04-11T06:39:16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82"/>
    <p:restoredTop sz="94615"/>
  </p:normalViewPr>
  <p:slideViewPr>
    <p:cSldViewPr>
      <p:cViewPr>
        <p:scale>
          <a:sx n="106" d="100"/>
          <a:sy n="106" d="100"/>
        </p:scale>
        <p:origin x="1904" y="-84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7B8B1D0B-261C-AF4C-BAD8-BC7F65CF7463}"/>
    <pc:docChg chg="undo custSel modSld modMainMaster modNotesMaster">
      <pc:chgData name="稲垣 典子" userId="75e47cb5-aee2-4599-8dc9-4d0088e0ed8e" providerId="ADAL" clId="{7B8B1D0B-261C-AF4C-BAD8-BC7F65CF7463}" dt="2025-04-22T08:08:01.212" v="405" actId="113"/>
      <pc:docMkLst>
        <pc:docMk/>
      </pc:docMkLst>
      <pc:sldChg chg="addSp delSp modSp mod modNotes">
        <pc:chgData name="稲垣 典子" userId="75e47cb5-aee2-4599-8dc9-4d0088e0ed8e" providerId="ADAL" clId="{7B8B1D0B-261C-AF4C-BAD8-BC7F65CF7463}" dt="2025-04-22T08:08:01.212" v="405" actId="113"/>
        <pc:sldMkLst>
          <pc:docMk/>
          <pc:sldMk cId="0" sldId="257"/>
        </pc:sldMkLst>
        <pc:spChg chg="mod">
          <ac:chgData name="稲垣 典子" userId="75e47cb5-aee2-4599-8dc9-4d0088e0ed8e" providerId="ADAL" clId="{7B8B1D0B-261C-AF4C-BAD8-BC7F65CF7463}" dt="2025-04-22T08:06:36.569" v="397" actId="1035"/>
          <ac:spMkLst>
            <pc:docMk/>
            <pc:sldMk cId="0" sldId="257"/>
            <ac:spMk id="4" creationId="{B5D376E3-B840-8984-647C-57F5FCACC993}"/>
          </ac:spMkLst>
        </pc:spChg>
        <pc:spChg chg="mod">
          <ac:chgData name="稲垣 典子" userId="75e47cb5-aee2-4599-8dc9-4d0088e0ed8e" providerId="ADAL" clId="{7B8B1D0B-261C-AF4C-BAD8-BC7F65CF7463}" dt="2025-04-22T08:06:16.819" v="389" actId="1036"/>
          <ac:spMkLst>
            <pc:docMk/>
            <pc:sldMk cId="0" sldId="257"/>
            <ac:spMk id="5" creationId="{00000000-0000-0000-0000-000000000000}"/>
          </ac:spMkLst>
        </pc:spChg>
        <pc:spChg chg="mod">
          <ac:chgData name="稲垣 典子" userId="75e47cb5-aee2-4599-8dc9-4d0088e0ed8e" providerId="ADAL" clId="{7B8B1D0B-261C-AF4C-BAD8-BC7F65CF7463}" dt="2025-04-22T08:08:01.212" v="405" actId="113"/>
          <ac:spMkLst>
            <pc:docMk/>
            <pc:sldMk cId="0" sldId="257"/>
            <ac:spMk id="6" creationId="{00000000-0000-0000-0000-000000000000}"/>
          </ac:spMkLst>
        </pc:spChg>
        <pc:spChg chg="mod">
          <ac:chgData name="稲垣 典子" userId="75e47cb5-aee2-4599-8dc9-4d0088e0ed8e" providerId="ADAL" clId="{7B8B1D0B-261C-AF4C-BAD8-BC7F65CF7463}" dt="2025-04-22T08:06:27.886" v="395" actId="1035"/>
          <ac:spMkLst>
            <pc:docMk/>
            <pc:sldMk cId="0" sldId="257"/>
            <ac:spMk id="7" creationId="{E3347FDB-F72D-0D77-8885-B0A21236FFB3}"/>
          </ac:spMkLst>
        </pc:spChg>
        <pc:spChg chg="add mod">
          <ac:chgData name="稲垣 典子" userId="75e47cb5-aee2-4599-8dc9-4d0088e0ed8e" providerId="ADAL" clId="{7B8B1D0B-261C-AF4C-BAD8-BC7F65CF7463}" dt="2025-04-11T06:40:02.288" v="34" actId="20577"/>
          <ac:spMkLst>
            <pc:docMk/>
            <pc:sldMk cId="0" sldId="257"/>
            <ac:spMk id="8" creationId="{BEB2A0DF-3A7F-773C-641E-14AD3F837D2F}"/>
          </ac:spMkLst>
        </pc:spChg>
        <pc:spChg chg="add mod">
          <ac:chgData name="稲垣 典子" userId="75e47cb5-aee2-4599-8dc9-4d0088e0ed8e" providerId="ADAL" clId="{7B8B1D0B-261C-AF4C-BAD8-BC7F65CF7463}" dt="2025-04-11T06:39:03.013" v="2"/>
          <ac:spMkLst>
            <pc:docMk/>
            <pc:sldMk cId="0" sldId="257"/>
            <ac:spMk id="9" creationId="{0718341E-D4CE-9672-C902-13EBC9788919}"/>
          </ac:spMkLst>
        </pc:spChg>
        <pc:spChg chg="mod">
          <ac:chgData name="稲垣 典子" userId="75e47cb5-aee2-4599-8dc9-4d0088e0ed8e" providerId="ADAL" clId="{7B8B1D0B-261C-AF4C-BAD8-BC7F65CF7463}" dt="2025-04-22T08:01:59.134" v="274" actId="1038"/>
          <ac:spMkLst>
            <pc:docMk/>
            <pc:sldMk cId="0" sldId="257"/>
            <ac:spMk id="10" creationId="{00000000-0000-0000-0000-000000000000}"/>
          </ac:spMkLst>
        </pc:spChg>
        <pc:spChg chg="mod">
          <ac:chgData name="稲垣 典子" userId="75e47cb5-aee2-4599-8dc9-4d0088e0ed8e" providerId="ADAL" clId="{7B8B1D0B-261C-AF4C-BAD8-BC7F65CF7463}" dt="2025-04-22T08:06:06.159" v="382" actId="1036"/>
          <ac:spMkLst>
            <pc:docMk/>
            <pc:sldMk cId="0" sldId="257"/>
            <ac:spMk id="12" creationId="{00000000-0000-0000-0000-000000000000}"/>
          </ac:spMkLst>
        </pc:spChg>
        <pc:spChg chg="add mod">
          <ac:chgData name="稲垣 典子" userId="75e47cb5-aee2-4599-8dc9-4d0088e0ed8e" providerId="ADAL" clId="{7B8B1D0B-261C-AF4C-BAD8-BC7F65CF7463}" dt="2025-04-11T06:39:19.740" v="7" actId="20577"/>
          <ac:spMkLst>
            <pc:docMk/>
            <pc:sldMk cId="0" sldId="257"/>
            <ac:spMk id="17" creationId="{BB2937BE-1DCE-5121-0434-55C0167DA139}"/>
          </ac:spMkLst>
        </pc:spChg>
        <pc:spChg chg="mod">
          <ac:chgData name="稲垣 典子" userId="75e47cb5-aee2-4599-8dc9-4d0088e0ed8e" providerId="ADAL" clId="{7B8B1D0B-261C-AF4C-BAD8-BC7F65CF7463}" dt="2025-04-22T08:01:25.942" v="256" actId="14100"/>
          <ac:spMkLst>
            <pc:docMk/>
            <pc:sldMk cId="0" sldId="257"/>
            <ac:spMk id="23" creationId="{00000000-0000-0000-0000-000000000000}"/>
          </ac:spMkLst>
        </pc:spChg>
        <pc:picChg chg="add mod">
          <ac:chgData name="稲垣 典子" userId="75e47cb5-aee2-4599-8dc9-4d0088e0ed8e" providerId="ADAL" clId="{7B8B1D0B-261C-AF4C-BAD8-BC7F65CF7463}" dt="2025-04-11T06:39:03.013" v="2"/>
          <ac:picMkLst>
            <pc:docMk/>
            <pc:sldMk cId="0" sldId="257"/>
            <ac:picMk id="13" creationId="{B233449F-5F17-7582-45E6-DE4BA8C7F7B9}"/>
          </ac:picMkLst>
        </pc:picChg>
        <pc:picChg chg="mod">
          <ac:chgData name="稲垣 典子" userId="75e47cb5-aee2-4599-8dc9-4d0088e0ed8e" providerId="ADAL" clId="{7B8B1D0B-261C-AF4C-BAD8-BC7F65CF7463}" dt="2025-04-22T08:06:24.155" v="392" actId="1036"/>
          <ac:picMkLst>
            <pc:docMk/>
            <pc:sldMk cId="0" sldId="257"/>
            <ac:picMk id="15" creationId="{00000000-0000-0000-0000-000000000000}"/>
          </ac:picMkLst>
        </pc:picChg>
        <pc:picChg chg="mod">
          <ac:chgData name="稲垣 典子" userId="75e47cb5-aee2-4599-8dc9-4d0088e0ed8e" providerId="ADAL" clId="{7B8B1D0B-261C-AF4C-BAD8-BC7F65CF7463}" dt="2025-04-22T08:06:59.644" v="402" actId="1076"/>
          <ac:picMkLst>
            <pc:docMk/>
            <pc:sldMk cId="0" sldId="257"/>
            <ac:picMk id="16" creationId="{00000000-0000-0000-0000-000000000000}"/>
          </ac:picMkLst>
        </pc:picChg>
        <pc:picChg chg="mod">
          <ac:chgData name="稲垣 典子" userId="75e47cb5-aee2-4599-8dc9-4d0088e0ed8e" providerId="ADAL" clId="{7B8B1D0B-261C-AF4C-BAD8-BC7F65CF7463}" dt="2025-04-22T08:06:10.786" v="386" actId="1036"/>
          <ac:picMkLst>
            <pc:docMk/>
            <pc:sldMk cId="0" sldId="257"/>
            <ac:picMk id="18" creationId="{00000000-0000-0000-0000-000000000000}"/>
          </ac:picMkLst>
        </pc:picChg>
        <pc:picChg chg="mod">
          <ac:chgData name="稲垣 典子" userId="75e47cb5-aee2-4599-8dc9-4d0088e0ed8e" providerId="ADAL" clId="{7B8B1D0B-261C-AF4C-BAD8-BC7F65CF7463}" dt="2025-04-22T08:06:08.712" v="384" actId="1036"/>
          <ac:picMkLst>
            <pc:docMk/>
            <pc:sldMk cId="0" sldId="257"/>
            <ac:picMk id="19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7B8B1D0B-261C-AF4C-BAD8-BC7F65CF7463}" dt="2025-04-11T06:31:16.158" v="0"/>
        <pc:sldMasterMkLst>
          <pc:docMk/>
          <pc:sldMasterMk cId="0" sldId="2147483648"/>
        </pc:sldMasterMkLst>
        <pc:spChg chg="mod">
          <ac:chgData name="稲垣 典子" userId="75e47cb5-aee2-4599-8dc9-4d0088e0ed8e" providerId="ADAL" clId="{7B8B1D0B-261C-AF4C-BAD8-BC7F65CF7463}" dt="2025-04-11T06:31:16.158" v="0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7B8B1D0B-261C-AF4C-BAD8-BC7F65CF7463}" dt="2025-04-11T06:31:16.158" v="0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7B8B1D0B-261C-AF4C-BAD8-BC7F65CF7463}" dt="2025-04-11T06:31:16.158" v="0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7B8B1D0B-261C-AF4C-BAD8-BC7F65CF7463}" dt="2025-04-11T06:31:16.158" v="0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7B8B1D0B-261C-AF4C-BAD8-BC7F65CF7463}" dt="2025-04-11T06:31:16.158" v="0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7B8B1D0B-261C-AF4C-BAD8-BC7F65CF7463}" dt="2025-04-11T06:31:16.158" v="0"/>
          <pc:sldLayoutMkLst>
            <pc:docMk/>
            <pc:sldMasterMk cId="0" sldId="2147483648"/>
            <pc:sldLayoutMk cId="0" sldId="2147483649"/>
          </pc:sldLayoutMkLst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B8B1D0B-261C-AF4C-BAD8-BC7F65CF7463}" dt="2025-04-11T06:31:16.158" v="0"/>
          <pc:sldLayoutMkLst>
            <pc:docMk/>
            <pc:sldMasterMk cId="0" sldId="2147483648"/>
            <pc:sldLayoutMk cId="0" sldId="2147483651"/>
          </pc:sldLayoutMkLst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B8B1D0B-261C-AF4C-BAD8-BC7F65CF7463}" dt="2025-04-11T06:31:16.158" v="0"/>
          <pc:sldLayoutMkLst>
            <pc:docMk/>
            <pc:sldMasterMk cId="0" sldId="2147483648"/>
            <pc:sldLayoutMk cId="0" sldId="2147483652"/>
          </pc:sldLayoutMkLst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B8B1D0B-261C-AF4C-BAD8-BC7F65CF7463}" dt="2025-04-11T06:31:16.158" v="0"/>
          <pc:sldLayoutMkLst>
            <pc:docMk/>
            <pc:sldMasterMk cId="0" sldId="2147483648"/>
            <pc:sldLayoutMk cId="0" sldId="2147483653"/>
          </pc:sldLayoutMkLst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B8B1D0B-261C-AF4C-BAD8-BC7F65CF7463}" dt="2025-04-11T06:31:16.158" v="0"/>
          <pc:sldLayoutMkLst>
            <pc:docMk/>
            <pc:sldMasterMk cId="0" sldId="2147483648"/>
            <pc:sldLayoutMk cId="0" sldId="2147483656"/>
          </pc:sldLayoutMkLst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B8B1D0B-261C-AF4C-BAD8-BC7F65CF7463}" dt="2025-04-11T06:31:16.158" v="0"/>
          <pc:sldLayoutMkLst>
            <pc:docMk/>
            <pc:sldMasterMk cId="0" sldId="2147483648"/>
            <pc:sldLayoutMk cId="0" sldId="2147483657"/>
          </pc:sldLayoutMkLst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7B8B1D0B-261C-AF4C-BAD8-BC7F65CF7463}" dt="2025-04-11T06:31:16.158" v="0"/>
          <pc:sldLayoutMkLst>
            <pc:docMk/>
            <pc:sldMasterMk cId="0" sldId="2147483648"/>
            <pc:sldLayoutMk cId="0" sldId="2147483659"/>
          </pc:sldLayoutMkLst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7B8B1D0B-261C-AF4C-BAD8-BC7F65CF7463}" dt="2025-04-11T06:31:16.158" v="0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r">
              <a:defRPr sz="1300"/>
            </a:lvl1pPr>
          </a:lstStyle>
          <a:p>
            <a:pPr rtl="0"/>
            <a:fld id="{9F22AB55-1D57-4683-B808-7C49F7A844F8}" type="datetimeFigureOut">
              <a:rPr kumimoji="1" lang="ja-JP" altLang="en-US" smtClean="0"/>
              <a:pPr rtl="0"/>
              <a:t>2025/4/22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2" tIns="47836" rIns="95672" bIns="47836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72" tIns="47836" rIns="95672" bIns="47836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r">
              <a:defRPr sz="1300"/>
            </a:lvl1pPr>
          </a:lstStyle>
          <a:p>
            <a:pPr rtl="0"/>
            <a:fld id="{2C558E48-183A-4E03-AEBD-08640BE75D2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C558E48-183A-4E03-AEBD-08640BE75D2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504369" y="2135496"/>
            <a:ext cx="6525031" cy="26014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rtl="0"/>
            <a:r>
              <a:rPr lang="ko" altLang="en-US" b="1" dirty="0">
                <a:solidFill>
                  <a:srgbClr val="5081B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사용하는 주사</a:t>
            </a:r>
            <a:endParaRPr lang="en-US" altLang="ko" b="1" dirty="0">
              <a:solidFill>
                <a:srgbClr val="5081BE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solidFill>
                  <a:srgbClr val="5081B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使っている注射</a:t>
            </a:r>
            <a:endParaRPr lang="ko" altLang="en-US" sz="1000" dirty="0">
              <a:solidFill>
                <a:srgbClr val="5081BE"/>
              </a:solidFill>
              <a:latin typeface="Hiragino Kaku Gothic Pro W3" panose="020B0300000000000000" pitchFamily="34" charset="-128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b="1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실온(방 안의 온도)</a:t>
            </a: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에서 보관합니다. 섭씨 1~30℃, </a:t>
            </a:r>
            <a:b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화씨 33.8~86℉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 b="1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室温（部屋の温度）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で保管します。摂氏1～30℃、華氏33.8～86℉）</a:t>
            </a:r>
            <a:endParaRPr lang="ko" altLang="en-US" sz="1000" dirty="0">
              <a:latin typeface="Hiragino Kaku Gothic Pro W3" panose="020B0300000000000000" pitchFamily="34" charset="-128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햇빛이 직접 닿지 않도록 합니다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太陽の光が直射当たらないようにします。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얼리지 마세요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凍らせないでください。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바늘은 제거하고 보관합니다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針ははずして保管します。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04369" y="4937318"/>
            <a:ext cx="5936705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ko" altLang="en-US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뜯지 않은 </a:t>
            </a:r>
            <a:r>
              <a:rPr lang="ko" altLang="en-US" b="1" dirty="0">
                <a:solidFill>
                  <a:srgbClr val="5081B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주사</a:t>
            </a:r>
            <a:endParaRPr lang="en-US" altLang="ko" b="1" dirty="0">
              <a:solidFill>
                <a:srgbClr val="5081BE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en-US" sz="1000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開けてない</a:t>
            </a:r>
            <a:r>
              <a:rPr lang="ja-JP" altLang="en-US" sz="1000">
                <a:solidFill>
                  <a:srgbClr val="5081B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b="1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냉장고</a:t>
            </a: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에 보관합니다.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 b="1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冷蔵庫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に入れます。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냉장고의 </a:t>
            </a:r>
            <a:r>
              <a:rPr lang="ko" altLang="en-US" b="1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얼지 않는 곳에 둡니다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冷蔵庫の</a:t>
            </a:r>
            <a:r>
              <a:rPr lang="ja-JP" altLang="en-US" sz="1000" b="1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凍らないところに置きましょう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。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주사는 한 번 얼리면 사용할 수 없습니다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注射は一度凍ったら使えません。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17773" y="1424608"/>
            <a:ext cx="6451587" cy="5693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ko" altLang="en-US" sz="2000" b="1" dirty="0">
                <a:solidFill>
                  <a:srgbClr val="5081B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주사제</a:t>
            </a:r>
            <a:r>
              <a:rPr lang="en-US" alt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</a:t>
            </a:r>
            <a:r>
              <a:rPr lang="en-US" alt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·GLP-1)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는 온도 관리가 중요합니다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注射の薬（インスリン・ＧＬＰ－１）は温度の管理が大切です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17773" y="7077814"/>
            <a:ext cx="5799994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사용기한을 확인합니다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使用期限を確認しましょう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・</a:t>
            </a: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펜의 라벨에 쓰여 있습니다.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ペンのラベルに書いてあります。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400" dirty="0">
              <a:solidFill>
                <a:srgbClr val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주사를 방치해 두지 않습니다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注射を置たままにしない</a:t>
            </a:r>
            <a:endParaRPr lang="en-US" altLang="ko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・다른 사람이나 아이가 만질 수 없는 곳에 둡니다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他の人やこどもが触れないところに置きましょう。</a:t>
            </a:r>
            <a:endParaRPr lang="en-US" altLang="ja-JP" sz="10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116632" y="326733"/>
            <a:ext cx="6451587" cy="953859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8. </a:t>
            </a: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주사제</a:t>
            </a:r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인슐린</a:t>
            </a:r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·GLP-1)</a:t>
            </a: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 보관</a:t>
            </a:r>
            <a:endParaRPr lang="en-US" altLang="ko" sz="24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14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注射の薬（インスリン・ＧＬＰ－１）の保管</a:t>
            </a:r>
            <a:endParaRPr lang="en-US" altLang="ja-JP" sz="14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638" y="3828462"/>
            <a:ext cx="2822747" cy="119654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812" y="655754"/>
            <a:ext cx="735675" cy="780603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09" y="6731254"/>
            <a:ext cx="1141425" cy="1102066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701" y="7551522"/>
            <a:ext cx="1037659" cy="100187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5D376E3-B840-8984-647C-57F5FCACC993}"/>
              </a:ext>
            </a:extLst>
          </p:cNvPr>
          <p:cNvSpPr txBox="1"/>
          <p:nvPr/>
        </p:nvSpPr>
        <p:spPr>
          <a:xfrm>
            <a:off x="3825446" y="5025008"/>
            <a:ext cx="17001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" altLang="en-US" sz="1200" b="1" dirty="0">
                <a:solidFill>
                  <a:srgbClr val="000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직사광선이 </a:t>
            </a:r>
            <a:r>
              <a:rPr lang="ko" altLang="en-US" sz="1300" b="1" dirty="0">
                <a:solidFill>
                  <a:srgbClr val="000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닿는</a:t>
            </a:r>
            <a:r>
              <a:rPr lang="ko" altLang="en-US" sz="1200" b="1" dirty="0">
                <a:solidFill>
                  <a:srgbClr val="000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3347FDB-F72D-0D77-8885-B0A21236FFB3}"/>
              </a:ext>
            </a:extLst>
          </p:cNvPr>
          <p:cNvSpPr txBox="1"/>
          <p:nvPr/>
        </p:nvSpPr>
        <p:spPr>
          <a:xfrm>
            <a:off x="5757812" y="3512840"/>
            <a:ext cx="939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" altLang="en-US" sz="1300" b="1" dirty="0">
                <a:solidFill>
                  <a:srgbClr val="000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차 안</a:t>
            </a: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BEB2A0DF-3A7F-773C-641E-14AD3F837D2F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8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주사제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en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GLP-1)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의 보관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注射の薬（インスリン・</a:t>
            </a:r>
            <a:r>
              <a:rPr kumimoji="1" lang="ja-JP" altLang="en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ＧＬＰ－１）</a:t>
            </a:r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の保管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718341E-D4CE-9672-C902-13EBC9788919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B233449F-5F17-7582-45E6-DE4BA8C7F7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BB2937BE-1DCE-5121-0434-55C0167DA139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F3F196-EEC1-4564-B4DC-424D23E6D3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4A1830-BDFE-4011-96C1-81128BA39D69}">
  <ds:schemaRefs>
    <ds:schemaRef ds:uri="http://purl.org/dc/terms/"/>
    <ds:schemaRef ds:uri="http://schemas.microsoft.com/office/infopath/2007/PartnerControls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5c054a63-b167-4c04-b5d0-d411ebb564cb"/>
    <ds:schemaRef ds:uri="http://schemas.openxmlformats.org/package/2006/metadata/core-properties"/>
    <ds:schemaRef ds:uri="2cbc4e30-bd4c-493e-9827-f761ae7f285c"/>
  </ds:schemaRefs>
</ds:datastoreItem>
</file>

<file path=customXml/itemProps3.xml><?xml version="1.0" encoding="utf-8"?>
<ds:datastoreItem xmlns:ds="http://schemas.openxmlformats.org/officeDocument/2006/customXml" ds:itemID="{6B416F78-EC77-44E9-8087-2ABCD59342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Macintosh PowerPoint</Application>
  <PresentationFormat>A4 210 x 297 mm</PresentationFormat>
  <Paragraphs>39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Dotum</vt:lpstr>
      <vt:lpstr>Hiragino Kaku Gothic Pro W3</vt:lpstr>
      <vt:lpstr>맑은 고딕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2023-02-02T04:10:16Z</dcterms:created>
  <dcterms:modified xsi:type="dcterms:W3CDTF">2025-04-22T08:08:03Z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</Properties>
</file>