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8"/>
  </p:notesMasterIdLst>
  <p:sldIdLst>
    <p:sldId id="270" r:id="rId5"/>
    <p:sldId id="272" r:id="rId6"/>
    <p:sldId id="271" r:id="rId7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853507-BB00-9646-8124-A2E3BD9B1A57}" v="14" dt="2025-04-23T00:21:25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3"/>
    <p:restoredTop sz="94692"/>
  </p:normalViewPr>
  <p:slideViewPr>
    <p:cSldViewPr>
      <p:cViewPr>
        <p:scale>
          <a:sx n="92" d="100"/>
          <a:sy n="92" d="100"/>
        </p:scale>
        <p:origin x="1952" y="-9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53853507-BB00-9646-8124-A2E3BD9B1A57}"/>
    <pc:docChg chg="undo custSel modSld modMainMaster modNotesMaster">
      <pc:chgData name="稲垣 典子" userId="75e47cb5-aee2-4599-8dc9-4d0088e0ed8e" providerId="ADAL" clId="{53853507-BB00-9646-8124-A2E3BD9B1A57}" dt="2025-04-23T00:50:00.287" v="1550" actId="1037"/>
      <pc:docMkLst>
        <pc:docMk/>
      </pc:docMkLst>
      <pc:sldChg chg="addSp delSp modSp mod modNotes">
        <pc:chgData name="稲垣 典子" userId="75e47cb5-aee2-4599-8dc9-4d0088e0ed8e" providerId="ADAL" clId="{53853507-BB00-9646-8124-A2E3BD9B1A57}" dt="2025-04-22T08:33:06.376" v="794" actId="20577"/>
        <pc:sldMkLst>
          <pc:docMk/>
          <pc:sldMk cId="4002559105" sldId="270"/>
        </pc:sldMkLst>
        <pc:spChg chg="add del mod">
          <ac:chgData name="稲垣 典子" userId="75e47cb5-aee2-4599-8dc9-4d0088e0ed8e" providerId="ADAL" clId="{53853507-BB00-9646-8124-A2E3BD9B1A57}" dt="2025-04-22T08:30:31.039" v="754"/>
          <ac:spMkLst>
            <pc:docMk/>
            <pc:sldMk cId="4002559105" sldId="270"/>
            <ac:spMk id="4" creationId="{C956D8EA-0AF0-C5A9-FDF4-BF64F0D95611}"/>
          </ac:spMkLst>
        </pc:spChg>
        <pc:spChg chg="mod">
          <ac:chgData name="稲垣 典子" userId="75e47cb5-aee2-4599-8dc9-4d0088e0ed8e" providerId="ADAL" clId="{53853507-BB00-9646-8124-A2E3BD9B1A57}" dt="2025-04-22T08:30:05.102" v="742" actId="1035"/>
          <ac:spMkLst>
            <pc:docMk/>
            <pc:sldMk cId="4002559105" sldId="270"/>
            <ac:spMk id="5" creationId="{5D9F0822-8CBA-2846-869D-F805C435FEDE}"/>
          </ac:spMkLst>
        </pc:spChg>
        <pc:spChg chg="mod">
          <ac:chgData name="稲垣 典子" userId="75e47cb5-aee2-4599-8dc9-4d0088e0ed8e" providerId="ADAL" clId="{53853507-BB00-9646-8124-A2E3BD9B1A57}" dt="2025-04-22T08:29:55.119" v="737" actId="1035"/>
          <ac:spMkLst>
            <pc:docMk/>
            <pc:sldMk cId="4002559105" sldId="270"/>
            <ac:spMk id="6" creationId="{00000000-0000-0000-0000-000000000000}"/>
          </ac:spMkLst>
        </pc:spChg>
        <pc:spChg chg="mod">
          <ac:chgData name="稲垣 典子" userId="75e47cb5-aee2-4599-8dc9-4d0088e0ed8e" providerId="ADAL" clId="{53853507-BB00-9646-8124-A2E3BD9B1A57}" dt="2025-04-22T08:21:54.482" v="594" actId="1076"/>
          <ac:spMkLst>
            <pc:docMk/>
            <pc:sldMk cId="4002559105" sldId="270"/>
            <ac:spMk id="7" creationId="{613953F6-DDC6-36D9-6D9F-79F46682FD6E}"/>
          </ac:spMkLst>
        </pc:spChg>
        <pc:spChg chg="mod">
          <ac:chgData name="稲垣 典子" userId="75e47cb5-aee2-4599-8dc9-4d0088e0ed8e" providerId="ADAL" clId="{53853507-BB00-9646-8124-A2E3BD9B1A57}" dt="2025-04-22T08:25:04.201" v="632" actId="3064"/>
          <ac:spMkLst>
            <pc:docMk/>
            <pc:sldMk cId="4002559105" sldId="270"/>
            <ac:spMk id="8" creationId="{0C71863A-C6D8-75A5-C8B0-55F2FB85FF8D}"/>
          </ac:spMkLst>
        </pc:spChg>
        <pc:spChg chg="mod">
          <ac:chgData name="稲垣 典子" userId="75e47cb5-aee2-4599-8dc9-4d0088e0ed8e" providerId="ADAL" clId="{53853507-BB00-9646-8124-A2E3BD9B1A57}" dt="2025-04-22T08:25:13.434" v="633" actId="3064"/>
          <ac:spMkLst>
            <pc:docMk/>
            <pc:sldMk cId="4002559105" sldId="270"/>
            <ac:spMk id="10" creationId="{6FE0399A-16D9-37F4-8DBB-DC174786B879}"/>
          </ac:spMkLst>
        </pc:spChg>
        <pc:spChg chg="add mod">
          <ac:chgData name="稲垣 典子" userId="75e47cb5-aee2-4599-8dc9-4d0088e0ed8e" providerId="ADAL" clId="{53853507-BB00-9646-8124-A2E3BD9B1A57}" dt="2025-04-11T08:17:06.929" v="182" actId="20577"/>
          <ac:spMkLst>
            <pc:docMk/>
            <pc:sldMk cId="4002559105" sldId="270"/>
            <ac:spMk id="11" creationId="{8B744084-CF78-341F-B7D7-9D774B46C20C}"/>
          </ac:spMkLst>
        </pc:spChg>
        <pc:spChg chg="mod">
          <ac:chgData name="稲垣 典子" userId="75e47cb5-aee2-4599-8dc9-4d0088e0ed8e" providerId="ADAL" clId="{53853507-BB00-9646-8124-A2E3BD9B1A57}" dt="2025-04-22T08:25:42.348" v="638" actId="3064"/>
          <ac:spMkLst>
            <pc:docMk/>
            <pc:sldMk cId="4002559105" sldId="270"/>
            <ac:spMk id="12" creationId="{F36D7BDB-96ED-6A53-B46A-1161EA4BC45F}"/>
          </ac:spMkLst>
        </pc:spChg>
        <pc:spChg chg="mod">
          <ac:chgData name="稲垣 典子" userId="75e47cb5-aee2-4599-8dc9-4d0088e0ed8e" providerId="ADAL" clId="{53853507-BB00-9646-8124-A2E3BD9B1A57}" dt="2025-04-22T08:19:00.026" v="510" actId="1036"/>
          <ac:spMkLst>
            <pc:docMk/>
            <pc:sldMk cId="4002559105" sldId="270"/>
            <ac:spMk id="13" creationId="{00000000-0000-0000-0000-000000000000}"/>
          </ac:spMkLst>
        </pc:spChg>
        <pc:spChg chg="mod">
          <ac:chgData name="稲垣 典子" userId="75e47cb5-aee2-4599-8dc9-4d0088e0ed8e" providerId="ADAL" clId="{53853507-BB00-9646-8124-A2E3BD9B1A57}" dt="2025-04-22T08:33:04.514" v="793" actId="20577"/>
          <ac:spMkLst>
            <pc:docMk/>
            <pc:sldMk cId="4002559105" sldId="270"/>
            <ac:spMk id="14" creationId="{F0F0D48E-79E9-F341-8E08-E7A400790FBC}"/>
          </ac:spMkLst>
        </pc:spChg>
        <pc:spChg chg="mod">
          <ac:chgData name="稲垣 典子" userId="75e47cb5-aee2-4599-8dc9-4d0088e0ed8e" providerId="ADAL" clId="{53853507-BB00-9646-8124-A2E3BD9B1A57}" dt="2025-04-22T08:33:06.376" v="794" actId="20577"/>
          <ac:spMkLst>
            <pc:docMk/>
            <pc:sldMk cId="4002559105" sldId="270"/>
            <ac:spMk id="15" creationId="{00000000-0000-0000-0000-000000000000}"/>
          </ac:spMkLst>
        </pc:spChg>
        <pc:spChg chg="mod">
          <ac:chgData name="稲垣 典子" userId="75e47cb5-aee2-4599-8dc9-4d0088e0ed8e" providerId="ADAL" clId="{53853507-BB00-9646-8124-A2E3BD9B1A57}" dt="2025-04-22T08:30:23.066" v="751" actId="1036"/>
          <ac:spMkLst>
            <pc:docMk/>
            <pc:sldMk cId="4002559105" sldId="270"/>
            <ac:spMk id="16" creationId="{F9A30E04-D9EF-8048-8B7B-8751DE2DCB67}"/>
          </ac:spMkLst>
        </pc:spChg>
        <pc:spChg chg="mod">
          <ac:chgData name="稲垣 典子" userId="75e47cb5-aee2-4599-8dc9-4d0088e0ed8e" providerId="ADAL" clId="{53853507-BB00-9646-8124-A2E3BD9B1A57}" dt="2025-04-22T08:22:50.083" v="607" actId="1076"/>
          <ac:spMkLst>
            <pc:docMk/>
            <pc:sldMk cId="4002559105" sldId="270"/>
            <ac:spMk id="20" creationId="{CAABB807-D651-5583-4937-22EA7F79834A}"/>
          </ac:spMkLst>
        </pc:spChg>
        <pc:spChg chg="mod">
          <ac:chgData name="稲垣 典子" userId="75e47cb5-aee2-4599-8dc9-4d0088e0ed8e" providerId="ADAL" clId="{53853507-BB00-9646-8124-A2E3BD9B1A57}" dt="2025-04-22T08:22:17.899" v="602" actId="1076"/>
          <ac:spMkLst>
            <pc:docMk/>
            <pc:sldMk cId="4002559105" sldId="270"/>
            <ac:spMk id="21" creationId="{BCB6FE79-9C79-E1D7-F8B7-D7B484FC1552}"/>
          </ac:spMkLst>
        </pc:spChg>
        <pc:spChg chg="mod">
          <ac:chgData name="稲垣 典子" userId="75e47cb5-aee2-4599-8dc9-4d0088e0ed8e" providerId="ADAL" clId="{53853507-BB00-9646-8124-A2E3BD9B1A57}" dt="2025-04-22T08:28:38.914" v="707" actId="255"/>
          <ac:spMkLst>
            <pc:docMk/>
            <pc:sldMk cId="4002559105" sldId="270"/>
            <ac:spMk id="22" creationId="{37F9659B-15F9-BAC6-EBEB-C98C5C190E0D}"/>
          </ac:spMkLst>
        </pc:spChg>
        <pc:spChg chg="mod">
          <ac:chgData name="稲垣 典子" userId="75e47cb5-aee2-4599-8dc9-4d0088e0ed8e" providerId="ADAL" clId="{53853507-BB00-9646-8124-A2E3BD9B1A57}" dt="2025-04-22T08:27:07.088" v="678" actId="255"/>
          <ac:spMkLst>
            <pc:docMk/>
            <pc:sldMk cId="4002559105" sldId="270"/>
            <ac:spMk id="23" creationId="{EBA16D0C-A5DE-9795-DAC7-313903F39BC9}"/>
          </ac:spMkLst>
        </pc:spChg>
        <pc:spChg chg="add mod">
          <ac:chgData name="稲垣 典子" userId="75e47cb5-aee2-4599-8dc9-4d0088e0ed8e" providerId="ADAL" clId="{53853507-BB00-9646-8124-A2E3BD9B1A57}" dt="2025-04-11T07:55:43.264" v="34" actId="20577"/>
          <ac:spMkLst>
            <pc:docMk/>
            <pc:sldMk cId="4002559105" sldId="270"/>
            <ac:spMk id="25" creationId="{3A63C01E-4CBF-E003-0CFF-96038F34CE7F}"/>
          </ac:spMkLst>
        </pc:spChg>
        <pc:spChg chg="add mod">
          <ac:chgData name="稲垣 典子" userId="75e47cb5-aee2-4599-8dc9-4d0088e0ed8e" providerId="ADAL" clId="{53853507-BB00-9646-8124-A2E3BD9B1A57}" dt="2025-04-11T07:54:42.795" v="3"/>
          <ac:spMkLst>
            <pc:docMk/>
            <pc:sldMk cId="4002559105" sldId="270"/>
            <ac:spMk id="26" creationId="{A9B6B822-9B88-B52C-4E4E-3C6FD7C85DBE}"/>
          </ac:spMkLst>
        </pc:spChg>
        <pc:grpChg chg="add mod">
          <ac:chgData name="稲垣 典子" userId="75e47cb5-aee2-4599-8dc9-4d0088e0ed8e" providerId="ADAL" clId="{53853507-BB00-9646-8124-A2E3BD9B1A57}" dt="2025-04-22T08:30:26.931" v="752" actId="1036"/>
          <ac:grpSpMkLst>
            <pc:docMk/>
            <pc:sldMk cId="4002559105" sldId="270"/>
            <ac:grpSpMk id="3" creationId="{F4D842D6-0BC0-2494-25B0-48962E374A0B}"/>
          </ac:grpSpMkLst>
        </pc:grpChg>
        <pc:grpChg chg="mod">
          <ac:chgData name="稲垣 典子" userId="75e47cb5-aee2-4599-8dc9-4d0088e0ed8e" providerId="ADAL" clId="{53853507-BB00-9646-8124-A2E3BD9B1A57}" dt="2025-04-22T08:28:03.173" v="698" actId="1076"/>
          <ac:grpSpMkLst>
            <pc:docMk/>
            <pc:sldMk cId="4002559105" sldId="270"/>
            <ac:grpSpMk id="24" creationId="{A56136BB-C852-B18A-D81C-C726FC973D8D}"/>
          </ac:grpSpMkLst>
        </pc:grpChg>
        <pc:picChg chg="mod">
          <ac:chgData name="稲垣 典子" userId="75e47cb5-aee2-4599-8dc9-4d0088e0ed8e" providerId="ADAL" clId="{53853507-BB00-9646-8124-A2E3BD9B1A57}" dt="2025-04-22T08:20:47.097" v="563" actId="1076"/>
          <ac:picMkLst>
            <pc:docMk/>
            <pc:sldMk cId="4002559105" sldId="270"/>
            <ac:picMk id="2" creationId="{00000000-0000-0000-0000-000000000000}"/>
          </ac:picMkLst>
        </pc:picChg>
        <pc:picChg chg="mod">
          <ac:chgData name="稲垣 典子" userId="75e47cb5-aee2-4599-8dc9-4d0088e0ed8e" providerId="ADAL" clId="{53853507-BB00-9646-8124-A2E3BD9B1A57}" dt="2025-04-22T08:26:09.602" v="657" actId="1035"/>
          <ac:picMkLst>
            <pc:docMk/>
            <pc:sldMk cId="4002559105" sldId="270"/>
            <ac:picMk id="17" creationId="{00000000-0000-0000-0000-000000000000}"/>
          </ac:picMkLst>
        </pc:picChg>
        <pc:picChg chg="mod">
          <ac:chgData name="稲垣 典子" userId="75e47cb5-aee2-4599-8dc9-4d0088e0ed8e" providerId="ADAL" clId="{53853507-BB00-9646-8124-A2E3BD9B1A57}" dt="2025-04-22T08:29:51.409" v="732" actId="1036"/>
          <ac:picMkLst>
            <pc:docMk/>
            <pc:sldMk cId="4002559105" sldId="270"/>
            <ac:picMk id="19" creationId="{00000000-0000-0000-0000-000000000000}"/>
          </ac:picMkLst>
        </pc:picChg>
        <pc:picChg chg="add mod">
          <ac:chgData name="稲垣 典子" userId="75e47cb5-aee2-4599-8dc9-4d0088e0ed8e" providerId="ADAL" clId="{53853507-BB00-9646-8124-A2E3BD9B1A57}" dt="2025-04-11T07:54:42.795" v="3"/>
          <ac:picMkLst>
            <pc:docMk/>
            <pc:sldMk cId="4002559105" sldId="270"/>
            <ac:picMk id="27" creationId="{095442E6-67EA-2C70-88E5-894BCCB87323}"/>
          </ac:picMkLst>
        </pc:picChg>
      </pc:sldChg>
      <pc:sldChg chg="addSp delSp modSp mod modNotes">
        <pc:chgData name="稲垣 典子" userId="75e47cb5-aee2-4599-8dc9-4d0088e0ed8e" providerId="ADAL" clId="{53853507-BB00-9646-8124-A2E3BD9B1A57}" dt="2025-04-23T00:50:00.287" v="1550" actId="1037"/>
        <pc:sldMkLst>
          <pc:docMk/>
          <pc:sldMk cId="4201927461" sldId="271"/>
        </pc:sldMkLst>
        <pc:spChg chg="add mod">
          <ac:chgData name="稲垣 典子" userId="75e47cb5-aee2-4599-8dc9-4d0088e0ed8e" providerId="ADAL" clId="{53853507-BB00-9646-8124-A2E3BD9B1A57}" dt="2025-04-11T08:17:00.978" v="178"/>
          <ac:spMkLst>
            <pc:docMk/>
            <pc:sldMk cId="4201927461" sldId="271"/>
            <ac:spMk id="3" creationId="{6C214367-AE72-BBB0-6CAA-3F2C5CB731D0}"/>
          </ac:spMkLst>
        </pc:spChg>
        <pc:spChg chg="add mod">
          <ac:chgData name="稲垣 典子" userId="75e47cb5-aee2-4599-8dc9-4d0088e0ed8e" providerId="ADAL" clId="{53853507-BB00-9646-8124-A2E3BD9B1A57}" dt="2025-04-11T08:17:13.280" v="184"/>
          <ac:spMkLst>
            <pc:docMk/>
            <pc:sldMk cId="4201927461" sldId="271"/>
            <ac:spMk id="6" creationId="{F07DB5F0-DAE1-2913-D8B3-1A99D190F43A}"/>
          </ac:spMkLst>
        </pc:spChg>
        <pc:spChg chg="add mod">
          <ac:chgData name="稲垣 典子" userId="75e47cb5-aee2-4599-8dc9-4d0088e0ed8e" providerId="ADAL" clId="{53853507-BB00-9646-8124-A2E3BD9B1A57}" dt="2025-04-11T08:17:23.511" v="186"/>
          <ac:spMkLst>
            <pc:docMk/>
            <pc:sldMk cId="4201927461" sldId="271"/>
            <ac:spMk id="7" creationId="{10FBF509-4D5A-ABF4-304C-75B058A7FA31}"/>
          </ac:spMkLst>
        </pc:spChg>
        <pc:spChg chg="mod">
          <ac:chgData name="稲垣 典子" userId="75e47cb5-aee2-4599-8dc9-4d0088e0ed8e" providerId="ADAL" clId="{53853507-BB00-9646-8124-A2E3BD9B1A57}" dt="2025-04-23T00:50:00.287" v="1550" actId="1037"/>
          <ac:spMkLst>
            <pc:docMk/>
            <pc:sldMk cId="4201927461" sldId="271"/>
            <ac:spMk id="15" creationId="{00000000-0000-0000-0000-000000000000}"/>
          </ac:spMkLst>
        </pc:spChg>
        <pc:picChg chg="mod">
          <ac:chgData name="稲垣 典子" userId="75e47cb5-aee2-4599-8dc9-4d0088e0ed8e" providerId="ADAL" clId="{53853507-BB00-9646-8124-A2E3BD9B1A57}" dt="2025-04-23T00:49:34.349" v="1545" actId="1035"/>
          <ac:picMkLst>
            <pc:docMk/>
            <pc:sldMk cId="4201927461" sldId="271"/>
            <ac:picMk id="2" creationId="{00000000-0000-0000-0000-000000000000}"/>
          </ac:picMkLst>
        </pc:picChg>
        <pc:picChg chg="add mod">
          <ac:chgData name="稲垣 典子" userId="75e47cb5-aee2-4599-8dc9-4d0088e0ed8e" providerId="ADAL" clId="{53853507-BB00-9646-8124-A2E3BD9B1A57}" dt="2025-04-11T08:17:23.511" v="186"/>
          <ac:picMkLst>
            <pc:docMk/>
            <pc:sldMk cId="4201927461" sldId="271"/>
            <ac:picMk id="8" creationId="{ACA82BDC-F303-1ED1-6310-0916D9DDC262}"/>
          </ac:picMkLst>
        </pc:picChg>
        <pc:picChg chg="mod">
          <ac:chgData name="稲垣 典子" userId="75e47cb5-aee2-4599-8dc9-4d0088e0ed8e" providerId="ADAL" clId="{53853507-BB00-9646-8124-A2E3BD9B1A57}" dt="2025-04-23T00:49:39.576" v="1549" actId="1035"/>
          <ac:picMkLst>
            <pc:docMk/>
            <pc:sldMk cId="4201927461" sldId="271"/>
            <ac:picMk id="14" creationId="{00000000-0000-0000-0000-000000000000}"/>
          </ac:picMkLst>
        </pc:picChg>
        <pc:picChg chg="mod">
          <ac:chgData name="稲垣 典子" userId="75e47cb5-aee2-4599-8dc9-4d0088e0ed8e" providerId="ADAL" clId="{53853507-BB00-9646-8124-A2E3BD9B1A57}" dt="2025-04-23T00:48:55.238" v="1538" actId="1076"/>
          <ac:picMkLst>
            <pc:docMk/>
            <pc:sldMk cId="4201927461" sldId="271"/>
            <ac:picMk id="18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53853507-BB00-9646-8124-A2E3BD9B1A57}" dt="2025-04-23T00:44:23.529" v="1477" actId="255"/>
        <pc:sldMkLst>
          <pc:docMk/>
          <pc:sldMk cId="733240711" sldId="272"/>
        </pc:sldMkLst>
        <pc:spChg chg="add del mod">
          <ac:chgData name="稲垣 典子" userId="75e47cb5-aee2-4599-8dc9-4d0088e0ed8e" providerId="ADAL" clId="{53853507-BB00-9646-8124-A2E3BD9B1A57}" dt="2025-04-23T00:28:39.160" v="1380" actId="478"/>
          <ac:spMkLst>
            <pc:docMk/>
            <pc:sldMk cId="733240711" sldId="272"/>
            <ac:spMk id="2" creationId="{F7F2180B-A4EB-3AF5-E00F-362E9081FA15}"/>
          </ac:spMkLst>
        </pc:spChg>
        <pc:spChg chg="add mod">
          <ac:chgData name="稲垣 典子" userId="75e47cb5-aee2-4599-8dc9-4d0088e0ed8e" providerId="ADAL" clId="{53853507-BB00-9646-8124-A2E3BD9B1A57}" dt="2025-04-11T08:16:59.478" v="177"/>
          <ac:spMkLst>
            <pc:docMk/>
            <pc:sldMk cId="733240711" sldId="272"/>
            <ac:spMk id="5" creationId="{FB7E9791-512F-8A17-BE93-CC403C6F879E}"/>
          </ac:spMkLst>
        </pc:spChg>
        <pc:spChg chg="add mod">
          <ac:chgData name="稲垣 典子" userId="75e47cb5-aee2-4599-8dc9-4d0088e0ed8e" providerId="ADAL" clId="{53853507-BB00-9646-8124-A2E3BD9B1A57}" dt="2025-04-11T08:17:11.843" v="183"/>
          <ac:spMkLst>
            <pc:docMk/>
            <pc:sldMk cId="733240711" sldId="272"/>
            <ac:spMk id="6" creationId="{55E0B8CC-1CD3-126F-71E1-F29F0650CB34}"/>
          </ac:spMkLst>
        </pc:spChg>
        <pc:spChg chg="add mod">
          <ac:chgData name="稲垣 典子" userId="75e47cb5-aee2-4599-8dc9-4d0088e0ed8e" providerId="ADAL" clId="{53853507-BB00-9646-8124-A2E3BD9B1A57}" dt="2025-04-11T08:17:21.957" v="185"/>
          <ac:spMkLst>
            <pc:docMk/>
            <pc:sldMk cId="733240711" sldId="272"/>
            <ac:spMk id="7" creationId="{3413FCB2-D3C5-0055-FFA5-7455F82BE144}"/>
          </ac:spMkLst>
        </pc:spChg>
        <pc:spChg chg="mod">
          <ac:chgData name="稲垣 典子" userId="75e47cb5-aee2-4599-8dc9-4d0088e0ed8e" providerId="ADAL" clId="{53853507-BB00-9646-8124-A2E3BD9B1A57}" dt="2025-04-23T00:28:50.694" v="1384" actId="1035"/>
          <ac:spMkLst>
            <pc:docMk/>
            <pc:sldMk cId="733240711" sldId="272"/>
            <ac:spMk id="11" creationId="{EF3A96EB-7654-574D-A466-AC431D782829}"/>
          </ac:spMkLst>
        </pc:spChg>
        <pc:spChg chg="mod">
          <ac:chgData name="稲垣 典子" userId="75e47cb5-aee2-4599-8dc9-4d0088e0ed8e" providerId="ADAL" clId="{53853507-BB00-9646-8124-A2E3BD9B1A57}" dt="2025-04-23T00:44:23.529" v="1477" actId="255"/>
          <ac:spMkLst>
            <pc:docMk/>
            <pc:sldMk cId="733240711" sldId="272"/>
            <ac:spMk id="24" creationId="{D162B33E-14CE-6211-168D-D1802DCF60FF}"/>
          </ac:spMkLst>
        </pc:spChg>
        <pc:picChg chg="add mod">
          <ac:chgData name="稲垣 典子" userId="75e47cb5-aee2-4599-8dc9-4d0088e0ed8e" providerId="ADAL" clId="{53853507-BB00-9646-8124-A2E3BD9B1A57}" dt="2025-04-11T08:17:21.957" v="185"/>
          <ac:picMkLst>
            <pc:docMk/>
            <pc:sldMk cId="733240711" sldId="272"/>
            <ac:picMk id="8" creationId="{DF118355-1F8F-21D8-E92F-56D59E0D1E88}"/>
          </ac:picMkLst>
        </pc:picChg>
        <pc:picChg chg="mod">
          <ac:chgData name="稲垣 典子" userId="75e47cb5-aee2-4599-8dc9-4d0088e0ed8e" providerId="ADAL" clId="{53853507-BB00-9646-8124-A2E3BD9B1A57}" dt="2025-04-23T00:29:04.031" v="1389" actId="1035"/>
          <ac:picMkLst>
            <pc:docMk/>
            <pc:sldMk cId="733240711" sldId="272"/>
            <ac:picMk id="25" creationId="{75184A7F-D10F-8B6D-8DE5-ED8AE1FFA954}"/>
          </ac:picMkLst>
        </pc:picChg>
        <pc:picChg chg="mod">
          <ac:chgData name="稲垣 典子" userId="75e47cb5-aee2-4599-8dc9-4d0088e0ed8e" providerId="ADAL" clId="{53853507-BB00-9646-8124-A2E3BD9B1A57}" dt="2025-04-23T00:29:23.084" v="1397" actId="1035"/>
          <ac:picMkLst>
            <pc:docMk/>
            <pc:sldMk cId="733240711" sldId="272"/>
            <ac:picMk id="26" creationId="{6F810A8A-4864-6EC1-AF28-B8D31564D3D8}"/>
          </ac:picMkLst>
        </pc:picChg>
      </pc:sldChg>
      <pc:sldMasterChg chg="modSp modSldLayout">
        <pc:chgData name="稲垣 典子" userId="75e47cb5-aee2-4599-8dc9-4d0088e0ed8e" providerId="ADAL" clId="{53853507-BB00-9646-8124-A2E3BD9B1A57}" dt="2025-04-11T07:10:23.722" v="0"/>
        <pc:sldMasterMkLst>
          <pc:docMk/>
          <pc:sldMasterMk cId="1809437855" sldId="2147483648"/>
        </pc:sldMasterMkLst>
        <pc:spChg chg="mod">
          <ac:chgData name="稲垣 典子" userId="75e47cb5-aee2-4599-8dc9-4d0088e0ed8e" providerId="ADAL" clId="{53853507-BB00-9646-8124-A2E3BD9B1A57}" dt="2025-04-11T07:10:23.722" v="0"/>
          <ac:spMkLst>
            <pc:docMk/>
            <pc:sldMasterMk cId="1809437855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53853507-BB00-9646-8124-A2E3BD9B1A57}" dt="2025-04-11T07:10:23.722" v="0"/>
          <ac:spMkLst>
            <pc:docMk/>
            <pc:sldMasterMk cId="1809437855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53853507-BB00-9646-8124-A2E3BD9B1A57}" dt="2025-04-11T07:10:23.722" v="0"/>
          <ac:spMkLst>
            <pc:docMk/>
            <pc:sldMasterMk cId="1809437855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53853507-BB00-9646-8124-A2E3BD9B1A57}" dt="2025-04-11T07:10:23.722" v="0"/>
          <ac:spMkLst>
            <pc:docMk/>
            <pc:sldMasterMk cId="1809437855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53853507-BB00-9646-8124-A2E3BD9B1A57}" dt="2025-04-11T07:10:23.722" v="0"/>
          <ac:spMkLst>
            <pc:docMk/>
            <pc:sldMasterMk cId="1809437855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53853507-BB00-9646-8124-A2E3BD9B1A57}" dt="2025-04-11T07:10:23.722" v="0"/>
          <pc:sldLayoutMkLst>
            <pc:docMk/>
            <pc:sldMasterMk cId="1809437855" sldId="2147483648"/>
            <pc:sldLayoutMk cId="2487775737" sldId="2147483649"/>
          </pc:sldLayoutMkLst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2487775737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2487775737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3853507-BB00-9646-8124-A2E3BD9B1A57}" dt="2025-04-11T07:10:23.722" v="0"/>
          <pc:sldLayoutMkLst>
            <pc:docMk/>
            <pc:sldMasterMk cId="1809437855" sldId="2147483648"/>
            <pc:sldLayoutMk cId="3378791588" sldId="2147483651"/>
          </pc:sldLayoutMkLst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3378791588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3378791588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3853507-BB00-9646-8124-A2E3BD9B1A57}" dt="2025-04-11T07:10:23.722" v="0"/>
          <pc:sldLayoutMkLst>
            <pc:docMk/>
            <pc:sldMasterMk cId="1809437855" sldId="2147483648"/>
            <pc:sldLayoutMk cId="2076399058" sldId="2147483652"/>
          </pc:sldLayoutMkLst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2076399058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2076399058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3853507-BB00-9646-8124-A2E3BD9B1A57}" dt="2025-04-11T07:10:23.722" v="0"/>
          <pc:sldLayoutMkLst>
            <pc:docMk/>
            <pc:sldMasterMk cId="1809437855" sldId="2147483648"/>
            <pc:sldLayoutMk cId="2414791785" sldId="2147483653"/>
          </pc:sldLayoutMkLst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2414791785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2414791785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2414791785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2414791785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3853507-BB00-9646-8124-A2E3BD9B1A57}" dt="2025-04-11T07:10:23.722" v="0"/>
          <pc:sldLayoutMkLst>
            <pc:docMk/>
            <pc:sldMasterMk cId="1809437855" sldId="2147483648"/>
            <pc:sldLayoutMk cId="1183175479" sldId="2147483656"/>
          </pc:sldLayoutMkLst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1183175479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1183175479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1183175479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3853507-BB00-9646-8124-A2E3BD9B1A57}" dt="2025-04-11T07:10:23.722" v="0"/>
          <pc:sldLayoutMkLst>
            <pc:docMk/>
            <pc:sldMasterMk cId="1809437855" sldId="2147483648"/>
            <pc:sldLayoutMk cId="111834152" sldId="2147483657"/>
          </pc:sldLayoutMkLst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111834152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111834152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111834152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3853507-BB00-9646-8124-A2E3BD9B1A57}" dt="2025-04-11T07:10:23.722" v="0"/>
          <pc:sldLayoutMkLst>
            <pc:docMk/>
            <pc:sldMasterMk cId="1809437855" sldId="2147483648"/>
            <pc:sldLayoutMk cId="1824726502" sldId="2147483659"/>
          </pc:sldLayoutMkLst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1824726502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3853507-BB00-9646-8124-A2E3BD9B1A57}" dt="2025-04-11T07:10:23.722" v="0"/>
            <ac:spMkLst>
              <pc:docMk/>
              <pc:sldMasterMk cId="1809437855" sldId="2147483648"/>
              <pc:sldLayoutMk cId="182472650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D14F5B6-B2BE-483A-9366-D6E80C99B226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0A16FB-D879-4C37-8FB2-EE9B0A3AF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55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22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519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16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7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7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79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39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79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2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91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17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3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53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72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91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43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141637" y="1136576"/>
            <a:ext cx="580764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‘저혈당’이란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「低血糖」とは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247059" y="278651"/>
            <a:ext cx="6134269" cy="857925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9. ‘</a:t>
            </a: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저혈당’이란</a:t>
            </a:r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</a:p>
          <a:p>
            <a:pPr algn="ctr"/>
            <a:r>
              <a:rPr lang="ja-JP" altLang="en-US" sz="14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「低血糖」とは？</a:t>
            </a:r>
            <a:endParaRPr lang="en-US" altLang="ja-JP" sz="14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10" y="1659226"/>
            <a:ext cx="1108558" cy="989518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1844824" y="1784648"/>
            <a:ext cx="4473950" cy="797094"/>
          </a:xfrm>
          <a:prstGeom prst="wedgeRoundRectCallout">
            <a:avLst>
              <a:gd name="adj1" fmla="val -55722"/>
              <a:gd name="adj2" fmla="val 2042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rtl="0"/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당뇨병약에 의해 혈당치가 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70mg/dL 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이하로 떨어진 경우를 말합니다 </a:t>
            </a:r>
            <a:endParaRPr lang="en-US" altLang="ko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糖尿病の薬によって 血糖値が </a:t>
            </a:r>
            <a:r>
              <a: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70</a:t>
            </a:r>
            <a:r>
              <a:rPr lang="en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mg/dL 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を下回ることです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9F0822-8CBA-2846-869D-F805C435FEDE}"/>
              </a:ext>
            </a:extLst>
          </p:cNvPr>
          <p:cNvSpPr txBox="1"/>
          <p:nvPr/>
        </p:nvSpPr>
        <p:spPr>
          <a:xfrm>
            <a:off x="141637" y="3368824"/>
            <a:ext cx="67163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혈당치가 내려가면 아래 그림과 같은 증상이 나타납니다. 증상이 나타나면 빨리 대처합시다.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血糖値が下がると、下の絵のような症状になります。症状がでたら早く対応しましょう。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F0D48E-79E9-F341-8E08-E7A400790FBC}"/>
              </a:ext>
            </a:extLst>
          </p:cNvPr>
          <p:cNvSpPr txBox="1"/>
          <p:nvPr/>
        </p:nvSpPr>
        <p:spPr>
          <a:xfrm>
            <a:off x="141637" y="2792760"/>
            <a:ext cx="585671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저혈당 증상이란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低血糖症状とは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9A30E04-D9EF-8048-8B7B-8751DE2DCB67}"/>
              </a:ext>
            </a:extLst>
          </p:cNvPr>
          <p:cNvSpPr txBox="1"/>
          <p:nvPr/>
        </p:nvSpPr>
        <p:spPr>
          <a:xfrm>
            <a:off x="143171" y="7801669"/>
            <a:ext cx="659819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sz="1600" dirty="0">
                <a:solidFill>
                  <a:srgbClr val="FF40F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무자각성 저혈당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 혈당치가 70mg/dL 이하로 떨어져도 증상이 없고, 갑자기 심각한 중추신경 증상(의식이 없어지는 등)이 나타난다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無自覚性低血糖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：血糖値が 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70</a:t>
            </a:r>
            <a:r>
              <a:rPr lang="en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mg/dL 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を下回っても症状がなく、突然重い中枢神経症状（意識が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なくなるなど）が出る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ko" altLang="en-US" sz="500" dirty="0">
              <a:latin typeface="Hiragino Kaku Gothic Pro W3" panose="020B0300000000000000" pitchFamily="34" charset="-128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평상시 혈당이 높은 사람은 혈당치가 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100mg/dL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전후에서도 저혈당 증상이 일어난다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普段の血糖が高い人は、血糖値が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100</a:t>
            </a:r>
            <a:r>
              <a:rPr lang="en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mg/dL 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前後でも低血糖症状が起きる</a:t>
            </a:r>
            <a:endParaRPr lang="ko" altLang="en-US" sz="1000" dirty="0">
              <a:latin typeface="Hiragino Kaku Gothic Pro W3" panose="020B0300000000000000" pitchFamily="34" charset="-128"/>
              <a:ea typeface="Malgun Gothic" panose="020B0503020000020004" pitchFamily="34" charset="-127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4D842D6-0BC0-2494-25B0-48962E374A0B}"/>
              </a:ext>
            </a:extLst>
          </p:cNvPr>
          <p:cNvGrpSpPr/>
          <p:nvPr/>
        </p:nvGrpSpPr>
        <p:grpSpPr>
          <a:xfrm>
            <a:off x="764704" y="4152224"/>
            <a:ext cx="4824536" cy="3465072"/>
            <a:chOff x="7101408" y="4116851"/>
            <a:chExt cx="4824536" cy="3465072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01408" y="4116851"/>
              <a:ext cx="3007662" cy="3465072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4803" y="4664968"/>
              <a:ext cx="537835" cy="533532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A56136BB-C852-B18A-D81C-C726FC973D8D}"/>
                </a:ext>
              </a:extLst>
            </p:cNvPr>
            <p:cNvGrpSpPr/>
            <p:nvPr/>
          </p:nvGrpSpPr>
          <p:grpSpPr>
            <a:xfrm>
              <a:off x="7544626" y="4116851"/>
              <a:ext cx="4381318" cy="3307930"/>
              <a:chOff x="776831" y="4341514"/>
              <a:chExt cx="4381318" cy="3307930"/>
            </a:xfrm>
          </p:grpSpPr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613953F6-DDC6-36D9-6D9F-79F46682FD6E}"/>
                  </a:ext>
                </a:extLst>
              </p:cNvPr>
              <p:cNvSpPr txBox="1"/>
              <p:nvPr/>
            </p:nvSpPr>
            <p:spPr>
              <a:xfrm>
                <a:off x="776831" y="5434265"/>
                <a:ext cx="108012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lang="ko" altLang="en-US" sz="9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약 </a:t>
                </a:r>
                <a:r>
                  <a:rPr lang="en-US" altLang="ko" sz="9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70㎎/dl </a:t>
                </a:r>
                <a:r>
                  <a:rPr lang="ko" altLang="en-US" sz="9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이하</a:t>
                </a: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C71863A-C6D8-75A5-C8B0-55F2FB85FF8D}"/>
                  </a:ext>
                </a:extLst>
              </p:cNvPr>
              <p:cNvSpPr txBox="1"/>
              <p:nvPr/>
            </p:nvSpPr>
            <p:spPr>
              <a:xfrm>
                <a:off x="3305360" y="4638543"/>
                <a:ext cx="1852789" cy="1184940"/>
              </a:xfrm>
              <a:prstGeom prst="rect">
                <a:avLst/>
              </a:prstGeom>
              <a:solidFill>
                <a:srgbClr val="C3D9FF"/>
              </a:solidFill>
            </p:spPr>
            <p:txBody>
              <a:bodyPr wrap="square" rtlCol="0" anchor="ctr" anchorCtr="1">
                <a:noAutofit/>
              </a:bodyPr>
              <a:lstStyle/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교감신경 증상</a:t>
                </a:r>
                <a:endParaRPr lang="en-US" altLang="ko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endParaRPr lang="en-US" altLang="ja-JP" sz="5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・땀이 난다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・불안한 마음이 든다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・맥박이 빨라진다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・손이나 손가락이 떨린다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・안색이 창백해진다</a:t>
                </a:r>
                <a:endParaRPr lang="ja-JP" altLang="en-US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FE0399A-16D9-37F4-8DBB-DC174786B879}"/>
                  </a:ext>
                </a:extLst>
              </p:cNvPr>
              <p:cNvSpPr txBox="1"/>
              <p:nvPr/>
            </p:nvSpPr>
            <p:spPr>
              <a:xfrm>
                <a:off x="3297385" y="5823484"/>
                <a:ext cx="1090159" cy="1056520"/>
              </a:xfrm>
              <a:prstGeom prst="rect">
                <a:avLst/>
              </a:prstGeom>
              <a:solidFill>
                <a:srgbClr val="FCFEC3"/>
              </a:solidFill>
            </p:spPr>
            <p:txBody>
              <a:bodyPr wrap="square" rtlCol="0" anchor="t" anchorCtr="1">
                <a:noAutofit/>
              </a:bodyPr>
              <a:lstStyle/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중추신경 증상</a:t>
                </a:r>
                <a:endParaRPr lang="en-US" altLang="ko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endParaRPr lang="en-US" altLang="ja-JP" sz="5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・두통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・시야 흐림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・집중력 저하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・선하품</a:t>
                </a: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36D7BDB-96ED-6A53-B46A-1161EA4BC45F}"/>
                  </a:ext>
                </a:extLst>
              </p:cNvPr>
              <p:cNvSpPr txBox="1"/>
              <p:nvPr/>
            </p:nvSpPr>
            <p:spPr>
              <a:xfrm>
                <a:off x="3303702" y="6880003"/>
                <a:ext cx="1638423" cy="769441"/>
              </a:xfrm>
              <a:prstGeom prst="rect">
                <a:avLst/>
              </a:prstGeom>
              <a:solidFill>
                <a:srgbClr val="FFCCC9"/>
              </a:solidFill>
            </p:spPr>
            <p:txBody>
              <a:bodyPr wrap="square" rtlCol="0">
                <a:noAutofit/>
              </a:bodyPr>
              <a:lstStyle/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・비정상적인 행동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・경련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・혼수</a:t>
                </a:r>
                <a:endParaRPr lang="en-US" altLang="ja-JP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  <a:p>
                <a:pPr rtl="0"/>
                <a:r>
                  <a:rPr lang="ja-JP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   </a:t>
                </a:r>
                <a:r>
                  <a:rPr lang="en-US" altLang="ko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(</a:t>
                </a:r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의식이 없는 상태</a:t>
                </a:r>
                <a:r>
                  <a:rPr lang="en-US" altLang="ko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)</a:t>
                </a: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AABB807-D651-5583-4937-22EA7F79834A}"/>
                  </a:ext>
                </a:extLst>
              </p:cNvPr>
              <p:cNvSpPr txBox="1"/>
              <p:nvPr/>
            </p:nvSpPr>
            <p:spPr>
              <a:xfrm>
                <a:off x="884843" y="7290801"/>
                <a:ext cx="89293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lang="en-US" altLang="ko" sz="9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50㎎/dl </a:t>
                </a:r>
                <a:r>
                  <a:rPr lang="ko" altLang="en-US" sz="9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이하</a:t>
                </a: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BCB6FE79-9C79-E1D7-F8B7-D7B484FC1552}"/>
                  </a:ext>
                </a:extLst>
              </p:cNvPr>
              <p:cNvSpPr txBox="1"/>
              <p:nvPr/>
            </p:nvSpPr>
            <p:spPr>
              <a:xfrm>
                <a:off x="867251" y="6353760"/>
                <a:ext cx="86722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lang="en-US" altLang="ko" sz="9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50㎎/dl </a:t>
                </a:r>
                <a:r>
                  <a:rPr lang="ko" altLang="en-US" sz="9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정도</a:t>
                </a:r>
                <a:endParaRPr lang="ja-JP" altLang="en-US" sz="9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37F9659B-15F9-BAC6-EBEB-C98C5C190E0D}"/>
                  </a:ext>
                </a:extLst>
              </p:cNvPr>
              <p:cNvSpPr txBox="1"/>
              <p:nvPr/>
            </p:nvSpPr>
            <p:spPr>
              <a:xfrm>
                <a:off x="962962" y="4341514"/>
                <a:ext cx="675801" cy="3847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혈당치</a:t>
                </a:r>
                <a:r>
                  <a:rPr lang="ja-JP" altLang="en-US" sz="80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血糖値</a:t>
                </a:r>
                <a:endParaRPr lang="ko" altLang="en-US" sz="800" dirty="0">
                  <a:latin typeface="Hiragino Kaku Gothic Pro W3" panose="020B0300000000000000" pitchFamily="34" charset="-128"/>
                  <a:ea typeface="Malgun Gothic" panose="020B0503020000020004" pitchFamily="34" charset="-127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EBA16D0C-A5DE-9795-DAC7-313903F39BC9}"/>
                  </a:ext>
                </a:extLst>
              </p:cNvPr>
              <p:cNvSpPr txBox="1"/>
              <p:nvPr/>
            </p:nvSpPr>
            <p:spPr>
              <a:xfrm>
                <a:off x="3305360" y="4361543"/>
                <a:ext cx="12794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lang="ko" altLang="en-US" sz="1100" b="1" dirty="0">
                    <a:latin typeface="Malgun Gothic" panose="020B0503020000020004" pitchFamily="34" charset="-127"/>
                    <a:ea typeface="Malgun Gothic" panose="020B0503020000020004" pitchFamily="34" charset="-127"/>
                  </a:rPr>
                  <a:t>저혈당 증상</a:t>
                </a:r>
                <a:endParaRPr lang="ja-JP" altLang="en-US" sz="1100" b="1" dirty="0">
                  <a:latin typeface="Malgun Gothic" panose="020B0503020000020004" pitchFamily="34" charset="-127"/>
                  <a:ea typeface="Malgun Gothic" panose="020B0503020000020004" pitchFamily="34" charset="-127"/>
                </a:endParaRPr>
              </a:p>
            </p:txBody>
          </p:sp>
        </p:grpSp>
      </p:grp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8B744084-CF78-341F-B7D7-9D774B46C20C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</a:p>
        </p:txBody>
      </p:sp>
      <p:sp>
        <p:nvSpPr>
          <p:cNvPr id="25" name="フッター プレースホルダー 4">
            <a:extLst>
              <a:ext uri="{FF2B5EF4-FFF2-40B4-BE49-F238E27FC236}">
                <a16:creationId xmlns:a16="http://schemas.microsoft.com/office/drawing/2014/main" id="{3A63C01E-4CBF-E003-0CFF-96038F34CE7F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9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저혈당’이란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「低血糖」とは？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B6B822-9B88-B52C-4E4E-3C6FD7C85DBE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095442E6-67EA-2C70-88E5-894BCCB87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5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F3A96EB-7654-574D-A466-AC431D782829}"/>
              </a:ext>
            </a:extLst>
          </p:cNvPr>
          <p:cNvSpPr txBox="1"/>
          <p:nvPr/>
        </p:nvSpPr>
        <p:spPr>
          <a:xfrm>
            <a:off x="44624" y="344488"/>
            <a:ext cx="569202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저혈당의 원인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低血糖の原因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・약이나 인슐린의 양이 많다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薬やインスリンの量が多い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・평소보다 식사 시간이 늦다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いつもより食事の時間が遅い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・평소보다 식사량이 적다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いつもより食事の量が少ない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・격렬하게 오래 운동하는 동안이나 그 운동 후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激しい、長い運動をしている間や、その運動後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・음주나 입욕 시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飲酒や入浴時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・체중 감소 등으로 약의 효과가 좋아졌다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体重が減るなどして、薬がよく効くようになった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62B33E-14CE-6211-168D-D1802DCF60FF}"/>
              </a:ext>
            </a:extLst>
          </p:cNvPr>
          <p:cNvSpPr txBox="1"/>
          <p:nvPr/>
        </p:nvSpPr>
        <p:spPr>
          <a:xfrm>
            <a:off x="44624" y="3296816"/>
            <a:ext cx="679988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b="1" dirty="0">
                <a:solidFill>
                  <a:srgbClr val="4F81B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대응 방법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対応の方法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endParaRPr lang="en-US" altLang="ja-JP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b="1" dirty="0">
                <a:solidFill>
                  <a:srgbClr val="4F81B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의식이 있는 경우</a:t>
            </a:r>
            <a:endParaRPr lang="en-US" altLang="ko" b="1" dirty="0">
              <a:solidFill>
                <a:srgbClr val="4F81BD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意識がある場合</a:t>
            </a:r>
            <a:endParaRPr lang="en-US" altLang="ja-JP" sz="1000" dirty="0">
              <a:solidFill>
                <a:srgbClr val="4F81BD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700" b="1" dirty="0">
              <a:solidFill>
                <a:srgbClr val="4F81BD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①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포도당 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5~10g(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설탕은 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10~20g)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을 마신다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</a:p>
          <a:p>
            <a:pPr rtl="0"/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포도당을 함유하는 주스 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150~200mL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라도 괜찮다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</a:p>
          <a:p>
            <a:r>
              <a:rPr lang="ja-JP" altLang="en-US" sz="14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※α-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글루코시다아제 억제제를 복용하는 사람은 반드시 포도당을 선택한다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4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※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초콜릿 등 지방분이 많은 것은 당의 흡수가 느리기 때문에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긴급 시에는 </a:t>
            </a:r>
            <a:b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400">
                <a:latin typeface="Malgun Gothic" panose="020B0503020000020004" pitchFamily="34" charset="-127"/>
                <a:ea typeface="Malgun Gothic" panose="020B0503020000020004" pitchFamily="34" charset="-127"/>
              </a:rPr>
              <a:t>　　　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포도당이나 설탕이 좋다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endParaRPr lang="en-US" altLang="ko" sz="2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ブドウ糖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5〜10</a:t>
            </a:r>
            <a:r>
              <a:rPr lang="en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g (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砂糖は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10〜20</a:t>
            </a:r>
            <a:r>
              <a:rPr lang="en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g)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を飲む。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ブドウ糖を含むジュース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150〜200</a:t>
            </a:r>
            <a:r>
              <a:rPr lang="en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mL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でもよい。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　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※ </a:t>
            </a:r>
            <a:r>
              <a:rPr lang="el-GR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α-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グルコシダーゼ阻害薬を飲んでいる人は必すブドウ糖を選ぶ。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　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※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チョコレートなど脂肪分が多い</a:t>
            </a:r>
            <a:r>
              <a:rPr lang="ja-JP" altLang="en-US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ものは糖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の吸収が遅い</a:t>
            </a:r>
            <a:r>
              <a:rPr lang="ja-JP" altLang="en-US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ので、緊急時はブドウ糖や砂糖がよい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。 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>
              <a:spcAft>
                <a:spcPts val="600"/>
              </a:spcAft>
            </a:pP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②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15분 후에 증상이 남아 있으면 한 번 더 ①을 한다.</a:t>
            </a:r>
            <a:b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15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分後にまだ症状があれば、もう一度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①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をする。</a:t>
            </a:r>
          </a:p>
          <a:p>
            <a:pPr>
              <a:spcAft>
                <a:spcPts val="600"/>
              </a:spcAft>
            </a:pP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③ ①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을 두 번 반복해도 증상이 나아지지 않을 때는 병원에 연락한 후 </a:t>
            </a:r>
            <a:b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즉시 병원에 간다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b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주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포도당을 마시는 것만으로는 저혈당에서 한 번 회복해도 그 후에 다시 </a:t>
            </a:r>
            <a:b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400">
                <a:latin typeface="Malgun Gothic" panose="020B0503020000020004" pitchFamily="34" charset="-127"/>
                <a:ea typeface="Malgun Gothic" panose="020B0503020000020004" pitchFamily="34" charset="-127"/>
              </a:rPr>
              <a:t>　　　　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혈당치가 내려갈 수 있습니다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그러므로 식사를 합시다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다음 식사 때까지 </a:t>
            </a:r>
            <a:b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400">
                <a:latin typeface="Malgun Gothic" panose="020B0503020000020004" pitchFamily="34" charset="-127"/>
                <a:ea typeface="Malgun Gothic" panose="020B0503020000020004" pitchFamily="34" charset="-127"/>
              </a:rPr>
              <a:t>　　　　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시간이 남은 경우에는 주먹밥 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개나 빵 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장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크래커 몇 장 등의 탄수화물을 </a:t>
            </a:r>
            <a:b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400">
                <a:latin typeface="Malgun Gothic" panose="020B0503020000020004" pitchFamily="34" charset="-127"/>
                <a:ea typeface="Malgun Gothic" panose="020B0503020000020004" pitchFamily="34" charset="-127"/>
              </a:rPr>
              <a:t>　　　　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섭취한 후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저혈당 증상이 없는지 주의해서 상태를 살펴보세요</a:t>
            </a:r>
            <a:r>
              <a:rPr lang="en-US" altLang="ko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①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回しても症状がよくならない時は病院へ連絡して、病院へ行く。 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　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(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)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ブドウ糖を飲むだけでは、低血糖から一度回復しても、その後にまた血糖値が下がることが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　　　あります。そのため、食事をとりましょう。次の食事まで時間があく場合は、おにぎり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個や</a:t>
            </a:r>
            <a:b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　　　パン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枚、クラッカー数枚などの炭水化物を食べ、低血糖がないか注意して様子をみて下さい。 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75184A7F-D10F-8B6D-8DE5-ED8AE1FFA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401" y="4016896"/>
            <a:ext cx="934828" cy="657118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6F810A8A-4864-6EC1-AF28-B8D31564D3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8625408"/>
            <a:ext cx="902811" cy="799632"/>
          </a:xfrm>
          <a:prstGeom prst="rect">
            <a:avLst/>
          </a:prstGeom>
        </p:spPr>
      </p:pic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7E9791-512F-8A17-BE93-CC403C6F879E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9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저혈당’이란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「低血糖」とは？</a:t>
            </a: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55E0B8CC-1CD3-126F-71E1-F29F0650CB34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413FCB2-D3C5-0055-FFA5-7455F82BE144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F118355-1F8F-21D8-E92F-56D59E0D1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4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116632" y="665312"/>
            <a:ext cx="6570264" cy="709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b="1" dirty="0">
                <a:solidFill>
                  <a:srgbClr val="4F81B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의식이 없어 주변 사람들이 대처하는 경우</a:t>
            </a:r>
            <a:endParaRPr lang="en-US" altLang="ko" b="1" dirty="0">
              <a:solidFill>
                <a:srgbClr val="4F81BD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 b="1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意識がなく、周りの人が対応する場合</a:t>
            </a:r>
            <a:endParaRPr lang="en-US" altLang="ja-JP" sz="1000" b="1" dirty="0">
              <a:solidFill>
                <a:srgbClr val="4F81BD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7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포도당을 물에 녹여 환자의 입술과 잇몸 사이에 바른다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글루카곤</a:t>
            </a:r>
            <a:b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혈당을 높이는 약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주사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점비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을 의사에게 처방받은 경우에는 그것을 사용한다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ブドウ糖を水に溶かして、患者さんのくちびると歯ぐきの間に塗る。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グルカゴン（血糖を上げる薬：注射</a:t>
            </a:r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点鼻）を医師から処方されている場合は、使用する。 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저혈당을 반복하지 않기 위해서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>
                <a:latin typeface="Malgun Gothic" panose="020B0503020000020004" pitchFamily="34" charset="-127"/>
                <a:ea typeface="Malgun Gothic" panose="020B0503020000020004" pitchFamily="34" charset="-127"/>
              </a:rPr>
              <a:t>　　　　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低血糖を繰り返さないために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endParaRPr lang="en-US" altLang="ko" sz="7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・당뇨병약을 바른 방법으로 사용한다</a:t>
            </a:r>
            <a: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r>
              <a:rPr lang="ja-JP" altLang="en-US" sz="1600" kern="1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endParaRPr lang="en-US" altLang="ko" sz="5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糖尿病</a:t>
            </a:r>
            <a:r>
              <a:rPr lang="ja-JP" altLang="en-US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の薬を正しい方法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で使う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endParaRPr lang="en-US" altLang="ja-JP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포도당을 가지고 다닌다</a:t>
            </a:r>
            <a: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endParaRPr lang="en-US" altLang="ja-JP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ブドウ</a:t>
            </a:r>
            <a:r>
              <a:rPr lang="ja-JP" altLang="en-US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糖を</a:t>
            </a: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持ち歩く。</a:t>
            </a:r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endParaRPr lang="en-US" altLang="ja-JP" sz="5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・규칙적인 생활을 유념한다</a:t>
            </a:r>
            <a: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endParaRPr lang="ko" altLang="en-US" sz="16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規則正しい</a:t>
            </a:r>
            <a:r>
              <a:rPr lang="ja-JP" altLang="en-US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生活を</a:t>
            </a: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心がける。</a:t>
            </a:r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endParaRPr lang="en-US" altLang="ja-JP" sz="5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・저혈당이나 저혈당 같은 </a:t>
            </a:r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증상이 있었던 사실을 병원의 의사에게 </a:t>
            </a:r>
            <a:b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600" kern="1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말한다</a:t>
            </a:r>
            <a: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低血糖</a:t>
            </a:r>
            <a:r>
              <a:rPr lang="ja-JP" altLang="en-US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や低血糖のような</a:t>
            </a:r>
            <a:r>
              <a:rPr lang="ja-JP" altLang="en-US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症状があったことを、病院の先生に</a:t>
            </a: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伝える。</a:t>
            </a:r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endParaRPr lang="en-US" altLang="ja-JP" sz="5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・가족이나 늘 근처에 있는 사람에게 증상이나 대처 방법을 알려주고</a:t>
            </a:r>
            <a: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</a:t>
            </a:r>
            <a:b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600" kern="1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협조를 부</a:t>
            </a:r>
            <a: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 </a:t>
            </a:r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탁한다</a:t>
            </a:r>
            <a: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endParaRPr lang="en-US" altLang="ja-JP" sz="16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家族</a:t>
            </a:r>
            <a:r>
              <a:rPr lang="ja-JP" altLang="en-US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やいつも近くにいる人に症状や対応の方法を伝え、協力して</a:t>
            </a: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もらう。</a:t>
            </a:r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endParaRPr lang="en-US" altLang="ja-JP" sz="5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・당뇨병 카드를 가지고 다닌다</a:t>
            </a:r>
            <a: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endParaRPr lang="en-US" altLang="ja-JP" sz="16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糖尿病</a:t>
            </a:r>
            <a:r>
              <a:rPr lang="ja-JP" altLang="en-US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カードを</a:t>
            </a: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持ち歩く。</a:t>
            </a:r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endParaRPr lang="en-US" altLang="ja-JP" sz="5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・자동차를 운전하는 사람은 포도당이 많이 포함된 식품을 차내에 </a:t>
            </a:r>
            <a:b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 sz="1600" kern="1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준비해 둔다</a:t>
            </a:r>
            <a:r>
              <a:rPr lang="en-US" altLang="ko" sz="1600" kern="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endParaRPr lang="en-US" altLang="ja-JP" sz="1600" kern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自動車</a:t>
            </a:r>
            <a:r>
              <a:rPr lang="ja-JP" altLang="en-US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を運転する人は、ブドウ糖を多く含む食品を車内に置いて</a:t>
            </a: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おく。</a:t>
            </a:r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683" y="7761312"/>
            <a:ext cx="1247130" cy="799632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22" y="3354798"/>
            <a:ext cx="1650989" cy="85851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0516" y="7257256"/>
            <a:ext cx="763221" cy="1335636"/>
          </a:xfrm>
          <a:prstGeom prst="rect">
            <a:avLst/>
          </a:prstGeom>
        </p:spPr>
      </p:pic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6C214367-AE72-BBB0-6CAA-3F2C5CB731D0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9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저혈당’이란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「低血糖」とは？</a:t>
            </a: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F07DB5F0-DAE1-2913-D8B3-1A99D190F43A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0FBF509-4D5A-ABF4-304C-75B058A7FA31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CA82BDC-F303-1ED1-6310-0916D9DDC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27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4E2CF7-C040-4064-8A77-5505054FA66E}">
  <ds:schemaRefs>
    <ds:schemaRef ds:uri="http://schemas.microsoft.com/office/2006/documentManagement/types"/>
    <ds:schemaRef ds:uri="http://purl.org/dc/terms/"/>
    <ds:schemaRef ds:uri="2cbc4e30-bd4c-493e-9827-f761ae7f285c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5c054a63-b167-4c04-b5d0-d411ebb564cb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5774D15-37F4-4534-9EF7-E526B74424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E0DBB9-22F2-4EC5-AD68-021B1B57DA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982</Words>
  <Application>Microsoft Macintosh PowerPoint</Application>
  <PresentationFormat>A4 210 x 297 mm</PresentationFormat>
  <Paragraphs>122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Dotum</vt:lpstr>
      <vt:lpstr>Hiragino Kaku Gothic Pro W3</vt:lpstr>
      <vt:lpstr>맑은 고딕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2023-02-02T04:12:42Z</dcterms:created>
  <dcterms:modified xsi:type="dcterms:W3CDTF">2025-04-23T00:50:10Z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</Properties>
</file>