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7"/>
  </p:notesMasterIdLst>
  <p:sldIdLst>
    <p:sldId id="257" r:id="rId5"/>
    <p:sldId id="258" r:id="rId6"/>
  </p:sldIdLst>
  <p:sldSz cx="6858000" cy="9906000" type="A4"/>
  <p:notesSz cx="6805613" cy="9939338"/>
  <p:defaultTextStyle>
    <a:defPPr rtl="0">
      <a:defRPr lang="ko-KR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4676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DA0C24-8D58-A449-833A-48676D9D54C4}" v="12" dt="2025-04-23T01:56:55.9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34"/>
    <p:restoredTop sz="94615"/>
  </p:normalViewPr>
  <p:slideViewPr>
    <p:cSldViewPr>
      <p:cViewPr varScale="1">
        <p:scale>
          <a:sx n="73" d="100"/>
          <a:sy n="73" d="100"/>
        </p:scale>
        <p:origin x="2328" y="20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09DA0C24-8D58-A449-833A-48676D9D54C4}"/>
    <pc:docChg chg="undo custSel modSld">
      <pc:chgData name="稲垣 典子" userId="75e47cb5-aee2-4599-8dc9-4d0088e0ed8e" providerId="ADAL" clId="{09DA0C24-8D58-A449-833A-48676D9D54C4}" dt="2025-04-23T02:23:27.274" v="830" actId="113"/>
      <pc:docMkLst>
        <pc:docMk/>
      </pc:docMkLst>
      <pc:sldChg chg="addSp delSp modSp mod">
        <pc:chgData name="稲垣 典子" userId="75e47cb5-aee2-4599-8dc9-4d0088e0ed8e" providerId="ADAL" clId="{09DA0C24-8D58-A449-833A-48676D9D54C4}" dt="2025-04-23T02:23:27.274" v="830" actId="113"/>
        <pc:sldMkLst>
          <pc:docMk/>
          <pc:sldMk cId="1481783690" sldId="257"/>
        </pc:sldMkLst>
        <pc:spChg chg="add mod">
          <ac:chgData name="稲垣 典子" userId="75e47cb5-aee2-4599-8dc9-4d0088e0ed8e" providerId="ADAL" clId="{09DA0C24-8D58-A449-833A-48676D9D54C4}" dt="2025-04-16T07:21:37.179" v="3"/>
          <ac:spMkLst>
            <pc:docMk/>
            <pc:sldMk cId="1481783690" sldId="257"/>
            <ac:spMk id="2" creationId="{05844B52-9FB0-3EC0-E2CC-0EBDC77A290B}"/>
          </ac:spMkLst>
        </pc:spChg>
        <pc:spChg chg="mod">
          <ac:chgData name="稲垣 典子" userId="75e47cb5-aee2-4599-8dc9-4d0088e0ed8e" providerId="ADAL" clId="{09DA0C24-8D58-A449-833A-48676D9D54C4}" dt="2025-04-16T07:26:08.781" v="99" actId="1076"/>
          <ac:spMkLst>
            <pc:docMk/>
            <pc:sldMk cId="1481783690" sldId="257"/>
            <ac:spMk id="4" creationId="{00000000-0000-0000-0000-000000000000}"/>
          </ac:spMkLst>
        </pc:spChg>
        <pc:spChg chg="add del mod">
          <ac:chgData name="稲垣 典子" userId="75e47cb5-aee2-4599-8dc9-4d0088e0ed8e" providerId="ADAL" clId="{09DA0C24-8D58-A449-833A-48676D9D54C4}" dt="2025-04-23T00:54:04.022" v="193"/>
          <ac:spMkLst>
            <pc:docMk/>
            <pc:sldMk cId="1481783690" sldId="257"/>
            <ac:spMk id="5" creationId="{6CF52C42-5DAC-0E91-9D82-E4DB9CBBDF7C}"/>
          </ac:spMkLst>
        </pc:spChg>
        <pc:spChg chg="add mod">
          <ac:chgData name="稲垣 典子" userId="75e47cb5-aee2-4599-8dc9-4d0088e0ed8e" providerId="ADAL" clId="{09DA0C24-8D58-A449-833A-48676D9D54C4}" dt="2025-04-23T01:58:29.507" v="493" actId="20577"/>
          <ac:spMkLst>
            <pc:docMk/>
            <pc:sldMk cId="1481783690" sldId="257"/>
            <ac:spMk id="6" creationId="{5966D2B9-A722-CF5A-D82A-B589806FF4DD}"/>
          </ac:spMkLst>
        </pc:spChg>
        <pc:spChg chg="add mod">
          <ac:chgData name="稲垣 典子" userId="75e47cb5-aee2-4599-8dc9-4d0088e0ed8e" providerId="ADAL" clId="{09DA0C24-8D58-A449-833A-48676D9D54C4}" dt="2025-04-16T07:22:12.513" v="13" actId="20577"/>
          <ac:spMkLst>
            <pc:docMk/>
            <pc:sldMk cId="1481783690" sldId="257"/>
            <ac:spMk id="7" creationId="{D907889A-86EF-8BB8-3152-F4C9D5E12557}"/>
          </ac:spMkLst>
        </pc:spChg>
        <pc:spChg chg="add mod">
          <ac:chgData name="稲垣 典子" userId="75e47cb5-aee2-4599-8dc9-4d0088e0ed8e" providerId="ADAL" clId="{09DA0C24-8D58-A449-833A-48676D9D54C4}" dt="2025-04-16T07:23:27.021" v="41" actId="20577"/>
          <ac:spMkLst>
            <pc:docMk/>
            <pc:sldMk cId="1481783690" sldId="257"/>
            <ac:spMk id="8" creationId="{396F729F-1755-C46A-6E19-CF17CF8F6665}"/>
          </ac:spMkLst>
        </pc:spChg>
        <pc:spChg chg="mod">
          <ac:chgData name="稲垣 典子" userId="75e47cb5-aee2-4599-8dc9-4d0088e0ed8e" providerId="ADAL" clId="{09DA0C24-8D58-A449-833A-48676D9D54C4}" dt="2025-04-23T01:55:23.308" v="407" actId="1036"/>
          <ac:spMkLst>
            <pc:docMk/>
            <pc:sldMk cId="1481783690" sldId="257"/>
            <ac:spMk id="28" creationId="{00000000-0000-0000-0000-000000000000}"/>
          </ac:spMkLst>
        </pc:spChg>
        <pc:spChg chg="mod">
          <ac:chgData name="稲垣 典子" userId="75e47cb5-aee2-4599-8dc9-4d0088e0ed8e" providerId="ADAL" clId="{09DA0C24-8D58-A449-833A-48676D9D54C4}" dt="2025-04-23T02:23:27.274" v="830" actId="113"/>
          <ac:spMkLst>
            <pc:docMk/>
            <pc:sldMk cId="1481783690" sldId="257"/>
            <ac:spMk id="30" creationId="{00000000-0000-0000-0000-000000000000}"/>
          </ac:spMkLst>
        </pc:spChg>
        <pc:grpChg chg="add mod">
          <ac:chgData name="稲垣 典子" userId="75e47cb5-aee2-4599-8dc9-4d0088e0ed8e" providerId="ADAL" clId="{09DA0C24-8D58-A449-833A-48676D9D54C4}" dt="2025-04-23T01:56:55.986" v="440" actId="20578"/>
          <ac:grpSpMkLst>
            <pc:docMk/>
            <pc:sldMk cId="1481783690" sldId="257"/>
            <ac:grpSpMk id="9" creationId="{869E428F-F52C-DCFB-438B-F729E5A59595}"/>
          </ac:grpSpMkLst>
        </pc:grpChg>
        <pc:picChg chg="add mod">
          <ac:chgData name="稲垣 典子" userId="75e47cb5-aee2-4599-8dc9-4d0088e0ed8e" providerId="ADAL" clId="{09DA0C24-8D58-A449-833A-48676D9D54C4}" dt="2025-04-16T07:21:37.179" v="3"/>
          <ac:picMkLst>
            <pc:docMk/>
            <pc:sldMk cId="1481783690" sldId="257"/>
            <ac:picMk id="3" creationId="{411F1E4D-70FF-33BE-ACAA-31EE3D3829D4}"/>
          </ac:picMkLst>
        </pc:picChg>
        <pc:picChg chg="mod">
          <ac:chgData name="稲垣 典子" userId="75e47cb5-aee2-4599-8dc9-4d0088e0ed8e" providerId="ADAL" clId="{09DA0C24-8D58-A449-833A-48676D9D54C4}" dt="2025-04-23T01:58:11.370" v="473" actId="1037"/>
          <ac:picMkLst>
            <pc:docMk/>
            <pc:sldMk cId="1481783690" sldId="257"/>
            <ac:picMk id="18" creationId="{00000000-0000-0000-0000-000000000000}"/>
          </ac:picMkLst>
        </pc:picChg>
        <pc:picChg chg="mod">
          <ac:chgData name="稲垣 典子" userId="75e47cb5-aee2-4599-8dc9-4d0088e0ed8e" providerId="ADAL" clId="{09DA0C24-8D58-A449-833A-48676D9D54C4}" dt="2025-04-23T01:58:09.618" v="471" actId="1037"/>
          <ac:picMkLst>
            <pc:docMk/>
            <pc:sldMk cId="1481783690" sldId="257"/>
            <ac:picMk id="19" creationId="{00000000-0000-0000-0000-000000000000}"/>
          </ac:picMkLst>
        </pc:picChg>
        <pc:picChg chg="mod">
          <ac:chgData name="稲垣 典子" userId="75e47cb5-aee2-4599-8dc9-4d0088e0ed8e" providerId="ADAL" clId="{09DA0C24-8D58-A449-833A-48676D9D54C4}" dt="2025-04-23T01:57:59.674" v="465" actId="1038"/>
          <ac:picMkLst>
            <pc:docMk/>
            <pc:sldMk cId="1481783690" sldId="257"/>
            <ac:picMk id="21" creationId="{00000000-0000-0000-0000-000000000000}"/>
          </ac:picMkLst>
        </pc:picChg>
        <pc:picChg chg="mod">
          <ac:chgData name="稲垣 典子" userId="75e47cb5-aee2-4599-8dc9-4d0088e0ed8e" providerId="ADAL" clId="{09DA0C24-8D58-A449-833A-48676D9D54C4}" dt="2025-04-23T01:57:58.360" v="464" actId="1038"/>
          <ac:picMkLst>
            <pc:docMk/>
            <pc:sldMk cId="1481783690" sldId="257"/>
            <ac:picMk id="22" creationId="{00000000-0000-0000-0000-000000000000}"/>
          </ac:picMkLst>
        </pc:picChg>
        <pc:picChg chg="mod">
          <ac:chgData name="稲垣 典子" userId="75e47cb5-aee2-4599-8dc9-4d0088e0ed8e" providerId="ADAL" clId="{09DA0C24-8D58-A449-833A-48676D9D54C4}" dt="2025-04-23T01:58:07.115" v="469" actId="1036"/>
          <ac:picMkLst>
            <pc:docMk/>
            <pc:sldMk cId="1481783690" sldId="257"/>
            <ac:picMk id="23" creationId="{00000000-0000-0000-0000-000000000000}"/>
          </ac:picMkLst>
        </pc:picChg>
      </pc:sldChg>
      <pc:sldChg chg="addSp delSp modSp mod">
        <pc:chgData name="稲垣 典子" userId="75e47cb5-aee2-4599-8dc9-4d0088e0ed8e" providerId="ADAL" clId="{09DA0C24-8D58-A449-833A-48676D9D54C4}" dt="2025-04-23T02:22:00.097" v="829" actId="1036"/>
        <pc:sldMkLst>
          <pc:docMk/>
          <pc:sldMk cId="2088550517" sldId="258"/>
        </pc:sldMkLst>
        <pc:spChg chg="mod">
          <ac:chgData name="稲垣 典子" userId="75e47cb5-aee2-4599-8dc9-4d0088e0ed8e" providerId="ADAL" clId="{09DA0C24-8D58-A449-833A-48676D9D54C4}" dt="2025-04-23T02:20:20.874" v="804" actId="255"/>
          <ac:spMkLst>
            <pc:docMk/>
            <pc:sldMk cId="2088550517" sldId="258"/>
            <ac:spMk id="2" creationId="{C45B1DD2-9808-EB34-0FB2-9C41E2C686C6}"/>
          </ac:spMkLst>
        </pc:spChg>
        <pc:spChg chg="mod">
          <ac:chgData name="稲垣 典子" userId="75e47cb5-aee2-4599-8dc9-4d0088e0ed8e" providerId="ADAL" clId="{09DA0C24-8D58-A449-833A-48676D9D54C4}" dt="2025-04-23T02:16:55.206" v="743" actId="1035"/>
          <ac:spMkLst>
            <pc:docMk/>
            <pc:sldMk cId="2088550517" sldId="258"/>
            <ac:spMk id="5" creationId="{00000000-0000-0000-0000-000000000000}"/>
          </ac:spMkLst>
        </pc:spChg>
        <pc:spChg chg="add mod">
          <ac:chgData name="稲垣 典子" userId="75e47cb5-aee2-4599-8dc9-4d0088e0ed8e" providerId="ADAL" clId="{09DA0C24-8D58-A449-833A-48676D9D54C4}" dt="2025-04-16T07:21:53.692" v="8"/>
          <ac:spMkLst>
            <pc:docMk/>
            <pc:sldMk cId="2088550517" sldId="258"/>
            <ac:spMk id="9" creationId="{F5356775-3C9B-2A8A-68AD-EB81CEA1E45F}"/>
          </ac:spMkLst>
        </pc:spChg>
        <pc:spChg chg="mod">
          <ac:chgData name="稲垣 典子" userId="75e47cb5-aee2-4599-8dc9-4d0088e0ed8e" providerId="ADAL" clId="{09DA0C24-8D58-A449-833A-48676D9D54C4}" dt="2025-04-23T02:11:38.312" v="610" actId="1036"/>
          <ac:spMkLst>
            <pc:docMk/>
            <pc:sldMk cId="2088550517" sldId="258"/>
            <ac:spMk id="10" creationId="{00000000-0000-0000-0000-000000000000}"/>
          </ac:spMkLst>
        </pc:spChg>
        <pc:spChg chg="add mod">
          <ac:chgData name="稲垣 典子" userId="75e47cb5-aee2-4599-8dc9-4d0088e0ed8e" providerId="ADAL" clId="{09DA0C24-8D58-A449-833A-48676D9D54C4}" dt="2025-04-16T07:22:19.189" v="14"/>
          <ac:spMkLst>
            <pc:docMk/>
            <pc:sldMk cId="2088550517" sldId="258"/>
            <ac:spMk id="12" creationId="{D3546411-0053-919E-B99D-F6AAD591FAEC}"/>
          </ac:spMkLst>
        </pc:spChg>
        <pc:spChg chg="add mod">
          <ac:chgData name="稲垣 典子" userId="75e47cb5-aee2-4599-8dc9-4d0088e0ed8e" providerId="ADAL" clId="{09DA0C24-8D58-A449-833A-48676D9D54C4}" dt="2025-04-16T07:23:43.673" v="44"/>
          <ac:spMkLst>
            <pc:docMk/>
            <pc:sldMk cId="2088550517" sldId="258"/>
            <ac:spMk id="13" creationId="{13FB450E-8B0D-5BE0-A091-163EF92EA7E6}"/>
          </ac:spMkLst>
        </pc:spChg>
        <pc:spChg chg="mod">
          <ac:chgData name="稲垣 典子" userId="75e47cb5-aee2-4599-8dc9-4d0088e0ed8e" providerId="ADAL" clId="{09DA0C24-8D58-A449-833A-48676D9D54C4}" dt="2025-04-23T02:19:20.734" v="782" actId="1036"/>
          <ac:spMkLst>
            <pc:docMk/>
            <pc:sldMk cId="2088550517" sldId="258"/>
            <ac:spMk id="24" creationId="{00000000-0000-0000-0000-000000000000}"/>
          </ac:spMkLst>
        </pc:spChg>
        <pc:spChg chg="mod">
          <ac:chgData name="稲垣 典子" userId="75e47cb5-aee2-4599-8dc9-4d0088e0ed8e" providerId="ADAL" clId="{09DA0C24-8D58-A449-833A-48676D9D54C4}" dt="2025-04-23T02:20:25.610" v="805" actId="1036"/>
          <ac:spMkLst>
            <pc:docMk/>
            <pc:sldMk cId="2088550517" sldId="258"/>
            <ac:spMk id="29" creationId="{00000000-0000-0000-0000-000000000000}"/>
          </ac:spMkLst>
        </pc:spChg>
        <pc:spChg chg="mod">
          <ac:chgData name="稲垣 典子" userId="75e47cb5-aee2-4599-8dc9-4d0088e0ed8e" providerId="ADAL" clId="{09DA0C24-8D58-A449-833A-48676D9D54C4}" dt="2025-04-23T02:21:49.310" v="826" actId="1035"/>
          <ac:spMkLst>
            <pc:docMk/>
            <pc:sldMk cId="2088550517" sldId="258"/>
            <ac:spMk id="30" creationId="{00000000-0000-0000-0000-000000000000}"/>
          </ac:spMkLst>
        </pc:spChg>
        <pc:spChg chg="mod">
          <ac:chgData name="稲垣 典子" userId="75e47cb5-aee2-4599-8dc9-4d0088e0ed8e" providerId="ADAL" clId="{09DA0C24-8D58-A449-833A-48676D9D54C4}" dt="2025-04-23T02:20:12.284" v="802" actId="1036"/>
          <ac:spMkLst>
            <pc:docMk/>
            <pc:sldMk cId="2088550517" sldId="258"/>
            <ac:spMk id="35" creationId="{00000000-0000-0000-0000-000000000000}"/>
          </ac:spMkLst>
        </pc:spChg>
        <pc:grpChg chg="add mod">
          <ac:chgData name="稲垣 典子" userId="75e47cb5-aee2-4599-8dc9-4d0088e0ed8e" providerId="ADAL" clId="{09DA0C24-8D58-A449-833A-48676D9D54C4}" dt="2025-04-23T02:21:05.798" v="817" actId="1036"/>
          <ac:grpSpMkLst>
            <pc:docMk/>
            <pc:sldMk cId="2088550517" sldId="258"/>
            <ac:grpSpMk id="3" creationId="{23A2D4AF-1C4B-710D-8CC7-9EEE61312D31}"/>
          </ac:grpSpMkLst>
        </pc:grpChg>
        <pc:grpChg chg="add mod">
          <ac:chgData name="稲垣 典子" userId="75e47cb5-aee2-4599-8dc9-4d0088e0ed8e" providerId="ADAL" clId="{09DA0C24-8D58-A449-833A-48676D9D54C4}" dt="2025-04-23T02:22:00.097" v="829" actId="1036"/>
          <ac:grpSpMkLst>
            <pc:docMk/>
            <pc:sldMk cId="2088550517" sldId="258"/>
            <ac:grpSpMk id="6" creationId="{C34BE71F-88D8-5939-C946-03A65EE6A9A0}"/>
          </ac:grpSpMkLst>
        </pc:grpChg>
        <pc:picChg chg="add mod">
          <ac:chgData name="稲垣 典子" userId="75e47cb5-aee2-4599-8dc9-4d0088e0ed8e" providerId="ADAL" clId="{09DA0C24-8D58-A449-833A-48676D9D54C4}" dt="2025-04-16T07:21:53.692" v="8"/>
          <ac:picMkLst>
            <pc:docMk/>
            <pc:sldMk cId="2088550517" sldId="258"/>
            <ac:picMk id="11" creationId="{5C9232C2-D04A-50C6-3BE0-4883B1548D8F}"/>
          </ac:picMkLst>
        </pc:picChg>
        <pc:picChg chg="mod">
          <ac:chgData name="稲垣 典子" userId="75e47cb5-aee2-4599-8dc9-4d0088e0ed8e" providerId="ADAL" clId="{09DA0C24-8D58-A449-833A-48676D9D54C4}" dt="2025-04-23T02:11:38.312" v="610" actId="1036"/>
          <ac:picMkLst>
            <pc:docMk/>
            <pc:sldMk cId="2088550517" sldId="258"/>
            <ac:picMk id="26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7A2065C-E9BD-8A4B-8CF2-3F7FE0857C04}" type="datetimeFigureOut">
              <a:rPr kumimoji="1" lang="ja-JP" altLang="en-US" smtClean="0"/>
              <a:t>2025/4/23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1243013"/>
            <a:ext cx="232251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29D631B-DAB9-A641-9A51-C61BA5EDA8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5954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29D631B-DAB9-A641-9A51-C61BA5EDA811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4205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29D631B-DAB9-A641-9A51-C61BA5EDA811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6706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6805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1801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9986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0862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4420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8173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2193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9079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4052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1283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85937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8300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2820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image" Target="../media/image1.png"/><Relationship Id="rId7" Type="http://schemas.openxmlformats.org/officeDocument/2006/relationships/image" Target="../media/image5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テキスト ボックス 29"/>
          <p:cNvSpPr txBox="1"/>
          <p:nvPr/>
        </p:nvSpPr>
        <p:spPr>
          <a:xfrm>
            <a:off x="116632" y="2039846"/>
            <a:ext cx="6624736" cy="284114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rtl="0"/>
            <a:r>
              <a:rPr lang="ko" sz="2000" dirty="0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★</a:t>
            </a:r>
            <a:r>
              <a:rPr lang="ko" sz="2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시크데이란</a:t>
            </a:r>
            <a:endParaRPr lang="en-US" altLang="ko" sz="2000" b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just" rtl="0"/>
            <a:r>
              <a:rPr lang="ja-JP" altLang="en-US" sz="1000" b="1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シックデイとは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algn="just" rtl="0"/>
            <a:endParaRPr lang="en-US" altLang="ko" sz="500" b="1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r>
              <a:rPr lang="ko" kern="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・당뇨환자가 열이나 설사·구토로 식사를 할 수 없는 등, 몸 </a:t>
            </a:r>
            <a:br>
              <a:rPr lang="en-US" altLang="ko" kern="100" dirty="0">
                <a:latin typeface="Malgun Gothic" panose="020B0503020000020004" pitchFamily="34" charset="-127"/>
                <a:ea typeface="Malgun Gothic" panose="020B0503020000020004" pitchFamily="34" charset="-127"/>
              </a:rPr>
            </a:br>
            <a:r>
              <a:rPr lang="ja-JP" altLang="en-US" kern="10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ko" kern="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상태가 나쁜 날을 시크데이(Sick Day)라고 합니다.</a:t>
            </a:r>
            <a:endParaRPr lang="en-US" altLang="ko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000" kern="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熱や下痢・嘔吐で食事ができないなど、体調の悪い日をシックデイ（</a:t>
            </a:r>
            <a:r>
              <a:rPr lang="en-US" altLang="ja-JP" sz="10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Sick</a:t>
            </a:r>
            <a:r>
              <a:rPr lang="ja-JP" altLang="en-US" sz="1000" kern="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 </a:t>
            </a:r>
            <a:r>
              <a:rPr lang="en-US" altLang="ja-JP" sz="10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Day</a:t>
            </a:r>
            <a:r>
              <a:rPr lang="ja-JP" altLang="en-US" sz="1000" kern="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）といいます。</a:t>
            </a:r>
            <a:endParaRPr lang="en-US" altLang="ja-JP" sz="1000" kern="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ja-JP" sz="500" kern="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r>
              <a:rPr 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・당뇨환자는 몸 상태가 나쁘면 스트레스 호르몬의 분비나 </a:t>
            </a:r>
            <a:b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</a:br>
            <a:r>
              <a:rPr lang="ja-JP" altLang="en-US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인슐린 작용의 저하 등으로 혈당이 높아지기 쉽습니다.</a:t>
            </a:r>
            <a:endParaRPr lang="en-US" altLang="ko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病気のときは、ストレスホルモンの分泌やインスリンの作用の低下などにより、血糖が高くなりやすく</a:t>
            </a:r>
            <a:br>
              <a:rPr lang="en-U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</a:b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なります。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ja-JP" sz="5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algn="just" rtl="0"/>
            <a:r>
              <a:rPr 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・반대로 식사를 하지 못해 저혈당이 될 수도 있습니다.</a:t>
            </a:r>
            <a:endParaRPr lang="en-US" altLang="ja-JP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just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逆に食事が食べられず低血糖になることもあります。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-1451148" y="4160912"/>
            <a:ext cx="6172200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ja-JP" altLang="en-US" sz="1800" kern="100" dirty="0">
                <a:latin typeface="Gulim" panose="020B0600000101010101" pitchFamily="34" charset="-127"/>
                <a:ea typeface="Gulim" panose="020B0600000101010101" pitchFamily="34" charset="-127"/>
              </a:rPr>
              <a:t>　</a:t>
            </a:r>
          </a:p>
        </p:txBody>
      </p:sp>
      <p:sp>
        <p:nvSpPr>
          <p:cNvPr id="27" name="タイトル 1"/>
          <p:cNvSpPr txBox="1">
            <a:spLocks/>
          </p:cNvSpPr>
          <p:nvPr/>
        </p:nvSpPr>
        <p:spPr>
          <a:xfrm>
            <a:off x="200894" y="8829370"/>
            <a:ext cx="5223156" cy="8587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endParaRPr lang="ja-JP" altLang="en-US" sz="18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8" name="円/楕円 27"/>
          <p:cNvSpPr/>
          <p:nvPr/>
        </p:nvSpPr>
        <p:spPr>
          <a:xfrm>
            <a:off x="182231" y="439142"/>
            <a:ext cx="6408712" cy="1345506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ko" sz="2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10. 시크데이</a:t>
            </a:r>
            <a:endParaRPr lang="en-US" altLang="ko" sz="2400" b="1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 rtl="0"/>
            <a:r>
              <a:rPr lang="ko" sz="2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아픈 날은 어떻게 대처할까?</a:t>
            </a:r>
            <a:endParaRPr lang="en-US" altLang="ko" sz="2400" b="1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/>
            <a:r>
              <a:rPr lang="ja-JP" altLang="en-US" sz="1100" b="1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シックデイ</a:t>
            </a:r>
            <a:endParaRPr lang="en-US" altLang="ja-JP" sz="1100" b="1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algn="ctr"/>
            <a:r>
              <a:rPr lang="ja-JP" altLang="en-US" sz="1100" b="1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病気の日はどう対応する？</a:t>
            </a:r>
            <a:endParaRPr lang="en-US" altLang="ja-JP" sz="1100" b="1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5844B52-9FB0-3EC0-E2CC-0EBDC77A290B}"/>
              </a:ext>
            </a:extLst>
          </p:cNvPr>
          <p:cNvSpPr txBox="1"/>
          <p:nvPr/>
        </p:nvSpPr>
        <p:spPr>
          <a:xfrm>
            <a:off x="5445719" y="91842"/>
            <a:ext cx="91082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ko" altLang="en-US" sz="1400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한국어판</a:t>
            </a:r>
            <a:endParaRPr lang="en-US" altLang="ko" sz="1400" dirty="0">
              <a:solidFill>
                <a:schemeClr val="bg1">
                  <a:lumMod val="50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韓国語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11F1E4D-70FF-33BE-ACAA-31EE3D382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328" y="91842"/>
            <a:ext cx="377576" cy="540678"/>
          </a:xfrm>
          <a:prstGeom prst="rect">
            <a:avLst/>
          </a:prstGeom>
        </p:spPr>
      </p:pic>
      <p:sp>
        <p:nvSpPr>
          <p:cNvPr id="7" name="スライド番号プレースホルダー 1">
            <a:extLst>
              <a:ext uri="{FF2B5EF4-FFF2-40B4-BE49-F238E27FC236}">
                <a16:creationId xmlns:a16="http://schemas.microsoft.com/office/drawing/2014/main" id="{D907889A-86EF-8BB8-3152-F4C9D5E12557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/2</a:t>
            </a:r>
          </a:p>
        </p:txBody>
      </p:sp>
      <p:sp>
        <p:nvSpPr>
          <p:cNvPr id="8" name="フッター プレースホルダー 4">
            <a:extLst>
              <a:ext uri="{FF2B5EF4-FFF2-40B4-BE49-F238E27FC236}">
                <a16:creationId xmlns:a16="http://schemas.microsoft.com/office/drawing/2014/main" id="{396F729F-1755-C46A-6E19-CF17CF8F6665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ko" sz="1000" dirty="0">
                <a:solidFill>
                  <a:schemeClr val="bg1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10</a:t>
            </a:r>
            <a:r>
              <a:rPr lang="ko" altLang="ja-JP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. 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-KR" altLang="en-US" sz="10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시크데이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아픈 날은 어떻게 대처할까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?</a:t>
            </a:r>
            <a:endParaRPr lang="en-US" altLang="ko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シックデイ　病気の日はどう対応する？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869E428F-F52C-DCFB-438B-F729E5A59595}"/>
              </a:ext>
            </a:extLst>
          </p:cNvPr>
          <p:cNvGrpSpPr/>
          <p:nvPr/>
        </p:nvGrpSpPr>
        <p:grpSpPr>
          <a:xfrm>
            <a:off x="522777" y="5241032"/>
            <a:ext cx="5876930" cy="1329242"/>
            <a:chOff x="421042" y="4687328"/>
            <a:chExt cx="5876930" cy="1329242"/>
          </a:xfrm>
        </p:grpSpPr>
        <p:pic>
          <p:nvPicPr>
            <p:cNvPr id="18" name="図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1481" y="4707853"/>
              <a:ext cx="750711" cy="771563"/>
            </a:xfrm>
            <a:prstGeom prst="rect">
              <a:avLst/>
            </a:prstGeom>
          </p:spPr>
        </p:pic>
        <p:pic>
          <p:nvPicPr>
            <p:cNvPr id="19" name="図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9353" y="4791104"/>
              <a:ext cx="750711" cy="703790"/>
            </a:xfrm>
            <a:prstGeom prst="rect">
              <a:avLst/>
            </a:prstGeom>
          </p:spPr>
        </p:pic>
        <p:pic>
          <p:nvPicPr>
            <p:cNvPr id="21" name="図 2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7246" y="4746363"/>
              <a:ext cx="755923" cy="724645"/>
            </a:xfrm>
            <a:prstGeom prst="rect">
              <a:avLst/>
            </a:prstGeom>
          </p:spPr>
        </p:pic>
        <p:pic>
          <p:nvPicPr>
            <p:cNvPr id="22" name="図 2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699" y="4687328"/>
              <a:ext cx="766350" cy="766350"/>
            </a:xfrm>
            <a:prstGeom prst="rect">
              <a:avLst/>
            </a:prstGeom>
          </p:spPr>
        </p:pic>
        <p:pic>
          <p:nvPicPr>
            <p:cNvPr id="23" name="図 2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5217" y="4733920"/>
              <a:ext cx="714217" cy="745496"/>
            </a:xfrm>
            <a:prstGeom prst="rect">
              <a:avLst/>
            </a:prstGeom>
          </p:spPr>
        </p:pic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966D2B9-A722-CF5A-D82A-B589806FF4DD}"/>
                </a:ext>
              </a:extLst>
            </p:cNvPr>
            <p:cNvSpPr txBox="1"/>
            <p:nvPr/>
          </p:nvSpPr>
          <p:spPr>
            <a:xfrm>
              <a:off x="421042" y="5601072"/>
              <a:ext cx="5876930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algun Gothic" panose="020B0503020000020004" pitchFamily="34" charset="-127"/>
                  <a:ea typeface="Malgun Gothic" panose="020B0503020000020004" pitchFamily="34" charset="-127"/>
                  <a:cs typeface="+mn-cs"/>
                </a:rPr>
                <a:t> </a:t>
              </a:r>
              <a:r>
                <a:rPr kumimoji="1" lang="ja-JP" altLang="en-US" sz="13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algun Gothic" panose="020B0503020000020004" pitchFamily="34" charset="-127"/>
                  <a:ea typeface="Malgun Gothic" panose="020B0503020000020004" pitchFamily="34" charset="-127"/>
                  <a:cs typeface="+mn-cs"/>
                </a:rPr>
                <a:t>　</a:t>
              </a:r>
              <a:r>
                <a:rPr kumimoji="1" lang="en-US" altLang="ko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algun Gothic" panose="020B0503020000020004" pitchFamily="34" charset="-127"/>
                  <a:ea typeface="Malgun Gothic" panose="020B0503020000020004" pitchFamily="34" charset="-127"/>
                  <a:cs typeface="+mn-cs"/>
                </a:rPr>
                <a:t>(</a:t>
              </a:r>
              <a:r>
                <a:rPr kumimoji="1" lang="ko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algun Gothic" panose="020B0503020000020004" pitchFamily="34" charset="-127"/>
                  <a:ea typeface="Malgun Gothic" panose="020B0503020000020004" pitchFamily="34" charset="-127"/>
                  <a:cs typeface="+mn-cs"/>
                </a:rPr>
                <a:t>설사</a:t>
              </a:r>
              <a:r>
                <a:rPr kumimoji="1" lang="en-US" altLang="ko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algun Gothic" panose="020B0503020000020004" pitchFamily="34" charset="-127"/>
                  <a:ea typeface="Malgun Gothic" panose="020B0503020000020004" pitchFamily="34" charset="-127"/>
                  <a:cs typeface="+mn-cs"/>
                </a:rPr>
                <a:t>)</a:t>
              </a:r>
              <a:r>
                <a:rPr kumimoji="1" lang="ja-JP" altLang="en-US" sz="13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algun Gothic" panose="020B0503020000020004" pitchFamily="34" charset="-127"/>
                  <a:ea typeface="Malgun Gothic" panose="020B0503020000020004" pitchFamily="34" charset="-127"/>
                  <a:cs typeface="+mn-cs"/>
                </a:rPr>
                <a:t>　　　　</a:t>
              </a:r>
              <a:r>
                <a:rPr kumimoji="1" lang="en-US" altLang="ko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algun Gothic" panose="020B0503020000020004" pitchFamily="34" charset="-127"/>
                  <a:ea typeface="Malgun Gothic" panose="020B0503020000020004" pitchFamily="34" charset="-127"/>
                  <a:cs typeface="+mn-cs"/>
                </a:rPr>
                <a:t>(</a:t>
              </a:r>
              <a:r>
                <a:rPr kumimoji="1" lang="ko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algun Gothic" panose="020B0503020000020004" pitchFamily="34" charset="-127"/>
                  <a:ea typeface="Malgun Gothic" panose="020B0503020000020004" pitchFamily="34" charset="-127"/>
                  <a:cs typeface="+mn-cs"/>
                </a:rPr>
                <a:t>구토</a:t>
              </a:r>
              <a:r>
                <a:rPr kumimoji="1" lang="en-US" altLang="ko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algun Gothic" panose="020B0503020000020004" pitchFamily="34" charset="-127"/>
                  <a:ea typeface="Malgun Gothic" panose="020B0503020000020004" pitchFamily="34" charset="-127"/>
                  <a:cs typeface="+mn-cs"/>
                </a:rPr>
                <a:t>)</a:t>
              </a:r>
              <a:r>
                <a:rPr kumimoji="1" lang="ja-JP" altLang="en-US" sz="13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algun Gothic" panose="020B0503020000020004" pitchFamily="34" charset="-127"/>
                  <a:ea typeface="Malgun Gothic" panose="020B0503020000020004" pitchFamily="34" charset="-127"/>
                  <a:cs typeface="+mn-cs"/>
                </a:rPr>
                <a:t>　　 　</a:t>
              </a:r>
              <a:r>
                <a:rPr kumimoji="1" lang="ko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algun Gothic" panose="020B0503020000020004" pitchFamily="34" charset="-127"/>
                  <a:ea typeface="Malgun Gothic" panose="020B0503020000020004" pitchFamily="34" charset="-127"/>
                  <a:cs typeface="+mn-cs"/>
                </a:rPr>
                <a:t> </a:t>
              </a:r>
              <a:r>
                <a:rPr kumimoji="1" lang="en-US" altLang="ko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algun Gothic" panose="020B0503020000020004" pitchFamily="34" charset="-127"/>
                  <a:ea typeface="Malgun Gothic" panose="020B0503020000020004" pitchFamily="34" charset="-127"/>
                  <a:cs typeface="+mn-cs"/>
                </a:rPr>
                <a:t>(</a:t>
              </a:r>
              <a:r>
                <a:rPr kumimoji="1" lang="ko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algun Gothic" panose="020B0503020000020004" pitchFamily="34" charset="-127"/>
                  <a:ea typeface="Malgun Gothic" panose="020B0503020000020004" pitchFamily="34" charset="-127"/>
                  <a:cs typeface="+mn-cs"/>
                </a:rPr>
                <a:t>기침</a:t>
              </a:r>
              <a:r>
                <a:rPr kumimoji="1" lang="en-US" altLang="ko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algun Gothic" panose="020B0503020000020004" pitchFamily="34" charset="-127"/>
                  <a:ea typeface="Malgun Gothic" panose="020B0503020000020004" pitchFamily="34" charset="-127"/>
                  <a:cs typeface="+mn-cs"/>
                </a:rPr>
                <a:t>·</a:t>
              </a:r>
              <a:r>
                <a:rPr kumimoji="1" lang="ko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algun Gothic" panose="020B0503020000020004" pitchFamily="34" charset="-127"/>
                  <a:ea typeface="Malgun Gothic" panose="020B0503020000020004" pitchFamily="34" charset="-127"/>
                  <a:cs typeface="+mn-cs"/>
                </a:rPr>
                <a:t>감기</a:t>
              </a:r>
              <a:r>
                <a:rPr kumimoji="1" lang="en-US" altLang="ko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algun Gothic" panose="020B0503020000020004" pitchFamily="34" charset="-127"/>
                  <a:ea typeface="Malgun Gothic" panose="020B0503020000020004" pitchFamily="34" charset="-127"/>
                  <a:cs typeface="+mn-cs"/>
                </a:rPr>
                <a:t>) </a:t>
              </a:r>
              <a:r>
                <a:rPr kumimoji="1" lang="ja-JP" altLang="en-US" sz="13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algun Gothic" panose="020B0503020000020004" pitchFamily="34" charset="-127"/>
                  <a:ea typeface="Malgun Gothic" panose="020B0503020000020004" pitchFamily="34" charset="-127"/>
                  <a:cs typeface="+mn-cs"/>
                </a:rPr>
                <a:t>　　 　</a:t>
              </a:r>
              <a:r>
                <a:rPr kumimoji="1" lang="en-US" altLang="ko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algun Gothic" panose="020B0503020000020004" pitchFamily="34" charset="-127"/>
                  <a:ea typeface="Malgun Gothic" panose="020B0503020000020004" pitchFamily="34" charset="-127"/>
                  <a:cs typeface="+mn-cs"/>
                </a:rPr>
                <a:t>(</a:t>
              </a:r>
              <a:r>
                <a:rPr kumimoji="1" lang="ko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algun Gothic" panose="020B0503020000020004" pitchFamily="34" charset="-127"/>
                  <a:ea typeface="Malgun Gothic" panose="020B0503020000020004" pitchFamily="34" charset="-127"/>
                  <a:cs typeface="+mn-cs"/>
                </a:rPr>
                <a:t>발열</a:t>
              </a:r>
              <a:r>
                <a:rPr kumimoji="1" lang="en-US" altLang="ko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algun Gothic" panose="020B0503020000020004" pitchFamily="34" charset="-127"/>
                  <a:ea typeface="Malgun Gothic" panose="020B0503020000020004" pitchFamily="34" charset="-127"/>
                  <a:cs typeface="+mn-cs"/>
                </a:rPr>
                <a:t>) </a:t>
              </a:r>
              <a:r>
                <a:rPr kumimoji="1" lang="ja-JP" altLang="en-US" sz="13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algun Gothic" panose="020B0503020000020004" pitchFamily="34" charset="-127"/>
                  <a:ea typeface="Malgun Gothic" panose="020B0503020000020004" pitchFamily="34" charset="-127"/>
                  <a:cs typeface="+mn-cs"/>
                </a:rPr>
                <a:t>　　　  </a:t>
              </a:r>
              <a:r>
                <a:rPr kumimoji="1" lang="en-US" altLang="ko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algun Gothic" panose="020B0503020000020004" pitchFamily="34" charset="-127"/>
                  <a:ea typeface="Malgun Gothic" panose="020B0503020000020004" pitchFamily="34" charset="-127"/>
                  <a:cs typeface="+mn-cs"/>
                </a:rPr>
                <a:t>(</a:t>
              </a:r>
              <a:r>
                <a:rPr kumimoji="1" lang="ko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algun Gothic" panose="020B0503020000020004" pitchFamily="34" charset="-127"/>
                  <a:ea typeface="Malgun Gothic" panose="020B0503020000020004" pitchFamily="34" charset="-127"/>
                  <a:cs typeface="+mn-cs"/>
                </a:rPr>
                <a:t>복통</a:t>
              </a:r>
              <a:r>
                <a:rPr kumimoji="1" lang="en-US" altLang="ko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algun Gothic" panose="020B0503020000020004" pitchFamily="34" charset="-127"/>
                  <a:ea typeface="Malgun Gothic" panose="020B0503020000020004" pitchFamily="34" charset="-127"/>
                  <a:cs typeface="+mn-cs"/>
                </a:rPr>
                <a:t>)</a:t>
              </a:r>
              <a:r>
                <a:rPr kumimoji="1" lang="ja-JP" altLang="en-US" sz="13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algun Gothic" panose="020B0503020000020004" pitchFamily="34" charset="-127"/>
                  <a:ea typeface="Malgun Gothic" panose="020B0503020000020004" pitchFamily="34" charset="-127"/>
                  <a:cs typeface="+mn-cs"/>
                </a:rPr>
                <a:t>　</a:t>
              </a:r>
              <a:endParaRPr kumimoji="1" lang="en-US" altLang="ko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　　（下痢）　　  　　　　（嘔吐） 　　　　　　（咳・風邪）　　　　　　　　（発熱）　　　　　　　 （腹痛）</a:t>
              </a:r>
              <a:endParaRPr kumimoji="1" lang="ja-JP" altLang="en-US" sz="80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1783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テキスト ボックス 29"/>
          <p:cNvSpPr txBox="1"/>
          <p:nvPr/>
        </p:nvSpPr>
        <p:spPr>
          <a:xfrm>
            <a:off x="44624" y="488504"/>
            <a:ext cx="6741368" cy="720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ko" sz="2000" dirty="0">
                <a:solidFill>
                  <a:srgbClr val="0070C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★</a:t>
            </a:r>
            <a:r>
              <a:rPr lang="ko" sz="2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시크데이의 대처 방법</a:t>
            </a:r>
            <a:endParaRPr lang="en-US" altLang="ko" sz="2000" b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just" rtl="0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シックデイの対応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algn="just" rtl="0"/>
            <a:endParaRPr lang="en-US" altLang="ja-JP" sz="1300" b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just" rtl="0"/>
            <a:endParaRPr lang="en-US" altLang="ja-JP" sz="500" b="1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r>
              <a:rPr lang="ko" kern="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　　　　　　　　　　</a:t>
            </a:r>
            <a:endParaRPr lang="en-US" altLang="ja-JP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endParaRPr lang="en-US" altLang="ja-JP" sz="14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endParaRPr lang="en-US" altLang="ja-JP" sz="14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endParaRPr lang="en-US" altLang="ja-JP" sz="14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endParaRPr lang="en-US" altLang="ja-JP" sz="14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endParaRPr lang="en-US" altLang="ja-JP" sz="14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endParaRPr lang="en-US" altLang="ja-JP" sz="14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endParaRPr lang="en-US" altLang="ja-JP" sz="14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endParaRPr lang="en-US" altLang="ja-JP" sz="14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endParaRPr lang="en-US" altLang="ja-JP" sz="14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endParaRPr lang="en-US" altLang="ja-JP" sz="14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endParaRPr lang="en-US" altLang="ja-JP" sz="14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endParaRPr lang="en-US" altLang="ja-JP" sz="14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endParaRPr lang="en-US" altLang="ja-JP" sz="14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endParaRPr lang="en-US" altLang="ja-JP" sz="14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endParaRPr lang="en-US" altLang="ja-JP" sz="14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endParaRPr lang="en-US" altLang="ja-JP" sz="14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endParaRPr lang="en-US" altLang="ja-JP" sz="14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endParaRPr lang="en-US" altLang="ja-JP" sz="14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endParaRPr lang="en-US" altLang="ja-JP" sz="14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endParaRPr lang="en-US" altLang="ja-JP" sz="12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endParaRPr lang="en-US" altLang="ja-JP" sz="12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endParaRPr lang="en-US" altLang="ja-JP" sz="12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endParaRPr lang="en-US" altLang="ja-JP" sz="12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endParaRPr lang="en-US" altLang="ja-JP" sz="12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endParaRPr lang="en-US" altLang="ja-JP" sz="12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endParaRPr lang="en-US" altLang="ja-JP" sz="5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endParaRPr lang="en-US" altLang="ja-JP" sz="5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endParaRPr lang="en-US" altLang="ja-JP" sz="5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endParaRPr lang="en-US" altLang="ja-JP" sz="5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r>
              <a:rPr lang="ja-JP" altLang="en-US" sz="1400" kern="10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ko" sz="1400" kern="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주) 1형 당뇨병 또는 인슐린 분비가 고갈된 분은 지효성 인슐린을 절대로 </a:t>
            </a:r>
            <a:br>
              <a:rPr lang="en-US" altLang="ko" sz="1400" kern="100" dirty="0">
                <a:latin typeface="Malgun Gothic" panose="020B0503020000020004" pitchFamily="34" charset="-127"/>
                <a:ea typeface="Malgun Gothic" panose="020B0503020000020004" pitchFamily="34" charset="-127"/>
              </a:rPr>
            </a:br>
            <a:r>
              <a:rPr lang="ja-JP" altLang="en-US" sz="1400" kern="10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en-US" altLang="ja-JP" sz="1400" kern="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 </a:t>
            </a:r>
            <a:r>
              <a:rPr lang="ko" sz="1400" kern="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중단해서는 안 됩니다.</a:t>
            </a:r>
            <a:endParaRPr lang="en-US" altLang="ko" sz="14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000" kern="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ja-JP" altLang="en-US" sz="900" kern="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注）</a:t>
            </a:r>
            <a:r>
              <a:rPr lang="en-US" altLang="ja-JP" sz="9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1</a:t>
            </a:r>
            <a:r>
              <a:rPr lang="ja-JP" altLang="en-US" sz="900" kern="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型糖尿病、またはインスリン分泌が枯渇している方は、持効型インスリンを絶対に中断してはいけません。</a:t>
            </a:r>
            <a:endParaRPr lang="ko" sz="900" kern="100" dirty="0">
              <a:latin typeface="Hiragino Kaku Gothic Pro W3" panose="020B0300000000000000" pitchFamily="34" charset="-128"/>
              <a:ea typeface="Malgun Gothic" panose="020B0503020000020004" pitchFamily="34" charset="-127"/>
            </a:endParaRPr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-1451148" y="4160912"/>
            <a:ext cx="6172200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endParaRPr lang="ja-JP" altLang="en-US" sz="18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7" name="タイトル 1"/>
          <p:cNvSpPr txBox="1">
            <a:spLocks/>
          </p:cNvSpPr>
          <p:nvPr/>
        </p:nvSpPr>
        <p:spPr>
          <a:xfrm>
            <a:off x="200894" y="8829370"/>
            <a:ext cx="5223156" cy="8587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endParaRPr lang="ja-JP" altLang="en-US" sz="18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3A2D4AF-1C4B-710D-8CC7-9EEE61312D31}"/>
              </a:ext>
            </a:extLst>
          </p:cNvPr>
          <p:cNvGrpSpPr/>
          <p:nvPr/>
        </p:nvGrpSpPr>
        <p:grpSpPr>
          <a:xfrm>
            <a:off x="188640" y="7853283"/>
            <a:ext cx="6518629" cy="1420197"/>
            <a:chOff x="155172" y="7565251"/>
            <a:chExt cx="6518629" cy="1420197"/>
          </a:xfrm>
        </p:grpSpPr>
        <p:sp>
          <p:nvSpPr>
            <p:cNvPr id="10" name="四角形吹き出し 9"/>
            <p:cNvSpPr/>
            <p:nvPr/>
          </p:nvSpPr>
          <p:spPr>
            <a:xfrm>
              <a:off x="1059524" y="7565251"/>
              <a:ext cx="5614277" cy="1418687"/>
            </a:xfrm>
            <a:prstGeom prst="wedgeRectCallout">
              <a:avLst>
                <a:gd name="adj1" fmla="val -56619"/>
                <a:gd name="adj2" fmla="val 9342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rtl="0"/>
              <a:r>
                <a:rPr lang="ko" sz="1600" kern="1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시크데이 때는 복용을 멈추는 편이 좋은 약과 멈추지 말아야 하는 약이 있습니다. 미리 의사와 상담하여 대처 방법을 정해 놓으세요!</a:t>
              </a:r>
              <a:endParaRPr lang="en-US" altLang="ko" sz="1600" kern="100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r>
                <a:rPr lang="ja-JP" altLang="en-US" sz="1000" kern="1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　　シックデイの時には、止めたほうが良い薬と、止めてはいけない薬があります。</a:t>
              </a:r>
              <a:br>
                <a:rPr lang="en-US" altLang="ja-JP" sz="1000" kern="1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</a:br>
              <a:r>
                <a:rPr lang="ja-JP" altLang="en-US" sz="1000" kern="1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　　あらかじめ、医師と相談して対応を決めておきましょう！</a:t>
              </a:r>
              <a:endParaRPr lang="ko" sz="1000" kern="100" dirty="0">
                <a:latin typeface="Hiragino Kaku Gothic Pro W3" panose="020B0300000000000000" pitchFamily="34" charset="-128"/>
                <a:ea typeface="Malgun Gothic" panose="020B0503020000020004" pitchFamily="34" charset="-127"/>
              </a:endParaRPr>
            </a:p>
          </p:txBody>
        </p:sp>
        <p:pic>
          <p:nvPicPr>
            <p:cNvPr id="26" name="図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172" y="7971343"/>
              <a:ext cx="576362" cy="1014105"/>
            </a:xfrm>
            <a:prstGeom prst="rect">
              <a:avLst/>
            </a:prstGeom>
          </p:spPr>
        </p:pic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34BE71F-88D8-5939-C946-03A65EE6A9A0}"/>
              </a:ext>
            </a:extLst>
          </p:cNvPr>
          <p:cNvGrpSpPr/>
          <p:nvPr/>
        </p:nvGrpSpPr>
        <p:grpSpPr>
          <a:xfrm>
            <a:off x="326418" y="1102023"/>
            <a:ext cx="6486958" cy="5939209"/>
            <a:chOff x="326418" y="920552"/>
            <a:chExt cx="6486958" cy="5939209"/>
          </a:xfrm>
        </p:grpSpPr>
        <p:sp>
          <p:nvSpPr>
            <p:cNvPr id="5" name="フローチャート: 代替処理 4"/>
            <p:cNvSpPr/>
            <p:nvPr/>
          </p:nvSpPr>
          <p:spPr>
            <a:xfrm>
              <a:off x="326418" y="920552"/>
              <a:ext cx="2309230" cy="878072"/>
            </a:xfrm>
            <a:prstGeom prst="flowChartAlternateProcess">
              <a:avLst/>
            </a:prstGeom>
            <a:ln>
              <a:solidFill>
                <a:srgbClr val="FF40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ko" sz="16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따뜻하게 하고, 안정을 취한다</a:t>
              </a:r>
              <a:endPara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algn="ctr"/>
              <a:r>
                <a:rPr lang="ja-JP" altLang="en-US" sz="9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温かく、安静にする</a:t>
              </a:r>
              <a:endParaRPr kumimoji="1"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</p:txBody>
        </p:sp>
        <p:sp>
          <p:nvSpPr>
            <p:cNvPr id="24" name="フローチャート: 代替処理 23"/>
            <p:cNvSpPr/>
            <p:nvPr/>
          </p:nvSpPr>
          <p:spPr>
            <a:xfrm>
              <a:off x="326418" y="1986696"/>
              <a:ext cx="2309230" cy="878072"/>
            </a:xfrm>
            <a:prstGeom prst="flowChartAlternateProcess">
              <a:avLst/>
            </a:prstGeom>
            <a:ln>
              <a:solidFill>
                <a:srgbClr val="FF40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ko" sz="16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음식·수분·미네랄을 </a:t>
              </a:r>
              <a:br>
                <a:rPr lang="en-US" altLang="ko" sz="16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</a:br>
              <a:r>
                <a:rPr lang="ko" sz="16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섭취한다</a:t>
              </a:r>
              <a:endPara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algn="ctr"/>
              <a:r>
                <a:rPr lang="ja-JP" altLang="en-US" sz="9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食事・水分・ミネラルをとる</a:t>
              </a:r>
              <a:endParaRPr kumimoji="1"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</p:txBody>
        </p:sp>
        <p:sp>
          <p:nvSpPr>
            <p:cNvPr id="29" name="フローチャート: 代替処理 28"/>
            <p:cNvSpPr/>
            <p:nvPr/>
          </p:nvSpPr>
          <p:spPr>
            <a:xfrm>
              <a:off x="326418" y="4376936"/>
              <a:ext cx="2309230" cy="936104"/>
            </a:xfrm>
            <a:prstGeom prst="flowChartAlternateProcess">
              <a:avLst/>
            </a:prstGeom>
            <a:ln>
              <a:solidFill>
                <a:srgbClr val="FF40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ko" sz="16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빨리 병원에 연락하여 진찰을 받는다</a:t>
              </a:r>
              <a:endPara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algn="ctr"/>
              <a:r>
                <a:rPr lang="ja-JP" altLang="en-US" sz="9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早めに病院に連絡・受診する</a:t>
              </a:r>
              <a:endParaRPr kumimoji="1"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</p:txBody>
        </p:sp>
        <p:sp>
          <p:nvSpPr>
            <p:cNvPr id="35" name="フローチャート: 代替処理 34"/>
            <p:cNvSpPr/>
            <p:nvPr/>
          </p:nvSpPr>
          <p:spPr>
            <a:xfrm>
              <a:off x="326418" y="3152800"/>
              <a:ext cx="2309230" cy="936104"/>
            </a:xfrm>
            <a:prstGeom prst="flowChartAlternateProcess">
              <a:avLst/>
            </a:prstGeom>
            <a:ln>
              <a:solidFill>
                <a:srgbClr val="FF40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ko" sz="16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증상의 상태를 자주 체크한다</a:t>
              </a:r>
              <a:endPara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algn="ctr"/>
              <a:r>
                <a:rPr lang="ja-JP" altLang="en-US" sz="9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病状をこまめにチェックする</a:t>
              </a:r>
              <a:endParaRPr kumimoji="1"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C45B1DD2-9808-EB34-0FB2-9C41E2C686C6}"/>
                </a:ext>
              </a:extLst>
            </p:cNvPr>
            <p:cNvSpPr txBox="1"/>
            <p:nvPr/>
          </p:nvSpPr>
          <p:spPr>
            <a:xfrm>
              <a:off x="2690120" y="1012006"/>
              <a:ext cx="4123256" cy="5847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/>
              <a:r>
                <a:rPr lang="ko" sz="1600" kern="1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・체력 소모를 막아 회복이 빨라진다</a:t>
              </a:r>
              <a:endParaRPr lang="en-US" altLang="ko" sz="1600" kern="100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rtl="0"/>
              <a:r>
                <a:rPr lang="ja-JP" altLang="en-US" sz="1000" kern="1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　　　体力の消耗を防ぎ、回復が早まる</a:t>
              </a:r>
              <a:endParaRPr lang="en-US" altLang="ja-JP" sz="10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  <a:p>
              <a:pPr rtl="0"/>
              <a:endParaRPr lang="en-US" altLang="ja-JP" sz="10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  <a:p>
              <a:pPr rtl="0"/>
              <a:endParaRPr lang="en-US" altLang="ja-JP" sz="10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  <a:p>
              <a:pPr rtl="0"/>
              <a:endParaRPr lang="en-US" altLang="ja-JP" sz="1000" kern="100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r>
                <a:rPr lang="ko" sz="1600" kern="1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・발열이나 설사, 구토 등으로 인한 탈수를</a:t>
              </a:r>
              <a:br>
                <a:rPr lang="en-US" altLang="ko" sz="1600" kern="1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</a:br>
              <a:r>
                <a:rPr lang="ja-JP" altLang="en-US" sz="1600" kern="100">
                  <a:latin typeface="Malgun Gothic" panose="020B0503020000020004" pitchFamily="34" charset="-127"/>
                  <a:ea typeface="Malgun Gothic" panose="020B0503020000020004" pitchFamily="34" charset="-127"/>
                </a:rPr>
                <a:t>　</a:t>
              </a:r>
              <a:r>
                <a:rPr lang="ko" sz="1600" kern="1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예방한다</a:t>
              </a:r>
              <a:endParaRPr lang="en-US" altLang="ko" sz="1600" kern="100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rtl="0"/>
              <a:r>
                <a:rPr lang="ja-JP" altLang="en-US" sz="1000" kern="1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　　　発熱や下痢、嘔吐などが原因で脱水になるので予防する</a:t>
              </a:r>
              <a:endParaRPr lang="en-US" altLang="ko" sz="10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  <a:p>
              <a:pPr rtl="0"/>
              <a:r>
                <a:rPr lang="ko" sz="1600" kern="1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・증상도 쉽게 악화되지 않는다</a:t>
              </a:r>
              <a:endParaRPr lang="en-US" altLang="ko" sz="1600" kern="100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rtl="0"/>
              <a:r>
                <a:rPr lang="ja-JP" altLang="en-US" sz="1000" kern="1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　　　症状も悪化しにくくなる</a:t>
              </a:r>
              <a:endParaRPr lang="en-US" altLang="ja-JP" sz="10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  <a:p>
              <a:pPr rtl="0"/>
              <a:endParaRPr lang="en-US" altLang="ja-JP" sz="1400" kern="100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rtl="0"/>
              <a:endParaRPr lang="en-US" altLang="ja-JP" sz="500" kern="100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rtl="0"/>
              <a:r>
                <a:rPr lang="ko" sz="1600" kern="1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・혈당치, 체온, 맥박, 혈압, 음식·수분 </a:t>
              </a:r>
              <a:br>
                <a:rPr lang="en-US" altLang="ko" sz="1600" kern="1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</a:br>
              <a:r>
                <a:rPr lang="ja-JP" altLang="en-US" sz="1600" kern="100">
                  <a:latin typeface="Malgun Gothic" panose="020B0503020000020004" pitchFamily="34" charset="-127"/>
                  <a:ea typeface="Malgun Gothic" panose="020B0503020000020004" pitchFamily="34" charset="-127"/>
                </a:rPr>
                <a:t>　</a:t>
              </a:r>
              <a:r>
                <a:rPr lang="ko" sz="1600" kern="1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섭취량,자각 증상을 파악한다</a:t>
              </a:r>
              <a:endParaRPr lang="en-US" altLang="ko" sz="1600" kern="100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rtl="0"/>
              <a:r>
                <a:rPr lang="ja-JP" altLang="en-US" sz="1000" kern="1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　　　血糖値、体温、脈拍、血圧、食事・水分摂取量、自覚症状</a:t>
              </a:r>
              <a:br>
                <a:rPr lang="en-US" altLang="ja-JP" sz="1000" kern="1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</a:br>
              <a:r>
                <a:rPr lang="ja-JP" altLang="en-US" sz="1000" kern="1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　　　を把握する</a:t>
              </a:r>
              <a:endParaRPr lang="en-US" altLang="ja-JP" sz="10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  <a:p>
              <a:pPr rtl="0"/>
              <a:endParaRPr lang="en-US" altLang="ko" sz="10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  <a:p>
              <a:pPr rtl="0"/>
              <a:endParaRPr lang="en-US" altLang="ko" sz="1400" kern="100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rtl="0"/>
              <a:r>
                <a:rPr lang="ko" sz="1600" kern="1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・음식을 전혀 섭취할 수 없을 때</a:t>
              </a:r>
              <a:endParaRPr lang="en-US" altLang="ko" sz="1600" kern="100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rtl="0"/>
              <a:r>
                <a:rPr lang="ja-JP" altLang="en-US" sz="1000" kern="1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　　　食事が全く摂れないとき</a:t>
              </a:r>
              <a:endParaRPr lang="en-US" altLang="ko" sz="10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  <a:p>
              <a:pPr rtl="0"/>
              <a:r>
                <a:rPr lang="ko" sz="1600" kern="1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・강한 구토, 설사, 복통이 있을 때</a:t>
              </a:r>
              <a:endParaRPr lang="en-US" altLang="ko" sz="1600" kern="100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r>
                <a:rPr lang="ja-JP" altLang="en-US" sz="1000" kern="1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　　　強い嘔吐・下痢・腹痛があるとき</a:t>
              </a:r>
              <a:endParaRPr lang="en-US" altLang="ko" sz="10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  <a:p>
              <a:pPr rtl="0"/>
              <a:r>
                <a:rPr lang="ko" sz="1600" kern="1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・38도 이상의 고열이 계속될 때</a:t>
              </a:r>
              <a:endParaRPr lang="en-US" altLang="ko" sz="1600" kern="100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r>
                <a:rPr lang="ja-JP" altLang="en-US" sz="1000" kern="1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　　　</a:t>
              </a:r>
              <a:r>
                <a:rPr lang="en-US" altLang="ja-JP" sz="1000" kern="1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38</a:t>
              </a:r>
              <a:r>
                <a:rPr lang="ja-JP" altLang="en-US" sz="1000" kern="1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度以上の高熱が続くとき</a:t>
              </a:r>
              <a:endParaRPr lang="en-US" altLang="ko" sz="10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  <a:p>
              <a:pPr rtl="0"/>
              <a:r>
                <a:rPr lang="ko" sz="1600" kern="1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・고혈당이나 저혈당이 있다</a:t>
              </a:r>
              <a:endParaRPr lang="en-US" altLang="ko" sz="1600" kern="100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r>
                <a:rPr lang="ja-JP" altLang="en-US" sz="1000" kern="1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　　　</a:t>
              </a:r>
              <a:r>
                <a:rPr lang="ja-JP" altLang="en-US" sz="900" kern="1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高血糖や低血糖がある</a:t>
              </a:r>
              <a:endParaRPr lang="en-US" altLang="ko" sz="9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  <a:p>
              <a:pPr rtl="0"/>
              <a:r>
                <a:rPr lang="ko" sz="1600" kern="1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・의식상태가 흐릿하다(대화할 수 없거나</a:t>
              </a:r>
              <a:br>
                <a:rPr lang="en-US" altLang="ko" sz="1600" kern="1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</a:br>
              <a:r>
                <a:rPr lang="ja-JP" altLang="en-US" sz="1600" kern="100">
                  <a:latin typeface="Malgun Gothic" panose="020B0503020000020004" pitchFamily="34" charset="-127"/>
                  <a:ea typeface="Malgun Gothic" panose="020B0503020000020004" pitchFamily="34" charset="-127"/>
                </a:rPr>
                <a:t>　</a:t>
              </a:r>
              <a:r>
                <a:rPr lang="ko" sz="1600" kern="1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멍하다)</a:t>
              </a:r>
              <a:endParaRPr lang="en-US" altLang="ko" sz="1600" kern="100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r>
                <a:rPr lang="ja-JP" altLang="en-US" sz="1000" kern="1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　　　</a:t>
              </a:r>
              <a:r>
                <a:rPr lang="ja-JP" altLang="en-US" sz="900" kern="1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意識状態が悪い（会話できない、ぼんやりしている）</a:t>
              </a:r>
              <a:endParaRPr lang="en-US" altLang="ko" sz="9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</p:txBody>
        </p: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5356775-3C9B-2A8A-68AD-EB81CEA1E45F}"/>
              </a:ext>
            </a:extLst>
          </p:cNvPr>
          <p:cNvSpPr txBox="1"/>
          <p:nvPr/>
        </p:nvSpPr>
        <p:spPr>
          <a:xfrm>
            <a:off x="5445719" y="91842"/>
            <a:ext cx="91082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ko" altLang="en-US" sz="1400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한국어판</a:t>
            </a:r>
            <a:endParaRPr lang="en-US" altLang="ko" sz="1400" dirty="0">
              <a:solidFill>
                <a:schemeClr val="bg1">
                  <a:lumMod val="50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韓国語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5C9232C2-D04A-50C6-3BE0-4883B1548D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328" y="91842"/>
            <a:ext cx="377576" cy="540678"/>
          </a:xfrm>
          <a:prstGeom prst="rect">
            <a:avLst/>
          </a:prstGeom>
        </p:spPr>
      </p:pic>
      <p:sp>
        <p:nvSpPr>
          <p:cNvPr id="12" name="スライド番号プレースホルダー 1">
            <a:extLst>
              <a:ext uri="{FF2B5EF4-FFF2-40B4-BE49-F238E27FC236}">
                <a16:creationId xmlns:a16="http://schemas.microsoft.com/office/drawing/2014/main" id="{D3546411-0053-919E-B99D-F6AAD591FAEC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2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/2</a:t>
            </a:r>
          </a:p>
        </p:txBody>
      </p:sp>
      <p:sp>
        <p:nvSpPr>
          <p:cNvPr id="13" name="フッター プレースホルダー 4">
            <a:extLst>
              <a:ext uri="{FF2B5EF4-FFF2-40B4-BE49-F238E27FC236}">
                <a16:creationId xmlns:a16="http://schemas.microsoft.com/office/drawing/2014/main" id="{13FB450E-8B0D-5BE0-A091-163EF92EA7E6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ko" sz="1000" dirty="0">
                <a:solidFill>
                  <a:schemeClr val="bg1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10</a:t>
            </a:r>
            <a:r>
              <a:rPr lang="ko" altLang="ja-JP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. 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-KR" altLang="en-US" sz="10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시크데이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아픈 날은 어떻게 대처할까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?</a:t>
            </a:r>
            <a:endParaRPr lang="en-US" altLang="ko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シックデイ　病気の日はどう対応する？</a:t>
            </a:r>
          </a:p>
        </p:txBody>
      </p:sp>
    </p:spTree>
    <p:extLst>
      <p:ext uri="{BB962C8B-B14F-4D97-AF65-F5344CB8AC3E}">
        <p14:creationId xmlns:p14="http://schemas.microsoft.com/office/powerpoint/2010/main" val="20885505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5" ma:contentTypeDescription="新しいドキュメントを作成します。" ma:contentTypeScope="" ma:versionID="ec6653aecfb0b4caf0491b54661ca33a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6ec018fe822cf1b0bac1cc40b73a61aa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054a63-b167-4c04-b5d0-d411ebb564cb" xsi:nil="true"/>
    <lcf76f155ced4ddcb4097134ff3c332f xmlns="2cbc4e30-bd4c-493e-9827-f761ae7f285c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BBFDCC8-5242-4EEA-B29A-AACC677A29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A1B5CB8-5036-4E70-84D2-89AE84CC5EF7}">
  <ds:schemaRefs>
    <ds:schemaRef ds:uri="http://purl.org/dc/dcmitype/"/>
    <ds:schemaRef ds:uri="http://purl.org/dc/elements/1.1/"/>
    <ds:schemaRef ds:uri="http://schemas.openxmlformats.org/package/2006/metadata/core-properties"/>
    <ds:schemaRef ds:uri="http://www.w3.org/XML/1998/namespace"/>
    <ds:schemaRef ds:uri="2cbc4e30-bd4c-493e-9827-f761ae7f285c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5c054a63-b167-4c04-b5d0-d411ebb564cb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3312707-AD7D-4C3D-8DC9-A8ED9E031F9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558</Words>
  <Application>Microsoft Macintosh PowerPoint</Application>
  <PresentationFormat>A4 210 x 297 mm</PresentationFormat>
  <Paragraphs>101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Dotum</vt:lpstr>
      <vt:lpstr>Gulim</vt:lpstr>
      <vt:lpstr>Hiragino Kaku Gothic Pro W3</vt:lpstr>
      <vt:lpstr>Malgun Gothic</vt:lpstr>
      <vt:lpstr>游ゴシック</vt:lpstr>
      <vt:lpstr>Arial</vt:lpstr>
      <vt:lpstr>Calibri</vt:lpstr>
      <vt:lpstr>Office ​​テーマ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2023-02-02T04:15:59Z</dcterms:created>
  <dcterms:modified xsi:type="dcterms:W3CDTF">2025-04-23T02:23:29Z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0x0101006AD6CFD96EA1914D84868EB8714DE2E6</vt:lpwstr>
  </property>
</Properties>
</file>