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8" r:id="rId7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成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6B5"/>
    <a:srgbClr val="FF40FF"/>
    <a:srgbClr val="F0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6C8142-D47B-2D47-A53F-4C1D8C386A1D}" v="16" dt="2025-04-23T05:00:33.4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31"/>
    <p:restoredTop sz="94692"/>
  </p:normalViewPr>
  <p:slideViewPr>
    <p:cSldViewPr>
      <p:cViewPr>
        <p:scale>
          <a:sx n="154" d="100"/>
          <a:sy n="154" d="100"/>
        </p:scale>
        <p:origin x="352" y="-12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346C8142-D47B-2D47-A53F-4C1D8C386A1D}"/>
    <pc:docChg chg="undo redo custSel modSld modMainMaster modNotesMaster">
      <pc:chgData name="稲垣 典子" userId="75e47cb5-aee2-4599-8dc9-4d0088e0ed8e" providerId="ADAL" clId="{346C8142-D47B-2D47-A53F-4C1D8C386A1D}" dt="2025-04-23T05:02:10.633" v="1307" actId="20577"/>
      <pc:docMkLst>
        <pc:docMk/>
      </pc:docMkLst>
      <pc:sldChg chg="addSp delSp modSp mod">
        <pc:chgData name="稲垣 典子" userId="75e47cb5-aee2-4599-8dc9-4d0088e0ed8e" providerId="ADAL" clId="{346C8142-D47B-2D47-A53F-4C1D8C386A1D}" dt="2025-04-23T03:15:30.157" v="919" actId="1037"/>
        <pc:sldMkLst>
          <pc:docMk/>
          <pc:sldMk cId="2902748919" sldId="256"/>
        </pc:sldMkLst>
        <pc:spChg chg="del">
          <ac:chgData name="稲垣 典子" userId="75e47cb5-aee2-4599-8dc9-4d0088e0ed8e" providerId="ADAL" clId="{346C8142-D47B-2D47-A53F-4C1D8C386A1D}" dt="2025-04-22T02:19:12.604" v="35" actId="478"/>
          <ac:spMkLst>
            <pc:docMk/>
            <pc:sldMk cId="2902748919" sldId="256"/>
            <ac:spMk id="2" creationId="{00000000-0000-0000-0000-000000000000}"/>
          </ac:spMkLst>
        </pc:spChg>
        <pc:spChg chg="add mod">
          <ac:chgData name="稲垣 典子" userId="75e47cb5-aee2-4599-8dc9-4d0088e0ed8e" providerId="ADAL" clId="{346C8142-D47B-2D47-A53F-4C1D8C386A1D}" dt="2025-04-23T03:13:18.388" v="886" actId="1035"/>
          <ac:spMkLst>
            <pc:docMk/>
            <pc:sldMk cId="2902748919" sldId="256"/>
            <ac:spMk id="2" creationId="{9BF6D82E-66EB-96A5-122D-A18BD5BBAF87}"/>
          </ac:spMkLst>
        </pc:spChg>
        <pc:spChg chg="mod">
          <ac:chgData name="稲垣 典子" userId="75e47cb5-aee2-4599-8dc9-4d0088e0ed8e" providerId="ADAL" clId="{346C8142-D47B-2D47-A53F-4C1D8C386A1D}" dt="2025-04-23T03:15:02.349" v="915" actId="1035"/>
          <ac:spMkLst>
            <pc:docMk/>
            <pc:sldMk cId="2902748919" sldId="256"/>
            <ac:spMk id="3" creationId="{F25AD0BB-CB14-4428-9D15-34A84F03CCE9}"/>
          </ac:spMkLst>
        </pc:spChg>
        <pc:spChg chg="mod">
          <ac:chgData name="稲垣 典子" userId="75e47cb5-aee2-4599-8dc9-4d0088e0ed8e" providerId="ADAL" clId="{346C8142-D47B-2D47-A53F-4C1D8C386A1D}" dt="2025-04-23T03:08:39.511" v="673" actId="255"/>
          <ac:spMkLst>
            <pc:docMk/>
            <pc:sldMk cId="2902748919" sldId="256"/>
            <ac:spMk id="6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3T02:57:02.160" v="513" actId="20577"/>
          <ac:spMkLst>
            <pc:docMk/>
            <pc:sldMk cId="2902748919" sldId="256"/>
            <ac:spMk id="10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3T03:14:22.573" v="905" actId="14100"/>
          <ac:spMkLst>
            <pc:docMk/>
            <pc:sldMk cId="2902748919" sldId="256"/>
            <ac:spMk id="11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3T03:14:38.057" v="907" actId="14100"/>
          <ac:spMkLst>
            <pc:docMk/>
            <pc:sldMk cId="2902748919" sldId="256"/>
            <ac:spMk id="12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3T03:14:34.809" v="906" actId="14100"/>
          <ac:spMkLst>
            <pc:docMk/>
            <pc:sldMk cId="2902748919" sldId="256"/>
            <ac:spMk id="13" creationId="{00000000-0000-0000-0000-000000000000}"/>
          </ac:spMkLst>
        </pc:spChg>
        <pc:spChg chg="del">
          <ac:chgData name="稲垣 典子" userId="75e47cb5-aee2-4599-8dc9-4d0088e0ed8e" providerId="ADAL" clId="{346C8142-D47B-2D47-A53F-4C1D8C386A1D}" dt="2025-04-22T02:20:27.601" v="63" actId="478"/>
          <ac:spMkLst>
            <pc:docMk/>
            <pc:sldMk cId="2902748919" sldId="256"/>
            <ac:spMk id="14" creationId="{961BC5F9-E787-7C48-8D93-62ACDFDF2D4C}"/>
          </ac:spMkLst>
        </pc:spChg>
        <pc:spChg chg="add mod">
          <ac:chgData name="稲垣 典子" userId="75e47cb5-aee2-4599-8dc9-4d0088e0ed8e" providerId="ADAL" clId="{346C8142-D47B-2D47-A53F-4C1D8C386A1D}" dt="2025-04-23T02:55:03.918" v="488" actId="1076"/>
          <ac:spMkLst>
            <pc:docMk/>
            <pc:sldMk cId="2902748919" sldId="256"/>
            <ac:spMk id="14" creationId="{D80A4817-44A4-3815-3DD4-24E9FA1DD54D}"/>
          </ac:spMkLst>
        </pc:spChg>
        <pc:spChg chg="mod">
          <ac:chgData name="稲垣 典子" userId="75e47cb5-aee2-4599-8dc9-4d0088e0ed8e" providerId="ADAL" clId="{346C8142-D47B-2D47-A53F-4C1D8C386A1D}" dt="2025-04-23T03:13:10.991" v="882" actId="14100"/>
          <ac:spMkLst>
            <pc:docMk/>
            <pc:sldMk cId="2902748919" sldId="256"/>
            <ac:spMk id="15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3T03:13:14.363" v="884" actId="1035"/>
          <ac:spMkLst>
            <pc:docMk/>
            <pc:sldMk cId="2902748919" sldId="256"/>
            <ac:spMk id="17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3T03:13:41.874" v="898" actId="20577"/>
          <ac:spMkLst>
            <pc:docMk/>
            <pc:sldMk cId="2902748919" sldId="256"/>
            <ac:spMk id="18" creationId="{00000000-0000-0000-0000-000000000000}"/>
          </ac:spMkLst>
        </pc:spChg>
        <pc:spChg chg="del mod">
          <ac:chgData name="稲垣 典子" userId="75e47cb5-aee2-4599-8dc9-4d0088e0ed8e" providerId="ADAL" clId="{346C8142-D47B-2D47-A53F-4C1D8C386A1D}" dt="2025-04-23T02:50:24.561" v="453" actId="478"/>
          <ac:spMkLst>
            <pc:docMk/>
            <pc:sldMk cId="2902748919" sldId="256"/>
            <ac:spMk id="19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3T02:55:12.020" v="491" actId="1076"/>
          <ac:spMkLst>
            <pc:docMk/>
            <pc:sldMk cId="2902748919" sldId="256"/>
            <ac:spMk id="21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3T02:57:31.787" v="518" actId="14100"/>
          <ac:spMkLst>
            <pc:docMk/>
            <pc:sldMk cId="2902748919" sldId="256"/>
            <ac:spMk id="22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3T02:54:39.548" v="478" actId="14100"/>
          <ac:spMkLst>
            <pc:docMk/>
            <pc:sldMk cId="2902748919" sldId="256"/>
            <ac:spMk id="23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3T03:13:29.374" v="891" actId="20577"/>
          <ac:spMkLst>
            <pc:docMk/>
            <pc:sldMk cId="2902748919" sldId="256"/>
            <ac:spMk id="24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3T03:12:52.175" v="880" actId="14100"/>
          <ac:spMkLst>
            <pc:docMk/>
            <pc:sldMk cId="2902748919" sldId="256"/>
            <ac:spMk id="25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3T02:54:35.134" v="477" actId="14100"/>
          <ac:spMkLst>
            <pc:docMk/>
            <pc:sldMk cId="2902748919" sldId="256"/>
            <ac:spMk id="26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3T03:13:31.306" v="893" actId="20577"/>
          <ac:spMkLst>
            <pc:docMk/>
            <pc:sldMk cId="2902748919" sldId="256"/>
            <ac:spMk id="27" creationId="{00000000-0000-0000-0000-000000000000}"/>
          </ac:spMkLst>
        </pc:spChg>
        <pc:spChg chg="del mod">
          <ac:chgData name="稲垣 典子" userId="75e47cb5-aee2-4599-8dc9-4d0088e0ed8e" providerId="ADAL" clId="{346C8142-D47B-2D47-A53F-4C1D8C386A1D}" dt="2025-04-23T02:50:28.346" v="454" actId="478"/>
          <ac:spMkLst>
            <pc:docMk/>
            <pc:sldMk cId="2902748919" sldId="256"/>
            <ac:spMk id="28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3T03:10:26.251" v="793" actId="166"/>
          <ac:spMkLst>
            <pc:docMk/>
            <pc:sldMk cId="2902748919" sldId="256"/>
            <ac:spMk id="29" creationId="{7701E103-E6DE-2760-496D-6B25C797C483}"/>
          </ac:spMkLst>
        </pc:spChg>
        <pc:spChg chg="mod topLvl">
          <ac:chgData name="稲垣 典子" userId="75e47cb5-aee2-4599-8dc9-4d0088e0ed8e" providerId="ADAL" clId="{346C8142-D47B-2D47-A53F-4C1D8C386A1D}" dt="2025-04-23T03:10:06.339" v="790" actId="164"/>
          <ac:spMkLst>
            <pc:docMk/>
            <pc:sldMk cId="2902748919" sldId="256"/>
            <ac:spMk id="32" creationId="{B55114D7-E480-416C-9846-FF30CF5DC705}"/>
          </ac:spMkLst>
        </pc:spChg>
        <pc:spChg chg="mod">
          <ac:chgData name="稲垣 典子" userId="75e47cb5-aee2-4599-8dc9-4d0088e0ed8e" providerId="ADAL" clId="{346C8142-D47B-2D47-A53F-4C1D8C386A1D}" dt="2025-04-23T03:15:30.157" v="919" actId="1037"/>
          <ac:spMkLst>
            <pc:docMk/>
            <pc:sldMk cId="2902748919" sldId="256"/>
            <ac:spMk id="33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3T03:12:04.020" v="872" actId="1036"/>
          <ac:spMkLst>
            <pc:docMk/>
            <pc:sldMk cId="2902748919" sldId="256"/>
            <ac:spMk id="34" creationId="{2C7C3CD4-CA36-4DA3-B433-A2385E48C643}"/>
          </ac:spMkLst>
        </pc:spChg>
        <pc:spChg chg="mod topLvl">
          <ac:chgData name="稲垣 典子" userId="75e47cb5-aee2-4599-8dc9-4d0088e0ed8e" providerId="ADAL" clId="{346C8142-D47B-2D47-A53F-4C1D8C386A1D}" dt="2025-04-23T03:10:06.339" v="790" actId="164"/>
          <ac:spMkLst>
            <pc:docMk/>
            <pc:sldMk cId="2902748919" sldId="256"/>
            <ac:spMk id="35" creationId="{935F293E-0665-43FF-B408-6F2AA99D5E1A}"/>
          </ac:spMkLst>
        </pc:spChg>
        <pc:spChg chg="mod topLvl">
          <ac:chgData name="稲垣 典子" userId="75e47cb5-aee2-4599-8dc9-4d0088e0ed8e" providerId="ADAL" clId="{346C8142-D47B-2D47-A53F-4C1D8C386A1D}" dt="2025-04-23T03:10:06.339" v="790" actId="164"/>
          <ac:spMkLst>
            <pc:docMk/>
            <pc:sldMk cId="2902748919" sldId="256"/>
            <ac:spMk id="36" creationId="{D57E39F0-A9AC-47E4-8069-39CEF7339A59}"/>
          </ac:spMkLst>
        </pc:spChg>
        <pc:spChg chg="del">
          <ac:chgData name="稲垣 典子" userId="75e47cb5-aee2-4599-8dc9-4d0088e0ed8e" providerId="ADAL" clId="{346C8142-D47B-2D47-A53F-4C1D8C386A1D}" dt="2025-04-22T02:17:24.841" v="19" actId="478"/>
          <ac:spMkLst>
            <pc:docMk/>
            <pc:sldMk cId="2902748919" sldId="256"/>
            <ac:spMk id="37" creationId="{467FD8E6-F393-E34F-86CD-F7E57FB6272D}"/>
          </ac:spMkLst>
        </pc:spChg>
        <pc:spChg chg="add mod">
          <ac:chgData name="稲垣 典子" userId="75e47cb5-aee2-4599-8dc9-4d0088e0ed8e" providerId="ADAL" clId="{346C8142-D47B-2D47-A53F-4C1D8C386A1D}" dt="2025-04-22T02:18:11.680" v="27"/>
          <ac:spMkLst>
            <pc:docMk/>
            <pc:sldMk cId="2902748919" sldId="256"/>
            <ac:spMk id="38" creationId="{2B96FA5D-E6D7-7CD7-8E61-47CE74E071C1}"/>
          </ac:spMkLst>
        </pc:spChg>
        <pc:spChg chg="mod topLvl">
          <ac:chgData name="稲垣 典子" userId="75e47cb5-aee2-4599-8dc9-4d0088e0ed8e" providerId="ADAL" clId="{346C8142-D47B-2D47-A53F-4C1D8C386A1D}" dt="2025-04-23T03:10:06.339" v="790" actId="164"/>
          <ac:spMkLst>
            <pc:docMk/>
            <pc:sldMk cId="2902748919" sldId="256"/>
            <ac:spMk id="39" creationId="{1C9817C7-6E74-47C6-A91F-4C6D01E6A40C}"/>
          </ac:spMkLst>
        </pc:spChg>
        <pc:spChg chg="mod topLvl">
          <ac:chgData name="稲垣 典子" userId="75e47cb5-aee2-4599-8dc9-4d0088e0ed8e" providerId="ADAL" clId="{346C8142-D47B-2D47-A53F-4C1D8C386A1D}" dt="2025-04-23T03:10:06.339" v="790" actId="164"/>
          <ac:spMkLst>
            <pc:docMk/>
            <pc:sldMk cId="2902748919" sldId="256"/>
            <ac:spMk id="40" creationId="{90DCA8ED-81D8-1CE8-D37C-031A326FCA0A}"/>
          </ac:spMkLst>
        </pc:spChg>
        <pc:spChg chg="add mod">
          <ac:chgData name="稲垣 典子" userId="75e47cb5-aee2-4599-8dc9-4d0088e0ed8e" providerId="ADAL" clId="{346C8142-D47B-2D47-A53F-4C1D8C386A1D}" dt="2025-04-22T02:18:50.620" v="30" actId="20577"/>
          <ac:spMkLst>
            <pc:docMk/>
            <pc:sldMk cId="2902748919" sldId="256"/>
            <ac:spMk id="42" creationId="{C3321E13-2BD3-F3E1-738A-E6047FB55B51}"/>
          </ac:spMkLst>
        </pc:spChg>
        <pc:spChg chg="add mod">
          <ac:chgData name="稲垣 典子" userId="75e47cb5-aee2-4599-8dc9-4d0088e0ed8e" providerId="ADAL" clId="{346C8142-D47B-2D47-A53F-4C1D8C386A1D}" dt="2025-04-22T02:43:58.808" v="330" actId="255"/>
          <ac:spMkLst>
            <pc:docMk/>
            <pc:sldMk cId="2902748919" sldId="256"/>
            <ac:spMk id="43" creationId="{6B9C4101-6BD9-0B0D-87AD-6CEADBDB5CEF}"/>
          </ac:spMkLst>
        </pc:spChg>
        <pc:grpChg chg="mod">
          <ac:chgData name="稲垣 典子" userId="75e47cb5-aee2-4599-8dc9-4d0088e0ed8e" providerId="ADAL" clId="{346C8142-D47B-2D47-A53F-4C1D8C386A1D}" dt="2025-04-23T03:14:45.808" v="909" actId="1037"/>
          <ac:grpSpMkLst>
            <pc:docMk/>
            <pc:sldMk cId="2902748919" sldId="256"/>
            <ac:grpSpMk id="4" creationId="{00000000-0000-0000-0000-000000000000}"/>
          </ac:grpSpMkLst>
        </pc:grpChg>
        <pc:grpChg chg="add del mod">
          <ac:chgData name="稲垣 典子" userId="75e47cb5-aee2-4599-8dc9-4d0088e0ed8e" providerId="ADAL" clId="{346C8142-D47B-2D47-A53F-4C1D8C386A1D}" dt="2025-04-23T03:10:06.339" v="790" actId="164"/>
          <ac:grpSpMkLst>
            <pc:docMk/>
            <pc:sldMk cId="2902748919" sldId="256"/>
            <ac:grpSpMk id="31" creationId="{2BEBFC02-EDDE-F259-F2EB-61EE4D77BF36}"/>
          </ac:grpSpMkLst>
        </pc:grpChg>
        <pc:grpChg chg="add mod">
          <ac:chgData name="稲垣 典子" userId="75e47cb5-aee2-4599-8dc9-4d0088e0ed8e" providerId="ADAL" clId="{346C8142-D47B-2D47-A53F-4C1D8C386A1D}" dt="2025-04-23T03:15:14.377" v="916" actId="1036"/>
          <ac:grpSpMkLst>
            <pc:docMk/>
            <pc:sldMk cId="2902748919" sldId="256"/>
            <ac:grpSpMk id="37" creationId="{0347E1D1-D28C-21A6-E425-9535CB5ACF4E}"/>
          </ac:grpSpMkLst>
        </pc:grpChg>
        <pc:picChg chg="topLvl">
          <ac:chgData name="稲垣 典子" userId="75e47cb5-aee2-4599-8dc9-4d0088e0ed8e" providerId="ADAL" clId="{346C8142-D47B-2D47-A53F-4C1D8C386A1D}" dt="2025-04-23T03:10:06.339" v="790" actId="164"/>
          <ac:picMkLst>
            <pc:docMk/>
            <pc:sldMk cId="2902748919" sldId="256"/>
            <ac:picMk id="30" creationId="{00000000-0000-0000-0000-000000000000}"/>
          </ac:picMkLst>
        </pc:picChg>
        <pc:picChg chg="del">
          <ac:chgData name="稲垣 典子" userId="75e47cb5-aee2-4599-8dc9-4d0088e0ed8e" providerId="ADAL" clId="{346C8142-D47B-2D47-A53F-4C1D8C386A1D}" dt="2025-04-22T02:17:22.844" v="18" actId="478"/>
          <ac:picMkLst>
            <pc:docMk/>
            <pc:sldMk cId="2902748919" sldId="256"/>
            <ac:picMk id="31" creationId="{00000000-0000-0000-0000-000000000000}"/>
          </ac:picMkLst>
        </pc:picChg>
        <pc:picChg chg="add mod">
          <ac:chgData name="稲垣 典子" userId="75e47cb5-aee2-4599-8dc9-4d0088e0ed8e" providerId="ADAL" clId="{346C8142-D47B-2D47-A53F-4C1D8C386A1D}" dt="2025-04-22T02:18:11.680" v="27"/>
          <ac:picMkLst>
            <pc:docMk/>
            <pc:sldMk cId="2902748919" sldId="256"/>
            <ac:picMk id="41" creationId="{DB24F2D8-81F3-3422-206A-80DA7D8197F8}"/>
          </ac:picMkLst>
        </pc:picChg>
      </pc:sldChg>
      <pc:sldChg chg="addSp delSp modSp mod modNotes">
        <pc:chgData name="稲垣 典子" userId="75e47cb5-aee2-4599-8dc9-4d0088e0ed8e" providerId="ADAL" clId="{346C8142-D47B-2D47-A53F-4C1D8C386A1D}" dt="2025-04-23T04:28:50.666" v="1123" actId="1036"/>
        <pc:sldMkLst>
          <pc:docMk/>
          <pc:sldMk cId="1610045713" sldId="257"/>
        </pc:sldMkLst>
        <pc:spChg chg="add del mod">
          <ac:chgData name="稲垣 典子" userId="75e47cb5-aee2-4599-8dc9-4d0088e0ed8e" providerId="ADAL" clId="{346C8142-D47B-2D47-A53F-4C1D8C386A1D}" dt="2025-04-23T04:28:36.540" v="1121" actId="2711"/>
          <ac:spMkLst>
            <pc:docMk/>
            <pc:sldMk cId="1610045713" sldId="257"/>
            <ac:spMk id="2" creationId="{00000000-0000-0000-0000-000000000000}"/>
          </ac:spMkLst>
        </pc:spChg>
        <pc:spChg chg="del mod">
          <ac:chgData name="稲垣 典子" userId="75e47cb5-aee2-4599-8dc9-4d0088e0ed8e" providerId="ADAL" clId="{346C8142-D47B-2D47-A53F-4C1D8C386A1D}" dt="2025-04-22T02:19:05.928" v="34" actId="478"/>
          <ac:spMkLst>
            <pc:docMk/>
            <pc:sldMk cId="1610045713" sldId="257"/>
            <ac:spMk id="3" creationId="{00000000-0000-0000-0000-000000000000}"/>
          </ac:spMkLst>
        </pc:spChg>
        <pc:spChg chg="add mod">
          <ac:chgData name="稲垣 典子" userId="75e47cb5-aee2-4599-8dc9-4d0088e0ed8e" providerId="ADAL" clId="{346C8142-D47B-2D47-A53F-4C1D8C386A1D}" dt="2025-04-22T02:44:38.027" v="333"/>
          <ac:spMkLst>
            <pc:docMk/>
            <pc:sldMk cId="1610045713" sldId="257"/>
            <ac:spMk id="3" creationId="{1D714D70-4CBB-78E1-2D37-96F61CF8B05D}"/>
          </ac:spMkLst>
        </pc:spChg>
        <pc:spChg chg="add mod">
          <ac:chgData name="稲垣 典子" userId="75e47cb5-aee2-4599-8dc9-4d0088e0ed8e" providerId="ADAL" clId="{346C8142-D47B-2D47-A53F-4C1D8C386A1D}" dt="2025-04-22T02:18:08.418" v="26"/>
          <ac:spMkLst>
            <pc:docMk/>
            <pc:sldMk cId="1610045713" sldId="257"/>
            <ac:spMk id="4" creationId="{BCEA1E53-918E-E1E3-8292-FC8DBE633380}"/>
          </ac:spMkLst>
        </pc:spChg>
        <pc:spChg chg="del mod">
          <ac:chgData name="稲垣 典子" userId="75e47cb5-aee2-4599-8dc9-4d0088e0ed8e" providerId="ADAL" clId="{346C8142-D47B-2D47-A53F-4C1D8C386A1D}" dt="2025-04-22T02:20:41.690" v="69" actId="478"/>
          <ac:spMkLst>
            <pc:docMk/>
            <pc:sldMk cId="1610045713" sldId="257"/>
            <ac:spMk id="6" creationId="{47665B86-F7ED-C982-2634-F076FFDEBA27}"/>
          </ac:spMkLst>
        </pc:spChg>
        <pc:spChg chg="add mod">
          <ac:chgData name="稲垣 典子" userId="75e47cb5-aee2-4599-8dc9-4d0088e0ed8e" providerId="ADAL" clId="{346C8142-D47B-2D47-A53F-4C1D8C386A1D}" dt="2025-04-22T02:18:56.107" v="31"/>
          <ac:spMkLst>
            <pc:docMk/>
            <pc:sldMk cId="1610045713" sldId="257"/>
            <ac:spMk id="8" creationId="{D0780D22-DDE1-58B6-4659-061DFCD0D777}"/>
          </ac:spMkLst>
        </pc:spChg>
        <pc:spChg chg="add del mod">
          <ac:chgData name="稲垣 典子" userId="75e47cb5-aee2-4599-8dc9-4d0088e0ed8e" providerId="ADAL" clId="{346C8142-D47B-2D47-A53F-4C1D8C386A1D}" dt="2025-04-22T02:44:30.390" v="331" actId="478"/>
          <ac:spMkLst>
            <pc:docMk/>
            <pc:sldMk cId="1610045713" sldId="257"/>
            <ac:spMk id="13" creationId="{8F529165-D6F9-D888-CF29-858C4B4AA1C6}"/>
          </ac:spMkLst>
        </pc:spChg>
        <pc:spChg chg="mod">
          <ac:chgData name="稲垣 典子" userId="75e47cb5-aee2-4599-8dc9-4d0088e0ed8e" providerId="ADAL" clId="{346C8142-D47B-2D47-A53F-4C1D8C386A1D}" dt="2025-04-23T04:26:53.271" v="1079" actId="1037"/>
          <ac:spMkLst>
            <pc:docMk/>
            <pc:sldMk cId="1610045713" sldId="257"/>
            <ac:spMk id="21" creationId="{7EBE02E8-1DC4-4C0C-A32C-4EF83C2083B1}"/>
          </ac:spMkLst>
        </pc:spChg>
        <pc:spChg chg="mod">
          <ac:chgData name="稲垣 典子" userId="75e47cb5-aee2-4599-8dc9-4d0088e0ed8e" providerId="ADAL" clId="{346C8142-D47B-2D47-A53F-4C1D8C386A1D}" dt="2025-04-23T04:26:08.857" v="1068" actId="255"/>
          <ac:spMkLst>
            <pc:docMk/>
            <pc:sldMk cId="1610045713" sldId="257"/>
            <ac:spMk id="22" creationId="{F19C5953-0252-46C9-9816-C63C98643D77}"/>
          </ac:spMkLst>
        </pc:spChg>
        <pc:spChg chg="del mod">
          <ac:chgData name="稲垣 典子" userId="75e47cb5-aee2-4599-8dc9-4d0088e0ed8e" providerId="ADAL" clId="{346C8142-D47B-2D47-A53F-4C1D8C386A1D}" dt="2025-04-22T02:17:54.875" v="22" actId="478"/>
          <ac:spMkLst>
            <pc:docMk/>
            <pc:sldMk cId="1610045713" sldId="257"/>
            <ac:spMk id="28" creationId="{E4384ADB-E944-7141-9748-3E541F076AA9}"/>
          </ac:spMkLst>
        </pc:spChg>
        <pc:grpChg chg="add mod">
          <ac:chgData name="稲垣 典子" userId="75e47cb5-aee2-4599-8dc9-4d0088e0ed8e" providerId="ADAL" clId="{346C8142-D47B-2D47-A53F-4C1D8C386A1D}" dt="2025-04-23T04:28:50.666" v="1123" actId="1036"/>
          <ac:grpSpMkLst>
            <pc:docMk/>
            <pc:sldMk cId="1610045713" sldId="257"/>
            <ac:grpSpMk id="6" creationId="{3FCCBEF4-5AE8-0248-AD11-7A3241CB3DB4}"/>
          </ac:grpSpMkLst>
        </pc:grpChg>
        <pc:picChg chg="mod">
          <ac:chgData name="稲垣 典子" userId="75e47cb5-aee2-4599-8dc9-4d0088e0ed8e" providerId="ADAL" clId="{346C8142-D47B-2D47-A53F-4C1D8C386A1D}" dt="2025-04-23T04:26:33.873" v="1075" actId="1038"/>
          <ac:picMkLst>
            <pc:docMk/>
            <pc:sldMk cId="1610045713" sldId="257"/>
            <ac:picMk id="5" creationId="{D986ABFB-9915-4844-B0A1-4A6C4C0BE188}"/>
          </ac:picMkLst>
        </pc:picChg>
        <pc:picChg chg="add mod">
          <ac:chgData name="稲垣 典子" userId="75e47cb5-aee2-4599-8dc9-4d0088e0ed8e" providerId="ADAL" clId="{346C8142-D47B-2D47-A53F-4C1D8C386A1D}" dt="2025-04-22T02:18:08.418" v="26"/>
          <ac:picMkLst>
            <pc:docMk/>
            <pc:sldMk cId="1610045713" sldId="257"/>
            <ac:picMk id="7" creationId="{5E8F221F-979A-01DC-FE72-9B7954B0D3F4}"/>
          </ac:picMkLst>
        </pc:picChg>
        <pc:picChg chg="mod">
          <ac:chgData name="稲垣 典子" userId="75e47cb5-aee2-4599-8dc9-4d0088e0ed8e" providerId="ADAL" clId="{346C8142-D47B-2D47-A53F-4C1D8C386A1D}" dt="2025-04-23T04:27:35.082" v="1107" actId="1038"/>
          <ac:picMkLst>
            <pc:docMk/>
            <pc:sldMk cId="1610045713" sldId="257"/>
            <ac:picMk id="9" creationId="{40E7D831-EA13-43B1-9E3D-1D6FBE2715F4}"/>
          </ac:picMkLst>
        </pc:picChg>
        <pc:picChg chg="mod">
          <ac:chgData name="稲垣 典子" userId="75e47cb5-aee2-4599-8dc9-4d0088e0ed8e" providerId="ADAL" clId="{346C8142-D47B-2D47-A53F-4C1D8C386A1D}" dt="2025-04-23T04:26:56.399" v="1083" actId="1037"/>
          <ac:picMkLst>
            <pc:docMk/>
            <pc:sldMk cId="1610045713" sldId="257"/>
            <ac:picMk id="10" creationId="{98252BD5-2E7B-4BA7-AF97-C6A721F224C9}"/>
          </ac:picMkLst>
        </pc:picChg>
        <pc:picChg chg="mod">
          <ac:chgData name="稲垣 典子" userId="75e47cb5-aee2-4599-8dc9-4d0088e0ed8e" providerId="ADAL" clId="{346C8142-D47B-2D47-A53F-4C1D8C386A1D}" dt="2025-04-23T04:28:03.387" v="1115" actId="1076"/>
          <ac:picMkLst>
            <pc:docMk/>
            <pc:sldMk cId="1610045713" sldId="257"/>
            <ac:picMk id="11" creationId="{00000000-0000-0000-0000-000000000000}"/>
          </ac:picMkLst>
        </pc:picChg>
        <pc:picChg chg="mod">
          <ac:chgData name="稲垣 典子" userId="75e47cb5-aee2-4599-8dc9-4d0088e0ed8e" providerId="ADAL" clId="{346C8142-D47B-2D47-A53F-4C1D8C386A1D}" dt="2025-04-23T04:27:46.378" v="1108" actId="1036"/>
          <ac:picMkLst>
            <pc:docMk/>
            <pc:sldMk cId="1610045713" sldId="257"/>
            <ac:picMk id="12" creationId="{00000000-0000-0000-0000-000000000000}"/>
          </ac:picMkLst>
        </pc:picChg>
        <pc:picChg chg="del">
          <ac:chgData name="稲垣 典子" userId="75e47cb5-aee2-4599-8dc9-4d0088e0ed8e" providerId="ADAL" clId="{346C8142-D47B-2D47-A53F-4C1D8C386A1D}" dt="2025-04-22T02:17:54.011" v="21" actId="478"/>
          <ac:picMkLst>
            <pc:docMk/>
            <pc:sldMk cId="1610045713" sldId="257"/>
            <ac:picMk id="17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346C8142-D47B-2D47-A53F-4C1D8C386A1D}" dt="2025-04-23T05:02:10.633" v="1307" actId="20577"/>
        <pc:sldMkLst>
          <pc:docMk/>
          <pc:sldMk cId="701537681" sldId="258"/>
        </pc:sldMkLst>
        <pc:spChg chg="mod">
          <ac:chgData name="稲垣 典子" userId="75e47cb5-aee2-4599-8dc9-4d0088e0ed8e" providerId="ADAL" clId="{346C8142-D47B-2D47-A53F-4C1D8C386A1D}" dt="2025-04-23T05:02:10.633" v="1307" actId="20577"/>
          <ac:spMkLst>
            <pc:docMk/>
            <pc:sldMk cId="701537681" sldId="258"/>
            <ac:spMk id="2" creationId="{00000000-0000-0000-0000-000000000000}"/>
          </ac:spMkLst>
        </pc:spChg>
        <pc:spChg chg="del mod">
          <ac:chgData name="稲垣 典子" userId="75e47cb5-aee2-4599-8dc9-4d0088e0ed8e" providerId="ADAL" clId="{346C8142-D47B-2D47-A53F-4C1D8C386A1D}" dt="2025-04-22T02:19:01.583" v="33" actId="478"/>
          <ac:spMkLst>
            <pc:docMk/>
            <pc:sldMk cId="701537681" sldId="258"/>
            <ac:spMk id="3" creationId="{00000000-0000-0000-0000-000000000000}"/>
          </ac:spMkLst>
        </pc:spChg>
        <pc:spChg chg="add mod">
          <ac:chgData name="稲垣 典子" userId="75e47cb5-aee2-4599-8dc9-4d0088e0ed8e" providerId="ADAL" clId="{346C8142-D47B-2D47-A53F-4C1D8C386A1D}" dt="2025-04-22T02:44:39.067" v="334"/>
          <ac:spMkLst>
            <pc:docMk/>
            <pc:sldMk cId="701537681" sldId="258"/>
            <ac:spMk id="3" creationId="{51920493-6457-4290-77CB-836E1A43CEA7}"/>
          </ac:spMkLst>
        </pc:spChg>
        <pc:spChg chg="add mod">
          <ac:chgData name="稲垣 典子" userId="75e47cb5-aee2-4599-8dc9-4d0088e0ed8e" providerId="ADAL" clId="{346C8142-D47B-2D47-A53F-4C1D8C386A1D}" dt="2025-04-22T02:18:06.789" v="25"/>
          <ac:spMkLst>
            <pc:docMk/>
            <pc:sldMk cId="701537681" sldId="258"/>
            <ac:spMk id="4" creationId="{DB9F13FF-90BF-014E-4F49-ED08606D6C9F}"/>
          </ac:spMkLst>
        </pc:spChg>
        <pc:spChg chg="del mod">
          <ac:chgData name="稲垣 典子" userId="75e47cb5-aee2-4599-8dc9-4d0088e0ed8e" providerId="ADAL" clId="{346C8142-D47B-2D47-A53F-4C1D8C386A1D}" dt="2025-04-22T02:20:34.937" v="66" actId="478"/>
          <ac:spMkLst>
            <pc:docMk/>
            <pc:sldMk cId="701537681" sldId="258"/>
            <ac:spMk id="5" creationId="{0EBF7CC8-857F-41F8-9B3E-EF34DF52525E}"/>
          </ac:spMkLst>
        </pc:spChg>
        <pc:spChg chg="add mod">
          <ac:chgData name="稲垣 典子" userId="75e47cb5-aee2-4599-8dc9-4d0088e0ed8e" providerId="ADAL" clId="{346C8142-D47B-2D47-A53F-4C1D8C386A1D}" dt="2025-04-22T02:18:57.516" v="32"/>
          <ac:spMkLst>
            <pc:docMk/>
            <pc:sldMk cId="701537681" sldId="258"/>
            <ac:spMk id="9" creationId="{3A1B3DB6-04F5-72B6-DB4E-ED613FDC49C9}"/>
          </ac:spMkLst>
        </pc:spChg>
        <pc:spChg chg="add del mod">
          <ac:chgData name="稲垣 典子" userId="75e47cb5-aee2-4599-8dc9-4d0088e0ed8e" providerId="ADAL" clId="{346C8142-D47B-2D47-A53F-4C1D8C386A1D}" dt="2025-04-22T02:44:33.321" v="332" actId="478"/>
          <ac:spMkLst>
            <pc:docMk/>
            <pc:sldMk cId="701537681" sldId="258"/>
            <ac:spMk id="10" creationId="{CBF06283-886E-980E-2458-06C0ACA79D14}"/>
          </ac:spMkLst>
        </pc:spChg>
        <pc:spChg chg="mod">
          <ac:chgData name="稲垣 典子" userId="75e47cb5-aee2-4599-8dc9-4d0088e0ed8e" providerId="ADAL" clId="{346C8142-D47B-2D47-A53F-4C1D8C386A1D}" dt="2025-04-23T05:01:13.717" v="1256" actId="1038"/>
          <ac:spMkLst>
            <pc:docMk/>
            <pc:sldMk cId="701537681" sldId="258"/>
            <ac:spMk id="27" creationId="{9C8ED7B4-B274-4A58-936B-0FC329BD6909}"/>
          </ac:spMkLst>
        </pc:spChg>
        <pc:spChg chg="del mod">
          <ac:chgData name="稲垣 典子" userId="75e47cb5-aee2-4599-8dc9-4d0088e0ed8e" providerId="ADAL" clId="{346C8142-D47B-2D47-A53F-4C1D8C386A1D}" dt="2025-04-22T02:17:58.558" v="24" actId="478"/>
          <ac:spMkLst>
            <pc:docMk/>
            <pc:sldMk cId="701537681" sldId="258"/>
            <ac:spMk id="28" creationId="{E4384ADB-E944-7141-9748-3E541F076AA9}"/>
          </ac:spMkLst>
        </pc:spChg>
        <pc:spChg chg="mod">
          <ac:chgData name="稲垣 典子" userId="75e47cb5-aee2-4599-8dc9-4d0088e0ed8e" providerId="ADAL" clId="{346C8142-D47B-2D47-A53F-4C1D8C386A1D}" dt="2025-04-23T05:00:47.040" v="1229" actId="1038"/>
          <ac:spMkLst>
            <pc:docMk/>
            <pc:sldMk cId="701537681" sldId="258"/>
            <ac:spMk id="29" creationId="{7548AC92-86EC-478F-8C10-FE13235A6932}"/>
          </ac:spMkLst>
        </pc:spChg>
        <pc:spChg chg="mod">
          <ac:chgData name="稲垣 典子" userId="75e47cb5-aee2-4599-8dc9-4d0088e0ed8e" providerId="ADAL" clId="{346C8142-D47B-2D47-A53F-4C1D8C386A1D}" dt="2025-04-23T05:01:04.464" v="1250" actId="1038"/>
          <ac:spMkLst>
            <pc:docMk/>
            <pc:sldMk cId="701537681" sldId="258"/>
            <ac:spMk id="30" creationId="{3D9A8A15-F692-4CE1-B17C-A97D8AB874E6}"/>
          </ac:spMkLst>
        </pc:spChg>
        <pc:spChg chg="mod">
          <ac:chgData name="稲垣 典子" userId="75e47cb5-aee2-4599-8dc9-4d0088e0ed8e" providerId="ADAL" clId="{346C8142-D47B-2D47-A53F-4C1D8C386A1D}" dt="2025-04-23T05:00:59.112" v="1243" actId="1037"/>
          <ac:spMkLst>
            <pc:docMk/>
            <pc:sldMk cId="701537681" sldId="258"/>
            <ac:spMk id="31" creationId="{DF24DED3-A759-438D-ACAC-48920DF73321}"/>
          </ac:spMkLst>
        </pc:spChg>
        <pc:grpChg chg="add mod">
          <ac:chgData name="稲垣 典子" userId="75e47cb5-aee2-4599-8dc9-4d0088e0ed8e" providerId="ADAL" clId="{346C8142-D47B-2D47-A53F-4C1D8C386A1D}" dt="2025-04-23T05:01:29.254" v="1281" actId="1035"/>
          <ac:grpSpMkLst>
            <pc:docMk/>
            <pc:sldMk cId="701537681" sldId="258"/>
            <ac:grpSpMk id="5" creationId="{335CE1D6-3FB2-652F-CD96-9DE2C7DC8E85}"/>
          </ac:grpSpMkLst>
        </pc:grpChg>
        <pc:picChg chg="mod">
          <ac:chgData name="稲垣 典子" userId="75e47cb5-aee2-4599-8dc9-4d0088e0ed8e" providerId="ADAL" clId="{346C8142-D47B-2D47-A53F-4C1D8C386A1D}" dt="2025-04-23T04:41:08.035" v="1154" actId="1076"/>
          <ac:picMkLst>
            <pc:docMk/>
            <pc:sldMk cId="701537681" sldId="258"/>
            <ac:picMk id="6" creationId="{00000000-0000-0000-0000-000000000000}"/>
          </ac:picMkLst>
        </pc:picChg>
        <pc:picChg chg="mod">
          <ac:chgData name="稲垣 典子" userId="75e47cb5-aee2-4599-8dc9-4d0088e0ed8e" providerId="ADAL" clId="{346C8142-D47B-2D47-A53F-4C1D8C386A1D}" dt="2025-04-23T04:41:11.888" v="1155" actId="1076"/>
          <ac:picMkLst>
            <pc:docMk/>
            <pc:sldMk cId="701537681" sldId="258"/>
            <ac:picMk id="7" creationId="{00000000-0000-0000-0000-000000000000}"/>
          </ac:picMkLst>
        </pc:picChg>
        <pc:picChg chg="add mod">
          <ac:chgData name="稲垣 典子" userId="75e47cb5-aee2-4599-8dc9-4d0088e0ed8e" providerId="ADAL" clId="{346C8142-D47B-2D47-A53F-4C1D8C386A1D}" dt="2025-04-22T02:18:06.789" v="25"/>
          <ac:picMkLst>
            <pc:docMk/>
            <pc:sldMk cId="701537681" sldId="258"/>
            <ac:picMk id="8" creationId="{93042F68-F7F0-453C-2AF3-EF78E8D9E540}"/>
          </ac:picMkLst>
        </pc:picChg>
        <pc:picChg chg="del">
          <ac:chgData name="稲垣 典子" userId="75e47cb5-aee2-4599-8dc9-4d0088e0ed8e" providerId="ADAL" clId="{346C8142-D47B-2D47-A53F-4C1D8C386A1D}" dt="2025-04-22T02:17:57.034" v="23" actId="478"/>
          <ac:picMkLst>
            <pc:docMk/>
            <pc:sldMk cId="701537681" sldId="258"/>
            <ac:picMk id="17" creationId="{00000000-0000-0000-0000-000000000000}"/>
          </ac:picMkLst>
        </pc:picChg>
        <pc:picChg chg="mod">
          <ac:chgData name="稲垣 典子" userId="75e47cb5-aee2-4599-8dc9-4d0088e0ed8e" providerId="ADAL" clId="{346C8142-D47B-2D47-A53F-4C1D8C386A1D}" dt="2025-04-23T05:00:09.330" v="1202" actId="1036"/>
          <ac:picMkLst>
            <pc:docMk/>
            <pc:sldMk cId="701537681" sldId="258"/>
            <ac:picMk id="23" creationId="{DEBAEAAC-2FB8-46AF-A175-AA6289703F5E}"/>
          </ac:picMkLst>
        </pc:picChg>
        <pc:picChg chg="mod">
          <ac:chgData name="稲垣 典子" userId="75e47cb5-aee2-4599-8dc9-4d0088e0ed8e" providerId="ADAL" clId="{346C8142-D47B-2D47-A53F-4C1D8C386A1D}" dt="2025-04-23T05:01:08.812" v="1252" actId="1037"/>
          <ac:picMkLst>
            <pc:docMk/>
            <pc:sldMk cId="701537681" sldId="258"/>
            <ac:picMk id="24" creationId="{68270E88-ED3B-4F85-B138-387EB681AC25}"/>
          </ac:picMkLst>
        </pc:picChg>
        <pc:picChg chg="mod">
          <ac:chgData name="稲垣 典子" userId="75e47cb5-aee2-4599-8dc9-4d0088e0ed8e" providerId="ADAL" clId="{346C8142-D47B-2D47-A53F-4C1D8C386A1D}" dt="2025-04-23T05:01:01.887" v="1247" actId="1038"/>
          <ac:picMkLst>
            <pc:docMk/>
            <pc:sldMk cId="701537681" sldId="258"/>
            <ac:picMk id="25" creationId="{ABDB416D-AFF3-4476-AC9D-B644D0FAECCD}"/>
          </ac:picMkLst>
        </pc:picChg>
        <pc:picChg chg="mod">
          <ac:chgData name="稲垣 典子" userId="75e47cb5-aee2-4599-8dc9-4d0088e0ed8e" providerId="ADAL" clId="{346C8142-D47B-2D47-A53F-4C1D8C386A1D}" dt="2025-04-23T05:00:54.905" v="1237" actId="1037"/>
          <ac:picMkLst>
            <pc:docMk/>
            <pc:sldMk cId="701537681" sldId="258"/>
            <ac:picMk id="26" creationId="{E08190B9-B93E-4539-ABCF-F126B515A1B9}"/>
          </ac:picMkLst>
        </pc:picChg>
      </pc:sldChg>
      <pc:sldMasterChg chg="modSp modSldLayout">
        <pc:chgData name="稲垣 典子" userId="75e47cb5-aee2-4599-8dc9-4d0088e0ed8e" providerId="ADAL" clId="{346C8142-D47B-2D47-A53F-4C1D8C386A1D}" dt="2025-04-22T02:17:42.641" v="20"/>
        <pc:sldMasterMkLst>
          <pc:docMk/>
          <pc:sldMasterMk cId="542920356" sldId="2147483648"/>
        </pc:sldMasterMkLst>
        <pc:spChg chg="mod">
          <ac:chgData name="稲垣 典子" userId="75e47cb5-aee2-4599-8dc9-4d0088e0ed8e" providerId="ADAL" clId="{346C8142-D47B-2D47-A53F-4C1D8C386A1D}" dt="2025-04-22T02:17:42.641" v="20"/>
          <ac:spMkLst>
            <pc:docMk/>
            <pc:sldMasterMk cId="542920356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2T02:17:42.641" v="20"/>
          <ac:spMkLst>
            <pc:docMk/>
            <pc:sldMasterMk cId="542920356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2T02:17:42.641" v="20"/>
          <ac:spMkLst>
            <pc:docMk/>
            <pc:sldMasterMk cId="542920356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2T02:17:42.641" v="20"/>
          <ac:spMkLst>
            <pc:docMk/>
            <pc:sldMasterMk cId="542920356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346C8142-D47B-2D47-A53F-4C1D8C386A1D}" dt="2025-04-22T02:17:42.641" v="20"/>
          <ac:spMkLst>
            <pc:docMk/>
            <pc:sldMasterMk cId="542920356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346C8142-D47B-2D47-A53F-4C1D8C386A1D}" dt="2025-04-22T02:17:42.641" v="20"/>
          <pc:sldLayoutMkLst>
            <pc:docMk/>
            <pc:sldMasterMk cId="542920356" sldId="2147483648"/>
            <pc:sldLayoutMk cId="3968313160" sldId="2147483649"/>
          </pc:sldLayoutMkLst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3968313160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3968313160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46C8142-D47B-2D47-A53F-4C1D8C386A1D}" dt="2025-04-22T02:17:42.641" v="20"/>
          <pc:sldLayoutMkLst>
            <pc:docMk/>
            <pc:sldMasterMk cId="542920356" sldId="2147483648"/>
            <pc:sldLayoutMk cId="2683500723" sldId="2147483651"/>
          </pc:sldLayoutMkLst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2683500723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2683500723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46C8142-D47B-2D47-A53F-4C1D8C386A1D}" dt="2025-04-22T02:17:42.641" v="20"/>
          <pc:sldLayoutMkLst>
            <pc:docMk/>
            <pc:sldMasterMk cId="542920356" sldId="2147483648"/>
            <pc:sldLayoutMk cId="2473611384" sldId="2147483652"/>
          </pc:sldLayoutMkLst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2473611384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2473611384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46C8142-D47B-2D47-A53F-4C1D8C386A1D}" dt="2025-04-22T02:17:42.641" v="20"/>
          <pc:sldLayoutMkLst>
            <pc:docMk/>
            <pc:sldMasterMk cId="542920356" sldId="2147483648"/>
            <pc:sldLayoutMk cId="1204583189" sldId="2147483653"/>
          </pc:sldLayoutMkLst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1204583189" sldId="2147483653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1204583189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1204583189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1204583189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1204583189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46C8142-D47B-2D47-A53F-4C1D8C386A1D}" dt="2025-04-22T02:17:42.641" v="20"/>
          <pc:sldLayoutMkLst>
            <pc:docMk/>
            <pc:sldMasterMk cId="542920356" sldId="2147483648"/>
            <pc:sldLayoutMk cId="4031597341" sldId="2147483656"/>
          </pc:sldLayoutMkLst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4031597341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4031597341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4031597341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46C8142-D47B-2D47-A53F-4C1D8C386A1D}" dt="2025-04-22T02:17:42.641" v="20"/>
          <pc:sldLayoutMkLst>
            <pc:docMk/>
            <pc:sldMasterMk cId="542920356" sldId="2147483648"/>
            <pc:sldLayoutMk cId="1400506658" sldId="2147483657"/>
          </pc:sldLayoutMkLst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1400506658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1400506658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1400506658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46C8142-D47B-2D47-A53F-4C1D8C386A1D}" dt="2025-04-22T02:17:42.641" v="20"/>
          <pc:sldLayoutMkLst>
            <pc:docMk/>
            <pc:sldMasterMk cId="542920356" sldId="2147483648"/>
            <pc:sldLayoutMk cId="1237120972" sldId="2147483659"/>
          </pc:sldLayoutMkLst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1237120972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346C8142-D47B-2D47-A53F-4C1D8C386A1D}" dt="2025-04-22T02:17:42.641" v="20"/>
            <ac:spMkLst>
              <pc:docMk/>
              <pc:sldMasterMk cId="542920356" sldId="2147483648"/>
              <pc:sldLayoutMk cId="123712097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A98D179-A256-4493-9257-ECB15B2A9B3A}" type="datetimeFigureOut">
              <a:rPr kumimoji="1" lang="ja-JP" altLang="en-US" smtClean="0"/>
              <a:t>2025/4/23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297D5D6-81A4-4AD8-AB45-8785DA6F0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21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297D5D6-81A4-4AD8-AB45-8785DA6F009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408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297D5D6-81A4-4AD8-AB45-8785DA6F009D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4294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313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5126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50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3611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583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357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933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597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506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8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12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92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w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.png"/><Relationship Id="rId4" Type="http://schemas.openxmlformats.org/officeDocument/2006/relationships/image" Target="../media/image9.wmf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73"/>
          <p:cNvGrpSpPr>
            <a:grpSpLocks/>
          </p:cNvGrpSpPr>
          <p:nvPr/>
        </p:nvGrpSpPr>
        <p:grpSpPr bwMode="auto">
          <a:xfrm>
            <a:off x="-27384" y="1352600"/>
            <a:ext cx="6840761" cy="7882454"/>
            <a:chOff x="4790259" y="187942"/>
            <a:chExt cx="4442957" cy="6333554"/>
          </a:xfrm>
          <a:effectLst/>
        </p:grpSpPr>
        <p:sp>
          <p:nvSpPr>
            <p:cNvPr id="5" name="角丸四角形 4"/>
            <p:cNvSpPr/>
            <p:nvPr/>
          </p:nvSpPr>
          <p:spPr>
            <a:xfrm>
              <a:off x="4790259" y="187942"/>
              <a:ext cx="4331877" cy="6333554"/>
            </a:xfrm>
            <a:prstGeom prst="roundRect">
              <a:avLst/>
            </a:prstGeom>
            <a:noFill/>
            <a:ln w="19050"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ja-JP" altLang="en-US">
                <a:solidFill>
                  <a:srgbClr val="FF4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</p:txBody>
        </p:sp>
        <p:sp>
          <p:nvSpPr>
            <p:cNvPr id="6" name="爆発 1 5"/>
            <p:cNvSpPr/>
            <p:nvPr/>
          </p:nvSpPr>
          <p:spPr>
            <a:xfrm>
              <a:off x="7824984" y="4655540"/>
              <a:ext cx="1408231" cy="1665397"/>
            </a:xfrm>
            <a:prstGeom prst="irregularSeal1">
              <a:avLst/>
            </a:prstGeom>
            <a:solidFill>
              <a:srgbClr val="FFF3FF"/>
            </a:solidFill>
            <a:ln w="19050">
              <a:solidFill>
                <a:srgbClr val="C00000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ko" altLang="ja-JP" sz="1500" b="1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절단</a:t>
              </a:r>
              <a:r>
                <a:rPr lang="en-US" altLang="ko" sz="1500" b="1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 </a:t>
              </a:r>
              <a:r>
                <a:rPr lang="ko" altLang="en-US" sz="1500" b="1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치료를 </a:t>
              </a:r>
              <a:endParaRPr lang="en-US" altLang="ko" sz="15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>
                <a:defRPr/>
              </a:pPr>
              <a:r>
                <a:rPr lang="ko" altLang="en-US" sz="1500" b="1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해야 한다</a:t>
              </a:r>
              <a:endParaRPr lang="en-US" altLang="ko" sz="15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>
                <a:defRPr/>
              </a:pPr>
              <a:r>
                <a:rPr lang="ja-JP" altLang="en-US" sz="8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足を切る</a:t>
              </a:r>
              <a:endPara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algn="ctr">
                <a:defRPr/>
              </a:pPr>
              <a:r>
                <a:rPr lang="ja-JP" altLang="en-US" sz="8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治療をする</a:t>
              </a:r>
            </a:p>
          </p:txBody>
        </p:sp>
        <p:grpSp>
          <p:nvGrpSpPr>
            <p:cNvPr id="7" name="グループ化 42"/>
            <p:cNvGrpSpPr>
              <a:grpSpLocks/>
            </p:cNvGrpSpPr>
            <p:nvPr/>
          </p:nvGrpSpPr>
          <p:grpSpPr bwMode="auto">
            <a:xfrm>
              <a:off x="4872640" y="1873056"/>
              <a:ext cx="3230660" cy="951564"/>
              <a:chOff x="4896835" y="1795831"/>
              <a:chExt cx="3230660" cy="951564"/>
            </a:xfrm>
          </p:grpSpPr>
          <p:sp>
            <p:nvSpPr>
              <p:cNvPr id="25" name="角丸四角形 24"/>
              <p:cNvSpPr/>
              <p:nvPr/>
            </p:nvSpPr>
            <p:spPr>
              <a:xfrm>
                <a:off x="4896835" y="1795831"/>
                <a:ext cx="3230660" cy="951564"/>
              </a:xfrm>
              <a:prstGeom prst="roundRect">
                <a:avLst>
                  <a:gd name="adj" fmla="val 15900"/>
                </a:avLst>
              </a:prstGeom>
              <a:solidFill>
                <a:srgbClr val="FFFFCC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ja-JP" altLang="en-US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</p:txBody>
          </p:sp>
          <p:sp>
            <p:nvSpPr>
              <p:cNvPr id="26" name="正方形/長方形 25"/>
              <p:cNvSpPr/>
              <p:nvPr/>
            </p:nvSpPr>
            <p:spPr>
              <a:xfrm>
                <a:off x="4952005" y="2012380"/>
                <a:ext cx="955816" cy="542833"/>
              </a:xfrm>
              <a:prstGeom prst="rect">
                <a:avLst/>
              </a:prstGeom>
              <a:solidFill>
                <a:srgbClr val="FFF3FF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91440" tIns="45720" rIns="91440" bIns="45720" rtlCol="0" anchor="ctr"/>
              <a:lstStyle/>
              <a:p>
                <a:pPr algn="ctr">
                  <a:defRPr/>
                </a:pPr>
                <a:r>
                  <a:rPr lang="ko" altLang="en-US" sz="1600" dirty="0">
                    <a:solidFill>
                      <a:schemeClr val="tx1"/>
                    </a:solidFill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면역력이 </a:t>
                </a:r>
                <a:br>
                  <a:rPr lang="en-US" altLang="ko" sz="1600" dirty="0">
                    <a:solidFill>
                      <a:schemeClr val="tx1"/>
                    </a:solidFill>
                    <a:latin typeface="Malgun Gothic" panose="020B0503020000020004" pitchFamily="34" charset="-127"/>
                    <a:ea typeface="Malgun Gothic" panose="020B0503020000020004" pitchFamily="34" charset="-127"/>
                  </a:rPr>
                </a:br>
                <a:r>
                  <a:rPr lang="ko" altLang="en-US" sz="1600" dirty="0">
                    <a:solidFill>
                      <a:schemeClr val="tx1"/>
                    </a:solidFill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떨어진다</a:t>
                </a:r>
                <a:endParaRPr lang="en-US" altLang="ko" sz="1600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  <a:p>
                <a:pPr algn="ctr">
                  <a:defRPr/>
                </a:pPr>
                <a:r>
                  <a:rPr lang="ja-JP" altLang="en-US" sz="900">
                    <a:solidFill>
                      <a:schemeClr val="tx1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免疫が下がる</a:t>
                </a:r>
              </a:p>
            </p:txBody>
          </p:sp>
          <p:sp>
            <p:nvSpPr>
              <p:cNvPr id="27" name="テキスト ボックス 29"/>
              <p:cNvSpPr txBox="1">
                <a:spLocks noChangeArrowheads="1"/>
              </p:cNvSpPr>
              <p:nvPr/>
            </p:nvSpPr>
            <p:spPr bwMode="auto">
              <a:xfrm>
                <a:off x="6061329" y="2112501"/>
                <a:ext cx="2021963" cy="38331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rtl="0"/>
                <a:r>
                  <a:rPr lang="ko" altLang="en-US" sz="1600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상처가 곪아서 낫기 어려워진다</a:t>
                </a:r>
                <a:endParaRPr lang="en-US" altLang="ko" sz="1600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  <a:p>
                <a:r>
                  <a:rPr lang="ja-JP" altLang="en-US" sz="90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　　傷が化膿して治りにくくなります</a:t>
                </a:r>
              </a:p>
            </p:txBody>
          </p:sp>
        </p:grpSp>
        <p:grpSp>
          <p:nvGrpSpPr>
            <p:cNvPr id="8" name="グループ化 60"/>
            <p:cNvGrpSpPr>
              <a:grpSpLocks/>
            </p:cNvGrpSpPr>
            <p:nvPr/>
          </p:nvGrpSpPr>
          <p:grpSpPr bwMode="auto">
            <a:xfrm>
              <a:off x="4872640" y="662003"/>
              <a:ext cx="3116671" cy="1025228"/>
              <a:chOff x="4872640" y="662003"/>
              <a:chExt cx="3116671" cy="1025228"/>
            </a:xfrm>
          </p:grpSpPr>
          <p:grpSp>
            <p:nvGrpSpPr>
              <p:cNvPr id="20" name="グループ化 40"/>
              <p:cNvGrpSpPr>
                <a:grpSpLocks/>
              </p:cNvGrpSpPr>
              <p:nvPr/>
            </p:nvGrpSpPr>
            <p:grpSpPr bwMode="auto">
              <a:xfrm>
                <a:off x="4872640" y="662003"/>
                <a:ext cx="3116671" cy="1025228"/>
                <a:chOff x="4872640" y="662003"/>
                <a:chExt cx="3116671" cy="1025228"/>
              </a:xfrm>
            </p:grpSpPr>
            <p:sp>
              <p:nvSpPr>
                <p:cNvPr id="22" name="角丸四角形 21"/>
                <p:cNvSpPr/>
                <p:nvPr/>
              </p:nvSpPr>
              <p:spPr>
                <a:xfrm>
                  <a:off x="4872640" y="662003"/>
                  <a:ext cx="3116671" cy="1025228"/>
                </a:xfrm>
                <a:prstGeom prst="roundRect">
                  <a:avLst/>
                </a:prstGeom>
                <a:solidFill>
                  <a:srgbClr val="FFFFCC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ja-JP" altLang="en-US">
                    <a:latin typeface="Malgun Gothic" panose="020B0503020000020004" pitchFamily="34" charset="-127"/>
                    <a:ea typeface="Malgun Gothic" panose="020B0503020000020004" pitchFamily="34" charset="-127"/>
                  </a:endParaRPr>
                </a:p>
              </p:txBody>
            </p:sp>
            <p:sp>
              <p:nvSpPr>
                <p:cNvPr id="23" name="正方形/長方形 22"/>
                <p:cNvSpPr/>
                <p:nvPr/>
              </p:nvSpPr>
              <p:spPr>
                <a:xfrm>
                  <a:off x="4927808" y="868365"/>
                  <a:ext cx="955817" cy="550896"/>
                </a:xfrm>
                <a:prstGeom prst="rect">
                  <a:avLst/>
                </a:prstGeom>
                <a:solidFill>
                  <a:srgbClr val="FFF3FF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ko" altLang="en-US" sz="1600" dirty="0">
                      <a:solidFill>
                        <a:sysClr val="windowText" lastClr="000000"/>
                      </a:solidFill>
                      <a:latin typeface="Malgun Gothic" panose="020B0503020000020004" pitchFamily="34" charset="-127"/>
                      <a:ea typeface="Malgun Gothic" panose="020B0503020000020004" pitchFamily="34" charset="-127"/>
                    </a:rPr>
                    <a:t>신경장애가 </a:t>
                  </a:r>
                  <a:endParaRPr lang="en-US" altLang="ko" sz="1600" dirty="0">
                    <a:solidFill>
                      <a:sysClr val="windowText" lastClr="000000"/>
                    </a:solidFill>
                    <a:latin typeface="Malgun Gothic" panose="020B0503020000020004" pitchFamily="34" charset="-127"/>
                    <a:ea typeface="Malgun Gothic" panose="020B0503020000020004" pitchFamily="34" charset="-127"/>
                  </a:endParaRPr>
                </a:p>
                <a:p>
                  <a:pPr algn="ctr">
                    <a:defRPr/>
                  </a:pPr>
                  <a:r>
                    <a:rPr lang="ko" altLang="en-US" sz="1600" dirty="0">
                      <a:solidFill>
                        <a:sysClr val="windowText" lastClr="000000"/>
                      </a:solidFill>
                      <a:latin typeface="Malgun Gothic" panose="020B0503020000020004" pitchFamily="34" charset="-127"/>
                      <a:ea typeface="Malgun Gothic" panose="020B0503020000020004" pitchFamily="34" charset="-127"/>
                    </a:rPr>
                    <a:t>발생한다</a:t>
                  </a:r>
                  <a:endParaRPr lang="en-US" altLang="ko" sz="1600" dirty="0">
                    <a:solidFill>
                      <a:sysClr val="windowText" lastClr="000000"/>
                    </a:solidFill>
                    <a:latin typeface="Malgun Gothic" panose="020B0503020000020004" pitchFamily="34" charset="-127"/>
                    <a:ea typeface="Malgun Gothic" panose="020B0503020000020004" pitchFamily="34" charset="-127"/>
                  </a:endParaRPr>
                </a:p>
                <a:p>
                  <a:pPr algn="ctr">
                    <a:defRPr/>
                  </a:pPr>
                  <a:r>
                    <a:rPr lang="ja-JP" altLang="en-US" sz="900">
                      <a:solidFill>
                        <a:sysClr val="windowText" lastClr="000000"/>
                      </a:solidFill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神経障害がおこる</a:t>
                  </a:r>
                </a:p>
              </p:txBody>
            </p:sp>
            <p:sp>
              <p:nvSpPr>
                <p:cNvPr id="24" name="テキスト ボックス 24"/>
                <p:cNvSpPr txBox="1">
                  <a:spLocks noChangeArrowheads="1"/>
                </p:cNvSpPr>
                <p:nvPr/>
              </p:nvSpPr>
              <p:spPr bwMode="auto">
                <a:xfrm>
                  <a:off x="6034164" y="744128"/>
                  <a:ext cx="1842781" cy="890275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rtl="0"/>
                  <a:r>
                    <a:rPr lang="ko" altLang="en-US" sz="1600" dirty="0">
                      <a:latin typeface="Malgun Gothic" panose="020B0503020000020004" pitchFamily="34" charset="-127"/>
                      <a:ea typeface="Malgun Gothic" panose="020B0503020000020004" pitchFamily="34" charset="-127"/>
                    </a:rPr>
                    <a:t>통증을 느끼기 어렵다</a:t>
                  </a:r>
                  <a:endParaRPr lang="en-US" altLang="ko" sz="1600" dirty="0">
                    <a:latin typeface="Malgun Gothic" panose="020B0503020000020004" pitchFamily="34" charset="-127"/>
                    <a:ea typeface="Malgun Gothic" panose="020B0503020000020004" pitchFamily="34" charset="-127"/>
                  </a:endParaRPr>
                </a:p>
                <a:p>
                  <a:pPr rtl="0"/>
                  <a:r>
                    <a:rPr lang="ja-JP" altLang="en-US" sz="90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　　痛みを感じにくい</a:t>
                  </a:r>
                  <a:endParaRPr lang="en-US" altLang="ko" sz="900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  <a:p>
                  <a:pPr rtl="0"/>
                  <a:r>
                    <a:rPr lang="ko" altLang="en-US" sz="1600" dirty="0">
                      <a:latin typeface="Malgun Gothic" panose="020B0503020000020004" pitchFamily="34" charset="-127"/>
                      <a:ea typeface="Malgun Gothic" panose="020B0503020000020004" pitchFamily="34" charset="-127"/>
                    </a:rPr>
                    <a:t>상처나 화상을 모르고 지나칠 수 있다</a:t>
                  </a:r>
                  <a:endParaRPr lang="en-US" altLang="ko" sz="1600" dirty="0">
                    <a:latin typeface="Malgun Gothic" panose="020B0503020000020004" pitchFamily="34" charset="-127"/>
                    <a:ea typeface="Malgun Gothic" panose="020B0503020000020004" pitchFamily="34" charset="-127"/>
                  </a:endParaRPr>
                </a:p>
                <a:p>
                  <a:r>
                    <a:rPr lang="ja-JP" altLang="en-US" sz="90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　　ケガややけどに気づきにくくなります</a:t>
                  </a:r>
                </a:p>
              </p:txBody>
            </p:sp>
          </p:grpSp>
          <p:sp>
            <p:nvSpPr>
              <p:cNvPr id="21" name="右矢印 20"/>
              <p:cNvSpPr/>
              <p:nvPr/>
            </p:nvSpPr>
            <p:spPr>
              <a:xfrm>
                <a:off x="5881427" y="949051"/>
                <a:ext cx="142192" cy="384142"/>
              </a:xfrm>
              <a:prstGeom prst="rightArrow">
                <a:avLst/>
              </a:prstGeom>
              <a:solidFill>
                <a:srgbClr val="92D05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ja-JP" altLang="en-US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</p:txBody>
          </p:sp>
        </p:grpSp>
        <p:grpSp>
          <p:nvGrpSpPr>
            <p:cNvPr id="9" name="グループ化 64"/>
            <p:cNvGrpSpPr>
              <a:grpSpLocks/>
            </p:cNvGrpSpPr>
            <p:nvPr/>
          </p:nvGrpSpPr>
          <p:grpSpPr bwMode="auto">
            <a:xfrm>
              <a:off x="4872640" y="3004453"/>
              <a:ext cx="3230660" cy="1286036"/>
              <a:chOff x="4872640" y="2824878"/>
              <a:chExt cx="3230660" cy="1286036"/>
            </a:xfrm>
          </p:grpSpPr>
          <p:sp>
            <p:nvSpPr>
              <p:cNvPr id="15" name="角丸四角形 14"/>
              <p:cNvSpPr/>
              <p:nvPr/>
            </p:nvSpPr>
            <p:spPr>
              <a:xfrm>
                <a:off x="4872640" y="2824878"/>
                <a:ext cx="3230660" cy="1286036"/>
              </a:xfrm>
              <a:prstGeom prst="roundRect">
                <a:avLst/>
              </a:prstGeom>
              <a:solidFill>
                <a:srgbClr val="FFFFCC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ja-JP" altLang="en-US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</p:txBody>
          </p:sp>
          <p:grpSp>
            <p:nvGrpSpPr>
              <p:cNvPr id="16" name="グループ化 61"/>
              <p:cNvGrpSpPr>
                <a:grpSpLocks/>
              </p:cNvGrpSpPr>
              <p:nvPr/>
            </p:nvGrpSpPr>
            <p:grpSpPr bwMode="auto">
              <a:xfrm>
                <a:off x="4927809" y="3132723"/>
                <a:ext cx="3106864" cy="692436"/>
                <a:chOff x="4927598" y="3315409"/>
                <a:chExt cx="3106864" cy="692436"/>
              </a:xfrm>
            </p:grpSpPr>
            <p:sp>
              <p:nvSpPr>
                <p:cNvPr id="17" name="正方形/長方形 16"/>
                <p:cNvSpPr/>
                <p:nvPr/>
              </p:nvSpPr>
              <p:spPr>
                <a:xfrm>
                  <a:off x="4927598" y="3315409"/>
                  <a:ext cx="955817" cy="642976"/>
                </a:xfrm>
                <a:prstGeom prst="rect">
                  <a:avLst/>
                </a:prstGeom>
                <a:solidFill>
                  <a:srgbClr val="FFF3FF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91440" tIns="45720" rIns="91440" bIns="45720" rtlCol="0" anchor="ctr"/>
                <a:lstStyle/>
                <a:p>
                  <a:pPr algn="ctr">
                    <a:defRPr/>
                  </a:pPr>
                  <a:r>
                    <a:rPr lang="ko" altLang="en-US" sz="1600" dirty="0">
                      <a:solidFill>
                        <a:schemeClr val="tx1"/>
                      </a:solidFill>
                      <a:latin typeface="Malgun Gothic" panose="020B0503020000020004" pitchFamily="34" charset="-127"/>
                      <a:ea typeface="Malgun Gothic" panose="020B0503020000020004" pitchFamily="34" charset="-127"/>
                    </a:rPr>
                    <a:t>혈류장애가 </a:t>
                  </a:r>
                  <a:endParaRPr lang="en-US" altLang="ko" sz="1600" dirty="0">
                    <a:solidFill>
                      <a:schemeClr val="tx1"/>
                    </a:solidFill>
                    <a:latin typeface="Malgun Gothic" panose="020B0503020000020004" pitchFamily="34" charset="-127"/>
                    <a:ea typeface="Malgun Gothic" panose="020B0503020000020004" pitchFamily="34" charset="-127"/>
                  </a:endParaRPr>
                </a:p>
                <a:p>
                  <a:pPr algn="ctr">
                    <a:defRPr/>
                  </a:pPr>
                  <a:r>
                    <a:rPr lang="ko" altLang="en-US" sz="1600" dirty="0">
                      <a:solidFill>
                        <a:schemeClr val="tx1"/>
                      </a:solidFill>
                      <a:latin typeface="Malgun Gothic" panose="020B0503020000020004" pitchFamily="34" charset="-127"/>
                      <a:ea typeface="Malgun Gothic" panose="020B0503020000020004" pitchFamily="34" charset="-127"/>
                    </a:rPr>
                    <a:t>발생한다</a:t>
                  </a:r>
                  <a:endParaRPr lang="en-US" altLang="ko" sz="1600" dirty="0">
                    <a:solidFill>
                      <a:schemeClr val="tx1"/>
                    </a:solidFill>
                    <a:latin typeface="Malgun Gothic" panose="020B0503020000020004" pitchFamily="34" charset="-127"/>
                    <a:ea typeface="Malgun Gothic" panose="020B0503020000020004" pitchFamily="34" charset="-127"/>
                  </a:endParaRPr>
                </a:p>
                <a:p>
                  <a:pPr algn="ctr">
                    <a:defRPr/>
                  </a:pPr>
                  <a:r>
                    <a:rPr lang="ja-JP" altLang="en-US" sz="900">
                      <a:solidFill>
                        <a:schemeClr val="tx1"/>
                      </a:solidFill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血流障害がおこる</a:t>
                  </a:r>
                </a:p>
              </p:txBody>
            </p:sp>
            <p:sp>
              <p:nvSpPr>
                <p:cNvPr id="18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6035357" y="3315409"/>
                  <a:ext cx="1999105" cy="692436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rtl="0"/>
                  <a:r>
                    <a:rPr lang="ko" altLang="en-US" sz="1600" dirty="0">
                      <a:latin typeface="Malgun Gothic" panose="020B0503020000020004" pitchFamily="34" charset="-127"/>
                      <a:ea typeface="Malgun Gothic" panose="020B0503020000020004" pitchFamily="34" charset="-127"/>
                    </a:rPr>
                    <a:t>혈행이 나빠져서 발끝에 영양과 산소가</a:t>
                  </a:r>
                  <a:r>
                    <a:rPr lang="en-US" altLang="ko" sz="1600" dirty="0">
                      <a:latin typeface="Malgun Gothic" panose="020B0503020000020004" pitchFamily="34" charset="-127"/>
                      <a:ea typeface="Malgun Gothic" panose="020B0503020000020004" pitchFamily="34" charset="-127"/>
                    </a:rPr>
                    <a:t> </a:t>
                  </a:r>
                  <a:r>
                    <a:rPr lang="ko" altLang="en-US" sz="1600" dirty="0">
                      <a:latin typeface="Malgun Gothic" panose="020B0503020000020004" pitchFamily="34" charset="-127"/>
                      <a:ea typeface="Malgun Gothic" panose="020B0503020000020004" pitchFamily="34" charset="-127"/>
                    </a:rPr>
                    <a:t>공급되지 않게 된다</a:t>
                  </a:r>
                  <a:endParaRPr lang="en-US" altLang="ko" sz="1600" dirty="0">
                    <a:latin typeface="Malgun Gothic" panose="020B0503020000020004" pitchFamily="34" charset="-127"/>
                    <a:ea typeface="Malgun Gothic" panose="020B0503020000020004" pitchFamily="34" charset="-127"/>
                  </a:endParaRPr>
                </a:p>
                <a:p>
                  <a:r>
                    <a:rPr lang="ja-JP" altLang="en-US" sz="90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　　血液の流れが悪くなり、足の先に栄養や酸素が届か</a:t>
                  </a:r>
                  <a:br>
                    <a:rPr lang="en-US" altLang="ja-JP" sz="900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</a:br>
                  <a:r>
                    <a:rPr lang="ja-JP" altLang="en-US" sz="90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　　なくなります</a:t>
                  </a:r>
                  <a:endParaRPr lang="ja-JP" altLang="ja-JP" sz="90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</p:grpSp>
        </p:grpSp>
        <p:sp>
          <p:nvSpPr>
            <p:cNvPr id="10" name="フローチャート : 結合子 9"/>
            <p:cNvSpPr/>
            <p:nvPr/>
          </p:nvSpPr>
          <p:spPr>
            <a:xfrm>
              <a:off x="7997265" y="729251"/>
              <a:ext cx="1235951" cy="911598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ko" altLang="en-US" sz="1600" b="1" dirty="0">
                  <a:solidFill>
                    <a:srgbClr val="FF40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상처를</a:t>
              </a:r>
              <a:r>
                <a:rPr lang="en-US" altLang="ko" sz="1600" b="1" dirty="0">
                  <a:solidFill>
                    <a:srgbClr val="FF40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 </a:t>
              </a:r>
              <a:r>
                <a:rPr lang="ko" altLang="en-US" sz="1600" b="1" dirty="0">
                  <a:solidFill>
                    <a:srgbClr val="FF40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늦</a:t>
              </a:r>
              <a:r>
                <a:rPr lang="en-US" altLang="ko" sz="1600" b="1" dirty="0">
                  <a:solidFill>
                    <a:srgbClr val="FF40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 </a:t>
              </a:r>
              <a:r>
                <a:rPr lang="ko" altLang="en-US" sz="1600" b="1" dirty="0">
                  <a:solidFill>
                    <a:srgbClr val="FF40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게 알아차린다</a:t>
              </a:r>
              <a:endParaRPr lang="en-US" altLang="ko" sz="1600" b="1" dirty="0">
                <a:solidFill>
                  <a:srgbClr val="FF4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>
                <a:defRPr/>
              </a:pPr>
              <a:r>
                <a:rPr lang="ja-JP" altLang="en-US" sz="900">
                  <a:solidFill>
                    <a:srgbClr val="FF40FF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ケガに気付くのが</a:t>
              </a:r>
              <a:endParaRPr lang="en-US" altLang="ja-JP" sz="900" dirty="0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algn="ctr">
                <a:defRPr/>
              </a:pPr>
              <a:r>
                <a:rPr lang="ja-JP" altLang="en-US" sz="900">
                  <a:solidFill>
                    <a:srgbClr val="FF40FF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遅れる</a:t>
              </a:r>
            </a:p>
          </p:txBody>
        </p:sp>
        <p:sp>
          <p:nvSpPr>
            <p:cNvPr id="11" name="フローチャート : 結合子 10"/>
            <p:cNvSpPr/>
            <p:nvPr/>
          </p:nvSpPr>
          <p:spPr>
            <a:xfrm>
              <a:off x="8103300" y="2002439"/>
              <a:ext cx="1129914" cy="636963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" altLang="en-US" sz="1600" b="1" dirty="0">
                  <a:solidFill>
                    <a:srgbClr val="FF40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감염</a:t>
              </a:r>
              <a:endParaRPr lang="en-US" altLang="ko" sz="1600" b="1" dirty="0">
                <a:solidFill>
                  <a:srgbClr val="FF4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>
                <a:defRPr/>
              </a:pPr>
              <a:r>
                <a:rPr lang="ja-JP" altLang="en-US" sz="900">
                  <a:solidFill>
                    <a:srgbClr val="FF40FF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感染</a:t>
              </a:r>
            </a:p>
          </p:txBody>
        </p:sp>
        <p:sp>
          <p:nvSpPr>
            <p:cNvPr id="12" name="フローチャート : 結合子 11"/>
            <p:cNvSpPr/>
            <p:nvPr/>
          </p:nvSpPr>
          <p:spPr>
            <a:xfrm>
              <a:off x="8103300" y="2923370"/>
              <a:ext cx="1129914" cy="692435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ko" altLang="en-US" sz="1600" b="1" dirty="0">
                  <a:solidFill>
                    <a:srgbClr val="FF40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깊은 상처</a:t>
              </a:r>
              <a:endParaRPr lang="en-US" altLang="ko" sz="1600" b="1" dirty="0">
                <a:solidFill>
                  <a:srgbClr val="FF4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>
                <a:defRPr/>
              </a:pPr>
              <a:r>
                <a:rPr lang="ja-JP" altLang="en-US" sz="900">
                  <a:solidFill>
                    <a:srgbClr val="FF40FF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深い傷</a:t>
              </a:r>
            </a:p>
          </p:txBody>
        </p:sp>
        <p:sp>
          <p:nvSpPr>
            <p:cNvPr id="13" name="フローチャート : 結合子 12"/>
            <p:cNvSpPr/>
            <p:nvPr/>
          </p:nvSpPr>
          <p:spPr>
            <a:xfrm>
              <a:off x="8103300" y="3616728"/>
              <a:ext cx="1129914" cy="717177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ko" altLang="en-US" sz="1600" b="1" dirty="0">
                  <a:solidFill>
                    <a:srgbClr val="FF40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상처가 검게 변한다</a:t>
              </a:r>
              <a:endParaRPr lang="en-US" altLang="ko" sz="1600" b="1" dirty="0">
                <a:solidFill>
                  <a:srgbClr val="FF4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>
                <a:defRPr/>
              </a:pPr>
              <a:r>
                <a:rPr lang="ja-JP" altLang="en-US" sz="900">
                  <a:solidFill>
                    <a:srgbClr val="FF40FF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傷が黒くなる</a:t>
              </a:r>
            </a:p>
          </p:txBody>
        </p:sp>
      </p:grpSp>
      <p:sp>
        <p:nvSpPr>
          <p:cNvPr id="33" name="円/楕円 32"/>
          <p:cNvSpPr/>
          <p:nvPr/>
        </p:nvSpPr>
        <p:spPr>
          <a:xfrm>
            <a:off x="188640" y="240601"/>
            <a:ext cx="6225274" cy="967984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11. </a:t>
            </a:r>
            <a:r>
              <a:rPr lang="ko" altLang="en-US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당뇨병과</a:t>
            </a:r>
            <a:r>
              <a:rPr lang="en-US" altLang="ko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발</a:t>
            </a:r>
            <a:r>
              <a:rPr lang="ko" altLang="en-US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병변</a:t>
            </a:r>
            <a:endParaRPr lang="en-US" altLang="ko" sz="24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ja-JP" sz="11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</a:t>
            </a:r>
            <a:r>
              <a:rPr lang="ja-JP" altLang="en-US" sz="11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と足病変</a:t>
            </a:r>
            <a:endParaRPr lang="en-US" altLang="ja-JP" sz="11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34" name="角丸四角形 28">
            <a:extLst>
              <a:ext uri="{FF2B5EF4-FFF2-40B4-BE49-F238E27FC236}">
                <a16:creationId xmlns:a16="http://schemas.microsoft.com/office/drawing/2014/main" id="{2C7C3CD4-CA36-4DA3-B433-A2385E48C643}"/>
              </a:ext>
            </a:extLst>
          </p:cNvPr>
          <p:cNvSpPr/>
          <p:nvPr/>
        </p:nvSpPr>
        <p:spPr>
          <a:xfrm>
            <a:off x="70148" y="1359800"/>
            <a:ext cx="3510624" cy="496856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" altLang="en-US" sz="20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혈당치가 높으면・・・</a:t>
            </a:r>
            <a:endParaRPr lang="en-US" altLang="ko" sz="20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>
              <a:defRPr/>
            </a:pPr>
            <a:r>
              <a:rPr lang="ja-JP" altLang="en-US" sz="10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血糖値が高いと・・・ </a:t>
            </a:r>
            <a:endParaRPr lang="en-US" altLang="ja-JP" sz="10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F25AD0BB-CB14-4428-9D15-34A84F03CCE9}"/>
              </a:ext>
            </a:extLst>
          </p:cNvPr>
          <p:cNvSpPr/>
          <p:nvPr/>
        </p:nvSpPr>
        <p:spPr>
          <a:xfrm>
            <a:off x="5541966" y="6537176"/>
            <a:ext cx="47932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B96FA5D-E6D7-7CD7-8E61-47CE74E071C1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DB24F2D8-81F3-3422-206A-80DA7D819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  <p:sp>
        <p:nvSpPr>
          <p:cNvPr id="42" name="スライド番号プレースホルダー 1">
            <a:extLst>
              <a:ext uri="{FF2B5EF4-FFF2-40B4-BE49-F238E27FC236}">
                <a16:creationId xmlns:a16="http://schemas.microsoft.com/office/drawing/2014/main" id="{C3321E13-2BD3-F3E1-738A-E6047FB55B51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</a:p>
        </p:txBody>
      </p:sp>
      <p:sp>
        <p:nvSpPr>
          <p:cNvPr id="43" name="フッター プレースホルダー 4">
            <a:extLst>
              <a:ext uri="{FF2B5EF4-FFF2-40B4-BE49-F238E27FC236}">
                <a16:creationId xmlns:a16="http://schemas.microsoft.com/office/drawing/2014/main" id="{6B9C4101-6BD9-0B0D-87AD-6CEADBDB5CEF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11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.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당뇨병과 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족부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병변</a:t>
            </a:r>
            <a:endParaRPr lang="en-US" altLang="ko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糖尿病と足病変</a:t>
            </a:r>
            <a:endParaRPr kumimoji="1" lang="ja-JP" altLang="en-US" sz="7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2" name="右矢印 1">
            <a:extLst>
              <a:ext uri="{FF2B5EF4-FFF2-40B4-BE49-F238E27FC236}">
                <a16:creationId xmlns:a16="http://schemas.microsoft.com/office/drawing/2014/main" id="{9BF6D82E-66EB-96A5-122D-A18BD5BBAF87}"/>
              </a:ext>
            </a:extLst>
          </p:cNvPr>
          <p:cNvSpPr/>
          <p:nvPr/>
        </p:nvSpPr>
        <p:spPr bwMode="auto">
          <a:xfrm>
            <a:off x="1654419" y="5385048"/>
            <a:ext cx="218931" cy="478086"/>
          </a:xfrm>
          <a:prstGeom prst="rightArrow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ja-JP" altLang="en-US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D80A4817-44A4-3815-3DD4-24E9FA1DD54D}"/>
              </a:ext>
            </a:extLst>
          </p:cNvPr>
          <p:cNvSpPr/>
          <p:nvPr/>
        </p:nvSpPr>
        <p:spPr bwMode="auto">
          <a:xfrm>
            <a:off x="1654419" y="3829139"/>
            <a:ext cx="218931" cy="478086"/>
          </a:xfrm>
          <a:prstGeom prst="rightArrow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ja-JP" altLang="en-US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0347E1D1-D28C-21A6-E425-9535CB5ACF4E}"/>
              </a:ext>
            </a:extLst>
          </p:cNvPr>
          <p:cNvGrpSpPr/>
          <p:nvPr/>
        </p:nvGrpSpPr>
        <p:grpSpPr>
          <a:xfrm>
            <a:off x="44623" y="6626511"/>
            <a:ext cx="5184577" cy="2862993"/>
            <a:chOff x="44623" y="6482495"/>
            <a:chExt cx="5184577" cy="2862993"/>
          </a:xfrm>
        </p:grpSpPr>
        <p:pic>
          <p:nvPicPr>
            <p:cNvPr id="30" name="図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088" y="6720582"/>
              <a:ext cx="2505004" cy="2559243"/>
            </a:xfrm>
            <a:prstGeom prst="rect">
              <a:avLst/>
            </a:prstGeom>
          </p:spPr>
        </p:pic>
        <p:sp>
          <p:nvSpPr>
            <p:cNvPr id="32" name="吹き出し: 円形 31">
              <a:extLst>
                <a:ext uri="{FF2B5EF4-FFF2-40B4-BE49-F238E27FC236}">
                  <a16:creationId xmlns:a16="http://schemas.microsoft.com/office/drawing/2014/main" id="{B55114D7-E480-416C-9846-FF30CF5DC705}"/>
                </a:ext>
              </a:extLst>
            </p:cNvPr>
            <p:cNvSpPr/>
            <p:nvPr/>
          </p:nvSpPr>
          <p:spPr>
            <a:xfrm>
              <a:off x="1652674" y="6613706"/>
              <a:ext cx="2402042" cy="787566"/>
            </a:xfrm>
            <a:prstGeom prst="wedgeEllipseCallout">
              <a:avLst>
                <a:gd name="adj1" fmla="val -29905"/>
                <a:gd name="adj2" fmla="val 68416"/>
              </a:avLst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ko" altLang="en-US" sz="1300" b="1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"/>
                </a:rPr>
                <a:t>혈액장애</a:t>
              </a:r>
              <a:endParaRPr lang="en-US" altLang="ko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"/>
              </a:endParaRPr>
            </a:p>
            <a:p>
              <a:pPr algn="ctr"/>
              <a:r>
                <a:rPr lang="ja-JP" altLang="en-US" sz="800" b="1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血液障害</a:t>
              </a:r>
              <a:endParaRPr lang="ko" altLang="en-US" sz="800" b="1" dirty="0">
                <a:solidFill>
                  <a:schemeClr val="tx1"/>
                </a:solidFill>
                <a:latin typeface="Hiragino Kaku Gothic Pro W3" panose="020B0300000000000000" pitchFamily="34" charset="-128"/>
                <a:ea typeface="Malgun Gothic" panose="020B0503020000020004" pitchFamily="34" charset="-127"/>
                <a:cs typeface="Calibri"/>
              </a:endParaRPr>
            </a:p>
            <a:p>
              <a:pPr algn="ctr" rtl="0"/>
              <a:r>
                <a:rPr lang="ko" altLang="en-US" sz="1200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"/>
                </a:rPr>
                <a:t>상처가 낫기 어렵다</a:t>
              </a:r>
              <a:endParaRPr lang="en-US" altLang="ko" sz="12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"/>
              </a:endParaRPr>
            </a:p>
            <a:p>
              <a:pPr algn="ctr"/>
              <a:r>
                <a:rPr lang="ja-JP" altLang="en-US" sz="8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傷が治りにくい</a:t>
              </a:r>
            </a:p>
          </p:txBody>
        </p:sp>
        <p:sp>
          <p:nvSpPr>
            <p:cNvPr id="35" name="吹き出し: 円形 34">
              <a:extLst>
                <a:ext uri="{FF2B5EF4-FFF2-40B4-BE49-F238E27FC236}">
                  <a16:creationId xmlns:a16="http://schemas.microsoft.com/office/drawing/2014/main" id="{935F293E-0665-43FF-B408-6F2AA99D5E1A}"/>
                </a:ext>
              </a:extLst>
            </p:cNvPr>
            <p:cNvSpPr/>
            <p:nvPr/>
          </p:nvSpPr>
          <p:spPr>
            <a:xfrm>
              <a:off x="44623" y="6482495"/>
              <a:ext cx="2104975" cy="1273939"/>
            </a:xfrm>
            <a:prstGeom prst="wedgeEllipseCallout">
              <a:avLst>
                <a:gd name="adj1" fmla="val 26056"/>
                <a:gd name="adj2" fmla="val 55670"/>
              </a:avLst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ja-JP" altLang="en-US" sz="800" dirty="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Calibri"/>
              </a:endParaRPr>
            </a:p>
          </p:txBody>
        </p:sp>
        <p:sp>
          <p:nvSpPr>
            <p:cNvPr id="36" name="吹き出し: 円形 35">
              <a:extLst>
                <a:ext uri="{FF2B5EF4-FFF2-40B4-BE49-F238E27FC236}">
                  <a16:creationId xmlns:a16="http://schemas.microsoft.com/office/drawing/2014/main" id="{D57E39F0-A9AC-47E4-8069-39CEF7339A59}"/>
                </a:ext>
              </a:extLst>
            </p:cNvPr>
            <p:cNvSpPr/>
            <p:nvPr/>
          </p:nvSpPr>
          <p:spPr>
            <a:xfrm>
              <a:off x="1409506" y="7767652"/>
              <a:ext cx="2301834" cy="1128614"/>
            </a:xfrm>
            <a:prstGeom prst="wedgeEllipseCallout">
              <a:avLst>
                <a:gd name="adj1" fmla="val -33407"/>
                <a:gd name="adj2" fmla="val 37648"/>
              </a:avLst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ko" altLang="en-US" sz="1300" b="1" dirty="0">
                  <a:solidFill>
                    <a:srgbClr val="00206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"/>
                </a:rPr>
                <a:t>면역력이 떨어진다</a:t>
              </a:r>
              <a:endParaRPr lang="en-US" altLang="ko" sz="1300" b="1" dirty="0">
                <a:solidFill>
                  <a:srgbClr val="00206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"/>
              </a:endParaRPr>
            </a:p>
            <a:p>
              <a:pPr algn="ctr"/>
              <a:r>
                <a:rPr lang="ja-JP" altLang="en-US" sz="900" b="1">
                  <a:solidFill>
                    <a:srgbClr val="002060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免疫が下がる</a:t>
              </a:r>
              <a:endParaRPr lang="en-US" altLang="ko" sz="900" b="1" dirty="0">
                <a:solidFill>
                  <a:srgbClr val="00206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Calibri"/>
              </a:endParaRPr>
            </a:p>
            <a:p>
              <a:pPr algn="ctr" rtl="0"/>
              <a:r>
                <a:rPr lang="ko" altLang="en-US" sz="1200" dirty="0">
                  <a:solidFill>
                    <a:srgbClr val="00206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"/>
                </a:rPr>
                <a:t>세균에 감염되기 쉽고 상처가 곪는다</a:t>
              </a:r>
              <a:endParaRPr lang="en-US" altLang="ko" sz="1200" dirty="0">
                <a:solidFill>
                  <a:srgbClr val="00206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"/>
              </a:endParaRPr>
            </a:p>
            <a:p>
              <a:pPr algn="ctr"/>
              <a:r>
                <a:rPr lang="ja-JP" altLang="en-US" sz="800">
                  <a:solidFill>
                    <a:srgbClr val="002060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細菌に感染しやすく傷が化膿する</a:t>
              </a:r>
              <a:endParaRPr lang="ko" altLang="en-US" sz="800" b="1" dirty="0">
                <a:solidFill>
                  <a:srgbClr val="002060"/>
                </a:solidFill>
                <a:latin typeface="Hiragino Kaku Gothic Pro W3" panose="020B0300000000000000" pitchFamily="34" charset="-128"/>
                <a:ea typeface="Malgun Gothic" panose="020B0503020000020004" pitchFamily="34" charset="-127"/>
                <a:cs typeface="Calibri"/>
              </a:endParaRPr>
            </a:p>
          </p:txBody>
        </p:sp>
        <p:sp>
          <p:nvSpPr>
            <p:cNvPr id="39" name="矢印: 五方向 38">
              <a:extLst>
                <a:ext uri="{FF2B5EF4-FFF2-40B4-BE49-F238E27FC236}">
                  <a16:creationId xmlns:a16="http://schemas.microsoft.com/office/drawing/2014/main" id="{1C9817C7-6E74-47C6-A91F-4C6D01E6A40C}"/>
                </a:ext>
              </a:extLst>
            </p:cNvPr>
            <p:cNvSpPr/>
            <p:nvPr/>
          </p:nvSpPr>
          <p:spPr>
            <a:xfrm>
              <a:off x="3346342" y="7383035"/>
              <a:ext cx="1882858" cy="738317"/>
            </a:xfrm>
            <a:prstGeom prst="homePlate">
              <a:avLst>
                <a:gd name="adj" fmla="val 31368"/>
              </a:avLst>
            </a:prstGeom>
            <a:solidFill>
              <a:srgbClr val="F0C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r>
                <a:rPr lang="ko" altLang="en-US" sz="1300" b="1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"/>
                </a:rPr>
                <a:t>항생제나 혈관 치료를 해도 낫지 않으면</a:t>
              </a:r>
              <a:endParaRPr lang="en-US" altLang="ko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"/>
              </a:endParaRPr>
            </a:p>
            <a:p>
              <a:pPr algn="ctr"/>
              <a:r>
                <a:rPr lang="ja-JP" altLang="ja-JP" sz="8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抗生剤や血管の治療をしても</a:t>
              </a:r>
              <a:endPara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Calibri"/>
              </a:endParaRPr>
            </a:p>
            <a:p>
              <a:pPr algn="ctr"/>
              <a:r>
                <a:rPr lang="ja-JP" altLang="ja-JP" sz="8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治らないと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90DCA8ED-81D8-1CE8-D37C-031A326FCA0A}"/>
                </a:ext>
              </a:extLst>
            </p:cNvPr>
            <p:cNvSpPr txBox="1"/>
            <p:nvPr/>
          </p:nvSpPr>
          <p:spPr>
            <a:xfrm>
              <a:off x="44624" y="6586085"/>
              <a:ext cx="2060363" cy="1031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300" b="1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신경장애</a:t>
              </a:r>
              <a:endParaRPr lang="en-US" altLang="ko-KR" sz="1300" b="1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800" b="1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神経障害</a:t>
              </a:r>
              <a:endParaRPr lang="ko-KR" altLang="en-US" sz="800" b="1" dirty="0">
                <a:latin typeface="Hiragino Kaku Gothic Pro W3" panose="020B0300000000000000" pitchFamily="34" charset="-128"/>
                <a:ea typeface="Malgun Gothic" panose="020B0503020000020004" pitchFamily="34" charset="-127"/>
              </a:endParaRPr>
            </a:p>
            <a:p>
              <a:pPr algn="ctr"/>
              <a:r>
                <a:rPr lang="ko-KR" altLang="en-US" sz="12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작은 상처</a:t>
              </a:r>
              <a:r>
                <a:rPr lang="en-US" altLang="ko-KR" sz="12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, </a:t>
              </a:r>
              <a:r>
                <a:rPr lang="ko-KR" altLang="en-US" sz="12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굳은살</a:t>
              </a:r>
              <a:r>
                <a:rPr lang="en-US" altLang="ko-KR" sz="12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, </a:t>
              </a:r>
              <a:r>
                <a:rPr lang="ko-KR" altLang="en-US" sz="12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무좀 등이 악화돼도 알지 못한다</a:t>
              </a:r>
              <a:endParaRPr lang="en-US" altLang="ko-KR" sz="12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ko-KR" altLang="en-US" sz="800" dirty="0" err="1">
                  <a:latin typeface="Hiragino Kaku Gothic Pro W3" panose="020B0300000000000000" pitchFamily="34" charset="-128"/>
                  <a:ea typeface="Malgun Gothic" panose="020B0503020000020004" pitchFamily="34" charset="-127"/>
                </a:rPr>
                <a:t>小さな傷、タコ、水虫が悪くなっても</a:t>
              </a:r>
              <a:endParaRPr lang="en-US" altLang="ko-KR" sz="800" dirty="0">
                <a:latin typeface="Hiragino Kaku Gothic Pro W3" panose="020B0300000000000000" pitchFamily="34" charset="-128"/>
                <a:ea typeface="Malgun Gothic" panose="020B0503020000020004" pitchFamily="34" charset="-127"/>
              </a:endParaRPr>
            </a:p>
            <a:p>
              <a:pPr algn="ctr"/>
              <a:r>
                <a:rPr lang="ko-KR" altLang="en-US" sz="800" dirty="0" err="1">
                  <a:latin typeface="Hiragino Kaku Gothic Pro W3" panose="020B0300000000000000" pitchFamily="34" charset="-128"/>
                  <a:ea typeface="Malgun Gothic" panose="020B0503020000020004" pitchFamily="34" charset="-127"/>
                </a:rPr>
                <a:t>気が付かない</a:t>
              </a:r>
              <a:endParaRPr lang="ko-KR" altLang="en-US" sz="800" dirty="0">
                <a:latin typeface="Hiragino Kaku Gothic Pro W3" panose="020B0300000000000000" pitchFamily="34" charset="-128"/>
                <a:ea typeface="Malgun Gothic" panose="020B0503020000020004" pitchFamily="34" charset="-127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701E103-E6DE-2760-496D-6B25C797C483}"/>
                </a:ext>
              </a:extLst>
            </p:cNvPr>
            <p:cNvSpPr txBox="1"/>
            <p:nvPr/>
          </p:nvSpPr>
          <p:spPr>
            <a:xfrm>
              <a:off x="332656" y="8868434"/>
              <a:ext cx="1700322" cy="4770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rtl="0"/>
              <a:r>
                <a:rPr lang="ko" altLang="en-US" sz="1600" b="1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궤양 및 괴저</a:t>
              </a:r>
              <a:endParaRPr lang="en-US" altLang="ko" sz="1600" b="1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r>
                <a:rPr lang="ja-JP" altLang="en-US" sz="9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潰瘍や壊疽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2748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1"/>
          <p:cNvSpPr txBox="1">
            <a:spLocks/>
          </p:cNvSpPr>
          <p:nvPr/>
        </p:nvSpPr>
        <p:spPr>
          <a:xfrm>
            <a:off x="204043" y="752748"/>
            <a:ext cx="6537325" cy="5675871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000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ja-JP" altLang="en-US" sz="200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　　</a:t>
            </a:r>
            <a:r>
              <a:rPr lang="ko" altLang="en-US" sz="2400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altLang="en-US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당뇨환자의 발 관리</a:t>
            </a:r>
            <a:endParaRPr lang="en-US" altLang="ko" sz="24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  <a:defRPr/>
            </a:pPr>
            <a:r>
              <a:rPr lang="ja-JP" altLang="en-US" sz="10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　　　　　　糖尿病のフットケア</a:t>
            </a:r>
            <a:endParaRPr lang="en-US" altLang="ja-JP" sz="10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  <a:defRPr/>
            </a:pPr>
            <a:endParaRPr lang="en-US" altLang="ko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  <a:defRPr/>
            </a:pPr>
            <a:r>
              <a:rPr lang="ko" altLang="en-US" sz="2000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발을 매일 살펴본다</a:t>
            </a:r>
            <a:br>
              <a:rPr lang="en-US" altLang="ko" sz="1700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毎日足を見る</a:t>
            </a:r>
            <a:endParaRPr lang="en-US" altLang="ja-JP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  <a:defRPr/>
            </a:pPr>
            <a:endParaRPr lang="en-US" altLang="ja-JP" sz="5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>
              <a:defRPr/>
            </a:pPr>
            <a:r>
              <a:rPr lang="ko" altLang="ja-JP" sz="18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보이지 않는 곳은 거울을 사용합니다. 가족에게도 봐달라고 합니다.</a:t>
            </a:r>
            <a:endParaRPr lang="en-US" altLang="ko" sz="18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見えないところは鏡を使います。家族にも見てもらいましょう。</a:t>
            </a:r>
            <a:endParaRPr lang="en-US" altLang="ja-JP" sz="10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  <a:defRPr/>
            </a:pPr>
            <a:endParaRPr lang="en-US" altLang="ja-JP" sz="10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  <a:defRPr/>
            </a:pPr>
            <a:r>
              <a:rPr lang="ko" altLang="en-US" sz="2000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발은 비누로 매일 씻는다</a:t>
            </a:r>
            <a:endParaRPr lang="en-US" altLang="ko" sz="2000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  <a:defRPr/>
            </a:pPr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足は石けんで毎日洗う</a:t>
            </a:r>
            <a:endParaRPr lang="en-US" altLang="ja-JP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  <a:defRPr/>
            </a:pPr>
            <a:endParaRPr lang="en-US" altLang="ja-JP" sz="5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>
              <a:defRPr/>
            </a:pPr>
            <a:r>
              <a:rPr lang="ko" altLang="ja-JP" sz="18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발가락 사이도 깨끗이 씻습니다.</a:t>
            </a:r>
            <a:endParaRPr lang="en-US" altLang="ko" sz="18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指の間も洗いましょう。</a:t>
            </a:r>
            <a:endParaRPr lang="en-US" altLang="ko" sz="10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>
              <a:defRPr/>
            </a:pPr>
            <a:r>
              <a:rPr lang="ko" altLang="en-US" sz="18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씻은 후에는 물기를 닦아줍니다</a:t>
            </a:r>
            <a:r>
              <a:rPr lang="en-US" altLang="ko" sz="18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marL="0" indent="0"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洗った後は水分を拭きとりましょう。</a:t>
            </a:r>
            <a:endParaRPr lang="en-US" altLang="ko" sz="10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>
              <a:defRPr/>
            </a:pPr>
            <a:r>
              <a:rPr lang="ko" altLang="en-US" sz="18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건조할 때는 </a:t>
            </a:r>
            <a:r>
              <a:rPr lang="ko" altLang="en-US" sz="1800" dirty="0">
                <a:solidFill>
                  <a:srgbClr val="FF4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크림을 발라 보습</a:t>
            </a:r>
            <a:r>
              <a:rPr lang="ko" altLang="en-US" sz="18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합니다</a:t>
            </a:r>
            <a:r>
              <a:rPr lang="en-US" altLang="ko" sz="18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  <a:br>
              <a:rPr lang="en-US" altLang="ko" sz="18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en-US" altLang="ko" sz="18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" altLang="en-US" sz="18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발가락 사이에는 보습 크림을 바르지 않습니다</a:t>
            </a:r>
            <a:r>
              <a:rPr lang="en-US" altLang="ko" sz="18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</a:p>
          <a:p>
            <a:pPr marL="0" indent="0"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乾燥しているときは</a:t>
            </a:r>
            <a:r>
              <a:rPr lang="ja-JP" altLang="en-US" sz="1000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クリームで保湿</a:t>
            </a:r>
            <a:r>
              <a:rPr lang="ja-JP" altLang="en-US" sz="10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しましょう。</a:t>
            </a:r>
            <a:br>
              <a:rPr lang="en-US" altLang="ja-JP" sz="10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</a:br>
            <a:r>
              <a:rPr lang="ja-JP" altLang="en-US" sz="10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（指の間に保湿クリームは塗りません）</a:t>
            </a:r>
            <a:endParaRPr lang="en-US" altLang="ja-JP" sz="10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>
              <a:defRPr/>
            </a:pPr>
            <a:r>
              <a:rPr lang="ko" altLang="ja-JP" sz="18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발톱은 너무 짧게 자르지 않도록 합니다.</a:t>
            </a:r>
            <a:endParaRPr lang="en-US" altLang="ko" sz="18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爪は深爪にならないように切りましょう。</a:t>
            </a:r>
            <a:endParaRPr lang="en-US" altLang="ja-JP" sz="17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  <a:defRPr/>
            </a:pPr>
            <a:endParaRPr lang="en-US" altLang="ja-JP" sz="17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  <a:defRPr/>
            </a:pPr>
            <a:endParaRPr lang="en-US" altLang="ja-JP" sz="16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  <a:defRPr/>
            </a:pPr>
            <a:endParaRPr lang="en-US" altLang="ja-JP" sz="16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  <a:defRPr/>
            </a:pPr>
            <a:endParaRPr lang="en-US" altLang="ja-JP" sz="16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271" y="2611045"/>
            <a:ext cx="768017" cy="106595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288" y="4097621"/>
            <a:ext cx="561787" cy="1287427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FCCBEF4-5AE8-0248-AD11-7A3241CB3DB4}"/>
              </a:ext>
            </a:extLst>
          </p:cNvPr>
          <p:cNvGrpSpPr/>
          <p:nvPr/>
        </p:nvGrpSpPr>
        <p:grpSpPr>
          <a:xfrm>
            <a:off x="496659" y="6428619"/>
            <a:ext cx="5418767" cy="1692733"/>
            <a:chOff x="458503" y="7221465"/>
            <a:chExt cx="5418767" cy="1692733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D986ABFB-9915-4844-B0A1-4A6C4C0BE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9387" y="7221465"/>
              <a:ext cx="927485" cy="1190164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98252BD5-2E7B-4BA7-AF97-C6A721F22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096" y="7221466"/>
              <a:ext cx="902905" cy="1214745"/>
            </a:xfrm>
            <a:prstGeom prst="rect">
              <a:avLst/>
            </a:prstGeom>
          </p:spPr>
        </p:pic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7EBE02E8-1DC4-4C0C-A32C-4EF83C2083B1}"/>
                </a:ext>
              </a:extLst>
            </p:cNvPr>
            <p:cNvSpPr/>
            <p:nvPr/>
          </p:nvSpPr>
          <p:spPr>
            <a:xfrm>
              <a:off x="3501008" y="8479875"/>
              <a:ext cx="2376262" cy="40233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ko" altLang="en-US" sz="1500" b="1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"/>
                </a:rPr>
                <a:t>발가락의 피부가 보인다</a:t>
              </a:r>
              <a:endParaRPr lang="en-US" altLang="ko" sz="15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"/>
              </a:endParaRP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指の皮膚が見える</a:t>
              </a: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F19C5953-0252-46C9-9816-C63C98643D77}"/>
                </a:ext>
              </a:extLst>
            </p:cNvPr>
            <p:cNvSpPr/>
            <p:nvPr/>
          </p:nvSpPr>
          <p:spPr>
            <a:xfrm>
              <a:off x="458503" y="8458448"/>
              <a:ext cx="2682465" cy="45575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rtl="0"/>
              <a:r>
                <a:rPr lang="ko" altLang="en-US" sz="1600" b="1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"/>
                </a:rPr>
                <a:t>발가락의 피부가 안 보인다</a:t>
              </a:r>
              <a:endParaRPr lang="en-US" altLang="ko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"/>
              </a:endParaRP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指の皮膚が見えない</a:t>
              </a:r>
            </a:p>
          </p:txBody>
        </p:sp>
      </p:grpSp>
      <p:pic>
        <p:nvPicPr>
          <p:cNvPr id="9" name="図 12" descr="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0E7D831-EA13-43B1-9E3D-1D6FBE2715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656" y="563132"/>
            <a:ext cx="761228" cy="71077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CEA1E53-918E-E1E3-8292-FC8DBE633380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E8F221F-979A-01DC-FE72-9B7954B0D3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  <p:sp>
        <p:nvSpPr>
          <p:cNvPr id="8" name="スライド番号プレースホルダー 1">
            <a:extLst>
              <a:ext uri="{FF2B5EF4-FFF2-40B4-BE49-F238E27FC236}">
                <a16:creationId xmlns:a16="http://schemas.microsoft.com/office/drawing/2014/main" id="{D0780D22-DDE1-58B6-4659-061DFCD0D777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</a:p>
        </p:txBody>
      </p:sp>
      <p:sp>
        <p:nvSpPr>
          <p:cNvPr id="3" name="フッター プレースホルダー 4">
            <a:extLst>
              <a:ext uri="{FF2B5EF4-FFF2-40B4-BE49-F238E27FC236}">
                <a16:creationId xmlns:a16="http://schemas.microsoft.com/office/drawing/2014/main" id="{1D714D70-4CBB-78E1-2D37-96F61CF8B05D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11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.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당뇨병과 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족부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병변</a:t>
            </a:r>
            <a:endParaRPr lang="en-US" altLang="ko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糖尿病と足病変</a:t>
            </a:r>
            <a:endParaRPr kumimoji="1" lang="ja-JP" altLang="en-US" sz="7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004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1"/>
          <p:cNvSpPr txBox="1">
            <a:spLocks/>
          </p:cNvSpPr>
          <p:nvPr/>
        </p:nvSpPr>
        <p:spPr>
          <a:xfrm>
            <a:off x="165887" y="645281"/>
            <a:ext cx="6537325" cy="4528117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ko" altLang="en-US" sz="2000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발에 맞는 신발을 신는다</a:t>
            </a:r>
            <a:endParaRPr lang="en-US" altLang="ko" sz="2000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  <a:defRPr/>
            </a:pPr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足に合った靴をはく</a:t>
            </a:r>
            <a:endParaRPr lang="en-US" altLang="ja-JP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  <a:defRPr/>
            </a:pPr>
            <a:endParaRPr lang="en-US" altLang="ja-JP" sz="5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>
              <a:defRPr/>
            </a:pPr>
            <a:r>
              <a:rPr lang="ko" altLang="ja-JP" sz="17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발에 상처가 생기지 않았는지 확인합니다.</a:t>
            </a:r>
            <a:endParaRPr lang="en-US" altLang="ko" sz="17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足に傷ができてないか確認しましょう。</a:t>
            </a:r>
            <a:endParaRPr lang="en-US" altLang="ko" sz="10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>
              <a:defRPr/>
            </a:pPr>
            <a:r>
              <a:rPr lang="ko" altLang="en-US" sz="17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신발 속에 돌 등이 없는지 확인합니다</a:t>
            </a:r>
            <a:r>
              <a:rPr lang="en-US" altLang="ko" sz="17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marL="0" indent="0"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靴の中に石などがないか確認しましょう。</a:t>
            </a:r>
            <a:endParaRPr lang="en-US" altLang="ja-JP" sz="10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  <a:defRPr/>
            </a:pPr>
            <a:endParaRPr lang="en-US" altLang="ja-JP" sz="17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ko" altLang="en-US" sz="2000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맨발은 피하고 </a:t>
            </a:r>
            <a:r>
              <a:rPr lang="ko" altLang="en-US" sz="2000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양말을 신는다</a:t>
            </a:r>
            <a:endParaRPr lang="en-US" altLang="ko" sz="2000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000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裸足はやめて</a:t>
            </a:r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靴下をはく</a:t>
            </a:r>
            <a:endParaRPr lang="en-US" altLang="ja-JP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ja-JP" sz="5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>
              <a:spcBef>
                <a:spcPts val="0"/>
              </a:spcBef>
              <a:defRPr/>
            </a:pPr>
            <a:r>
              <a:rPr lang="ko" altLang="ja-JP" sz="17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무좀을 방지합니다.</a:t>
            </a:r>
            <a:endParaRPr lang="en-US" altLang="ko" sz="17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水虫を防げます</a:t>
            </a:r>
            <a:r>
              <a:rPr lang="ja-JP" altLang="en-US" sz="17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。</a:t>
            </a:r>
            <a:endParaRPr lang="en-US" altLang="ja-JP" sz="17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>
              <a:spcBef>
                <a:spcPts val="0"/>
              </a:spcBef>
              <a:defRPr/>
            </a:pPr>
            <a:r>
              <a:rPr lang="en-US" altLang="ko" sz="17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5</a:t>
            </a:r>
            <a:r>
              <a:rPr lang="ko" altLang="en-US" sz="17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개 발가락 양말도 권장합니다</a:t>
            </a:r>
            <a:r>
              <a:rPr lang="en-US" altLang="ko" sz="17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５本指靴下もお勧めです。</a:t>
            </a:r>
            <a:endParaRPr lang="en-US" altLang="ja-JP" sz="10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ja-JP" sz="17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ko" altLang="en-US" sz="2000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온수팩이나 핫팩 등의 저온화상에 주의한다</a:t>
            </a:r>
            <a:endParaRPr lang="en-US" altLang="ko" sz="2000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湯たんぽやカイロなどの低温やけどに注意する</a:t>
            </a:r>
            <a:endParaRPr lang="en-US" altLang="ja-JP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Calibri"/>
            </a:endParaRPr>
          </a:p>
          <a:p>
            <a:pPr marL="0" indent="0">
              <a:buNone/>
              <a:defRPr/>
            </a:pPr>
            <a:endParaRPr lang="en-US" altLang="ja-JP" sz="16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  <a:defRPr/>
            </a:pPr>
            <a:endParaRPr lang="en-US" altLang="ja-JP" sz="16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  <a:defRPr/>
            </a:pPr>
            <a:endParaRPr lang="en-US" altLang="ja-JP" sz="16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229" y="1360720"/>
            <a:ext cx="605794" cy="89363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543" y="3249934"/>
            <a:ext cx="709524" cy="65297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B9F13FF-90BF-014E-4F49-ED08606D6C9F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3042F68-F7F0-453C-2AF3-EF78E8D9E5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3A1B3DB6-04F5-72B6-DB4E-ED613FDC49C9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</a:p>
        </p:txBody>
      </p:sp>
      <p:sp>
        <p:nvSpPr>
          <p:cNvPr id="3" name="フッター プレースホルダー 4">
            <a:extLst>
              <a:ext uri="{FF2B5EF4-FFF2-40B4-BE49-F238E27FC236}">
                <a16:creationId xmlns:a16="http://schemas.microsoft.com/office/drawing/2014/main" id="{51920493-6457-4290-77CB-836E1A43CEA7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11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.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당뇨병과 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족부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병변</a:t>
            </a:r>
            <a:endParaRPr lang="en-US" altLang="ko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糖尿病と足病変</a:t>
            </a:r>
            <a:endParaRPr kumimoji="1" lang="ja-JP" altLang="en-US" sz="7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335CE1D6-3FB2-652F-CD96-9DE2C7DC8E85}"/>
              </a:ext>
            </a:extLst>
          </p:cNvPr>
          <p:cNvGrpSpPr/>
          <p:nvPr/>
        </p:nvGrpSpPr>
        <p:grpSpPr>
          <a:xfrm>
            <a:off x="561277" y="5025008"/>
            <a:ext cx="5378920" cy="1408275"/>
            <a:chOff x="561277" y="6755255"/>
            <a:chExt cx="5378920" cy="1408275"/>
          </a:xfrm>
        </p:grpSpPr>
        <p:pic>
          <p:nvPicPr>
            <p:cNvPr id="23" name="図 23" descr="座る, テーブル, 暗い, コンピュータ が含まれている画像&#10;&#10;説明は自動で生成されたものです">
              <a:extLst>
                <a:ext uri="{FF2B5EF4-FFF2-40B4-BE49-F238E27FC236}">
                  <a16:creationId xmlns:a16="http://schemas.microsoft.com/office/drawing/2014/main" id="{DEBAEAAC-2FB8-46AF-A175-AA6289703F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933" t="38116" r="2745" b="6278"/>
            <a:stretch/>
          </p:blipFill>
          <p:spPr>
            <a:xfrm>
              <a:off x="1923177" y="6985841"/>
              <a:ext cx="775074" cy="415431"/>
            </a:xfrm>
            <a:prstGeom prst="rect">
              <a:avLst/>
            </a:prstGeom>
          </p:spPr>
        </p:pic>
        <p:pic>
          <p:nvPicPr>
            <p:cNvPr id="25" name="図 25" descr="文字と数字と文字の加工写真&#10;&#10;説明は自動で生成されたものです">
              <a:extLst>
                <a:ext uri="{FF2B5EF4-FFF2-40B4-BE49-F238E27FC236}">
                  <a16:creationId xmlns:a16="http://schemas.microsoft.com/office/drawing/2014/main" id="{ABDB416D-AFF3-4476-AC9D-B644D0FAEC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236" t="6107" r="5755" b="6852"/>
            <a:stretch/>
          </p:blipFill>
          <p:spPr>
            <a:xfrm>
              <a:off x="3300722" y="6755255"/>
              <a:ext cx="776350" cy="718025"/>
            </a:xfrm>
            <a:prstGeom prst="rect">
              <a:avLst/>
            </a:prstGeom>
          </p:spPr>
        </p:pic>
        <p:pic>
          <p:nvPicPr>
            <p:cNvPr id="26" name="図 26" descr="ケーキ, 座る, テーブル, 紙 が含まれている画像&#10;&#10;説明は自動で生成されたものです">
              <a:extLst>
                <a:ext uri="{FF2B5EF4-FFF2-40B4-BE49-F238E27FC236}">
                  <a16:creationId xmlns:a16="http://schemas.microsoft.com/office/drawing/2014/main" id="{E08190B9-B93E-4539-ABCF-F126B515A1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046" t="6780" r="1369" b="7419"/>
            <a:stretch/>
          </p:blipFill>
          <p:spPr>
            <a:xfrm>
              <a:off x="4581128" y="6756848"/>
              <a:ext cx="870258" cy="716432"/>
            </a:xfrm>
            <a:prstGeom prst="rect">
              <a:avLst/>
            </a:prstGeom>
          </p:spPr>
        </p:pic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9C8ED7B4-B274-4A58-936B-0FC329BD6909}"/>
                </a:ext>
              </a:extLst>
            </p:cNvPr>
            <p:cNvSpPr/>
            <p:nvPr/>
          </p:nvSpPr>
          <p:spPr>
            <a:xfrm>
              <a:off x="561277" y="7413727"/>
              <a:ext cx="995515" cy="7498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ko" altLang="en-US" sz="1600" b="1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"/>
                </a:rPr>
                <a:t>온수팩</a:t>
              </a:r>
              <a:endParaRPr lang="en-US" altLang="ko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"/>
              </a:endParaRP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湯タンポ</a:t>
              </a:r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7548AC92-86EC-478F-8C10-FE13235A6932}"/>
                </a:ext>
              </a:extLst>
            </p:cNvPr>
            <p:cNvSpPr/>
            <p:nvPr/>
          </p:nvSpPr>
          <p:spPr>
            <a:xfrm>
              <a:off x="1857421" y="7545213"/>
              <a:ext cx="995515" cy="4868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rtl="0"/>
              <a:r>
                <a:rPr lang="ko" altLang="en-US" sz="1600" b="1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"/>
                </a:rPr>
                <a:t>핫팩</a:t>
              </a:r>
              <a:endParaRPr lang="en-US" altLang="ko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"/>
              </a:endParaRP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カイロ</a:t>
              </a: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3D9A8A15-F692-4CE1-B17C-A97D8AB874E6}"/>
                </a:ext>
              </a:extLst>
            </p:cNvPr>
            <p:cNvSpPr/>
            <p:nvPr/>
          </p:nvSpPr>
          <p:spPr>
            <a:xfrm>
              <a:off x="3067092" y="7514315"/>
              <a:ext cx="1226004" cy="6191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rtl="0"/>
              <a:r>
                <a:rPr lang="ko" altLang="en-US" sz="1600" b="1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"/>
                </a:rPr>
                <a:t>스토브</a:t>
              </a:r>
              <a:endParaRPr lang="en-US" altLang="ko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"/>
              </a:endParaRP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ストーブ</a:t>
              </a:r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DF24DED3-A759-438D-ACAC-48920DF73321}"/>
                </a:ext>
              </a:extLst>
            </p:cNvPr>
            <p:cNvSpPr/>
            <p:nvPr/>
          </p:nvSpPr>
          <p:spPr>
            <a:xfrm>
              <a:off x="4365104" y="7614902"/>
              <a:ext cx="1575093" cy="54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rtl="0"/>
              <a:r>
                <a:rPr lang="ko" altLang="en-US" sz="1600" b="1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"/>
                </a:rPr>
                <a:t>고타쓰</a:t>
              </a:r>
              <a:endParaRPr lang="en-US" altLang="ko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"/>
              </a:endParaRPr>
            </a:p>
            <a:p>
              <a:pPr algn="ctr" rtl="0"/>
              <a:r>
                <a:rPr lang="en-US" altLang="ko" sz="1600" b="1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"/>
                </a:rPr>
                <a:t>(</a:t>
              </a:r>
              <a:r>
                <a:rPr lang="ko" altLang="en-US" sz="1600" b="1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"/>
                </a:rPr>
                <a:t>온열 테이블</a:t>
              </a:r>
              <a:r>
                <a:rPr lang="en-US" altLang="ko" sz="1600" b="1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"/>
                </a:rPr>
                <a:t>)</a:t>
              </a: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こたつ</a:t>
              </a:r>
            </a:p>
          </p:txBody>
        </p:sp>
        <p:pic>
          <p:nvPicPr>
            <p:cNvPr id="24" name="図 24" descr="ホイール, スポーツゲーム が含まれている画像&#10;&#10;説明は自動で生成されたものです">
              <a:extLst>
                <a:ext uri="{FF2B5EF4-FFF2-40B4-BE49-F238E27FC236}">
                  <a16:creationId xmlns:a16="http://schemas.microsoft.com/office/drawing/2014/main" id="{68270E88-ED3B-4F85-B138-387EB681AC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046" t="4102" r="5381" b="7493"/>
            <a:stretch/>
          </p:blipFill>
          <p:spPr>
            <a:xfrm>
              <a:off x="764704" y="6985915"/>
              <a:ext cx="637304" cy="4873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1537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E05C2C-65CD-41F5-94B0-6A2478B814F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C1EDCDE-0F9E-4DA3-84EA-37DE5CF3B53F}">
  <ds:schemaRefs>
    <ds:schemaRef ds:uri="http://schemas.microsoft.com/office/2006/documentManagement/types"/>
    <ds:schemaRef ds:uri="2cbc4e30-bd4c-493e-9827-f761ae7f285c"/>
    <ds:schemaRef ds:uri="5c054a63-b167-4c04-b5d0-d411ebb564cb"/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DDC5FA2-63FB-4F71-BD2B-BC907D5BC9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500</Words>
  <Application>Microsoft Macintosh PowerPoint</Application>
  <PresentationFormat>A4 210 x 297 mm</PresentationFormat>
  <Paragraphs>121</Paragraphs>
  <Slides>3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Dotum</vt:lpstr>
      <vt:lpstr>Gulim</vt:lpstr>
      <vt:lpstr>Hiragino Kaku Gothic Pro W3</vt:lpstr>
      <vt:lpstr>Malgun Gothic</vt:lpstr>
      <vt:lpstr>Arial</vt:lpstr>
      <vt:lpstr>Calibri</vt:lpstr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2023-02-02T04:19:27Z</dcterms:created>
  <dcterms:modified xsi:type="dcterms:W3CDTF">2025-04-23T05:02:16Z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</Properties>
</file>