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9"/>
  </p:notesMasterIdLst>
  <p:handoutMasterIdLst>
    <p:handoutMasterId r:id="rId10"/>
  </p:handoutMasterIdLst>
  <p:sldIdLst>
    <p:sldId id="257" r:id="rId5"/>
    <p:sldId id="261" r:id="rId6"/>
    <p:sldId id="263" r:id="rId7"/>
    <p:sldId id="264" r:id="rId8"/>
  </p:sldIdLst>
  <p:sldSz cx="6858000" cy="9906000" type="A4"/>
  <p:notesSz cx="6805613" cy="9939338"/>
  <p:defaultTextStyle>
    <a:defPPr rtl="0">
      <a:defRPr lang="ko-KR"/>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81BD"/>
    <a:srgbClr val="FF40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FDB0643-4539-1A4C-9A15-3E3C925E0625}" v="13" dt="2025-04-23T06:26:20.27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750"/>
    <p:restoredTop sz="94846"/>
  </p:normalViewPr>
  <p:slideViewPr>
    <p:cSldViewPr snapToGrid="0" snapToObjects="1">
      <p:cViewPr>
        <p:scale>
          <a:sx n="112" d="100"/>
          <a:sy n="112" d="100"/>
        </p:scale>
        <p:origin x="1648" y="-2168"/>
      </p:cViewPr>
      <p:guideLst>
        <p:guide orient="horz" pos="3120"/>
        <p:guide pos="216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17" Type="http://schemas.microsoft.com/office/2018/10/relationships/authors" Target="author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6/11/relationships/changesInfo" Target="changesInfos/changesInfo1.xml"/><Relationship Id="rId10"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稲垣 典子" userId="75e47cb5-aee2-4599-8dc9-4d0088e0ed8e" providerId="ADAL" clId="{4B47F96C-2152-A643-8C37-152136304341}"/>
    <pc:docChg chg="undo redo custSel modSld">
      <pc:chgData name="稲垣 典子" userId="75e47cb5-aee2-4599-8dc9-4d0088e0ed8e" providerId="ADAL" clId="{4B47F96C-2152-A643-8C37-152136304341}" dt="2025-04-05T02:24:52.711" v="12" actId="20577"/>
      <pc:docMkLst>
        <pc:docMk/>
      </pc:docMkLst>
      <pc:sldChg chg="modSp mod">
        <pc:chgData name="稲垣 典子" userId="75e47cb5-aee2-4599-8dc9-4d0088e0ed8e" providerId="ADAL" clId="{4B47F96C-2152-A643-8C37-152136304341}" dt="2025-04-05T02:24:52.711" v="12" actId="20577"/>
        <pc:sldMkLst>
          <pc:docMk/>
          <pc:sldMk cId="1014535471" sldId="257"/>
        </pc:sldMkLst>
        <pc:spChg chg="mod">
          <ac:chgData name="稲垣 典子" userId="75e47cb5-aee2-4599-8dc9-4d0088e0ed8e" providerId="ADAL" clId="{4B47F96C-2152-A643-8C37-152136304341}" dt="2025-04-05T02:24:52.711" v="12" actId="20577"/>
          <ac:spMkLst>
            <pc:docMk/>
            <pc:sldMk cId="1014535471" sldId="257"/>
            <ac:spMk id="3" creationId="{00000000-0000-0000-0000-000000000000}"/>
          </ac:spMkLst>
        </pc:spChg>
      </pc:sldChg>
    </pc:docChg>
  </pc:docChgLst>
  <pc:docChgLst>
    <pc:chgData name="稲垣 典子" userId="75e47cb5-aee2-4599-8dc9-4d0088e0ed8e" providerId="ADAL" clId="{3FDB0643-4539-1A4C-9A15-3E3C925E0625}"/>
    <pc:docChg chg="undo custSel modSld">
      <pc:chgData name="稲垣 典子" userId="75e47cb5-aee2-4599-8dc9-4d0088e0ed8e" providerId="ADAL" clId="{3FDB0643-4539-1A4C-9A15-3E3C925E0625}" dt="2025-04-23T06:28:45.737" v="980" actId="1076"/>
      <pc:docMkLst>
        <pc:docMk/>
      </pc:docMkLst>
      <pc:sldChg chg="addSp delSp modSp mod">
        <pc:chgData name="稲垣 典子" userId="75e47cb5-aee2-4599-8dc9-4d0088e0ed8e" providerId="ADAL" clId="{3FDB0643-4539-1A4C-9A15-3E3C925E0625}" dt="2025-04-23T06:12:05.845" v="524" actId="1036"/>
        <pc:sldMkLst>
          <pc:docMk/>
          <pc:sldMk cId="1014535471" sldId="257"/>
        </pc:sldMkLst>
        <pc:spChg chg="del">
          <ac:chgData name="稲垣 典子" userId="75e47cb5-aee2-4599-8dc9-4d0088e0ed8e" providerId="ADAL" clId="{3FDB0643-4539-1A4C-9A15-3E3C925E0625}" dt="2025-04-22T02:41:22.024" v="5" actId="478"/>
          <ac:spMkLst>
            <pc:docMk/>
            <pc:sldMk cId="1014535471" sldId="257"/>
            <ac:spMk id="2" creationId="{00000000-0000-0000-0000-000000000000}"/>
          </ac:spMkLst>
        </pc:spChg>
        <pc:spChg chg="mod">
          <ac:chgData name="稲垣 典子" userId="75e47cb5-aee2-4599-8dc9-4d0088e0ed8e" providerId="ADAL" clId="{3FDB0643-4539-1A4C-9A15-3E3C925E0625}" dt="2025-04-23T06:12:05.845" v="524" actId="1036"/>
          <ac:spMkLst>
            <pc:docMk/>
            <pc:sldMk cId="1014535471" sldId="257"/>
            <ac:spMk id="3" creationId="{00000000-0000-0000-0000-000000000000}"/>
          </ac:spMkLst>
        </pc:spChg>
        <pc:spChg chg="add mod">
          <ac:chgData name="稲垣 典子" userId="75e47cb5-aee2-4599-8dc9-4d0088e0ed8e" providerId="ADAL" clId="{3FDB0643-4539-1A4C-9A15-3E3C925E0625}" dt="2025-04-22T02:41:10.726" v="2"/>
          <ac:spMkLst>
            <pc:docMk/>
            <pc:sldMk cId="1014535471" sldId="257"/>
            <ac:spMk id="4" creationId="{E0F7DFBF-3CA1-69B8-FA9E-0FECC1E9A718}"/>
          </ac:spMkLst>
        </pc:spChg>
        <pc:spChg chg="mod">
          <ac:chgData name="稲垣 典子" userId="75e47cb5-aee2-4599-8dc9-4d0088e0ed8e" providerId="ADAL" clId="{3FDB0643-4539-1A4C-9A15-3E3C925E0625}" dt="2025-04-23T06:12:02.202" v="520" actId="1036"/>
          <ac:spMkLst>
            <pc:docMk/>
            <pc:sldMk cId="1014535471" sldId="257"/>
            <ac:spMk id="5" creationId="{00000000-0000-0000-0000-000000000000}"/>
          </ac:spMkLst>
        </pc:spChg>
        <pc:spChg chg="del">
          <ac:chgData name="稲垣 典子" userId="75e47cb5-aee2-4599-8dc9-4d0088e0ed8e" providerId="ADAL" clId="{3FDB0643-4539-1A4C-9A15-3E3C925E0625}" dt="2025-04-22T02:40:50.456" v="1" actId="478"/>
          <ac:spMkLst>
            <pc:docMk/>
            <pc:sldMk cId="1014535471" sldId="257"/>
            <ac:spMk id="8" creationId="{587DBB1C-AABC-F340-B051-6D856203623E}"/>
          </ac:spMkLst>
        </pc:spChg>
        <pc:spChg chg="del">
          <ac:chgData name="稲垣 典子" userId="75e47cb5-aee2-4599-8dc9-4d0088e0ed8e" providerId="ADAL" clId="{3FDB0643-4539-1A4C-9A15-3E3C925E0625}" dt="2025-04-22T02:45:34.232" v="80" actId="478"/>
          <ac:spMkLst>
            <pc:docMk/>
            <pc:sldMk cId="1014535471" sldId="257"/>
            <ac:spMk id="9" creationId="{0BD0407C-FBE0-5AE7-E374-1EF627681243}"/>
          </ac:spMkLst>
        </pc:spChg>
        <pc:spChg chg="add mod">
          <ac:chgData name="稲垣 典子" userId="75e47cb5-aee2-4599-8dc9-4d0088e0ed8e" providerId="ADAL" clId="{3FDB0643-4539-1A4C-9A15-3E3C925E0625}" dt="2025-04-22T02:42:20.038" v="24"/>
          <ac:spMkLst>
            <pc:docMk/>
            <pc:sldMk cId="1014535471" sldId="257"/>
            <ac:spMk id="11" creationId="{002B40E4-36A4-E809-1FE6-BDCFF302077C}"/>
          </ac:spMkLst>
        </pc:spChg>
        <pc:spChg chg="add mod">
          <ac:chgData name="稲垣 典子" userId="75e47cb5-aee2-4599-8dc9-4d0088e0ed8e" providerId="ADAL" clId="{3FDB0643-4539-1A4C-9A15-3E3C925E0625}" dt="2025-04-22T02:45:31.340" v="79"/>
          <ac:spMkLst>
            <pc:docMk/>
            <pc:sldMk cId="1014535471" sldId="257"/>
            <ac:spMk id="12" creationId="{CDD08231-44A6-6DCE-53DB-654768E9B717}"/>
          </ac:spMkLst>
        </pc:spChg>
        <pc:picChg chg="mod">
          <ac:chgData name="稲垣 典子" userId="75e47cb5-aee2-4599-8dc9-4d0088e0ed8e" providerId="ADAL" clId="{3FDB0643-4539-1A4C-9A15-3E3C925E0625}" dt="2025-04-23T05:47:11.605" v="314" actId="1076"/>
          <ac:picMkLst>
            <pc:docMk/>
            <pc:sldMk cId="1014535471" sldId="257"/>
            <ac:picMk id="6" creationId="{00000000-0000-0000-0000-000000000000}"/>
          </ac:picMkLst>
        </pc:picChg>
        <pc:picChg chg="add mod">
          <ac:chgData name="稲垣 典子" userId="75e47cb5-aee2-4599-8dc9-4d0088e0ed8e" providerId="ADAL" clId="{3FDB0643-4539-1A4C-9A15-3E3C925E0625}" dt="2025-04-22T02:41:10.726" v="2"/>
          <ac:picMkLst>
            <pc:docMk/>
            <pc:sldMk cId="1014535471" sldId="257"/>
            <ac:picMk id="7" creationId="{52860697-8484-CAC0-EEE8-EF1900F438BA}"/>
          </ac:picMkLst>
        </pc:picChg>
        <pc:picChg chg="del">
          <ac:chgData name="稲垣 典子" userId="75e47cb5-aee2-4599-8dc9-4d0088e0ed8e" providerId="ADAL" clId="{3FDB0643-4539-1A4C-9A15-3E3C925E0625}" dt="2025-04-22T02:40:48.479" v="0" actId="478"/>
          <ac:picMkLst>
            <pc:docMk/>
            <pc:sldMk cId="1014535471" sldId="257"/>
            <ac:picMk id="10" creationId="{024E2E2E-56FB-5BC1-9FB7-5D2B2EBE8BC7}"/>
          </ac:picMkLst>
        </pc:picChg>
      </pc:sldChg>
      <pc:sldChg chg="addSp delSp modSp mod">
        <pc:chgData name="稲垣 典子" userId="75e47cb5-aee2-4599-8dc9-4d0088e0ed8e" providerId="ADAL" clId="{3FDB0643-4539-1A4C-9A15-3E3C925E0625}" dt="2025-04-23T06:14:25.932" v="695" actId="1035"/>
        <pc:sldMkLst>
          <pc:docMk/>
          <pc:sldMk cId="1821642664" sldId="261"/>
        </pc:sldMkLst>
        <pc:spChg chg="del">
          <ac:chgData name="稲垣 典子" userId="75e47cb5-aee2-4599-8dc9-4d0088e0ed8e" providerId="ADAL" clId="{3FDB0643-4539-1A4C-9A15-3E3C925E0625}" dt="2025-04-22T02:41:25.616" v="6" actId="478"/>
          <ac:spMkLst>
            <pc:docMk/>
            <pc:sldMk cId="1821642664" sldId="261"/>
            <ac:spMk id="2" creationId="{00000000-0000-0000-0000-000000000000}"/>
          </ac:spMkLst>
        </pc:spChg>
        <pc:spChg chg="mod">
          <ac:chgData name="稲垣 典子" userId="75e47cb5-aee2-4599-8dc9-4d0088e0ed8e" providerId="ADAL" clId="{3FDB0643-4539-1A4C-9A15-3E3C925E0625}" dt="2025-04-23T06:14:07.223" v="569" actId="14100"/>
          <ac:spMkLst>
            <pc:docMk/>
            <pc:sldMk cId="1821642664" sldId="261"/>
            <ac:spMk id="3" creationId="{00000000-0000-0000-0000-000000000000}"/>
          </ac:spMkLst>
        </pc:spChg>
        <pc:spChg chg="del">
          <ac:chgData name="稲垣 典子" userId="75e47cb5-aee2-4599-8dc9-4d0088e0ed8e" providerId="ADAL" clId="{3FDB0643-4539-1A4C-9A15-3E3C925E0625}" dt="2025-04-22T02:45:15.249" v="73" actId="478"/>
          <ac:spMkLst>
            <pc:docMk/>
            <pc:sldMk cId="1821642664" sldId="261"/>
            <ac:spMk id="4" creationId="{4C9B45E8-A173-1047-A5BB-F9F5CCA28090}"/>
          </ac:spMkLst>
        </pc:spChg>
        <pc:spChg chg="add mod">
          <ac:chgData name="稲垣 典子" userId="75e47cb5-aee2-4599-8dc9-4d0088e0ed8e" providerId="ADAL" clId="{3FDB0643-4539-1A4C-9A15-3E3C925E0625}" dt="2025-04-22T02:41:49.649" v="14"/>
          <ac:spMkLst>
            <pc:docMk/>
            <pc:sldMk cId="1821642664" sldId="261"/>
            <ac:spMk id="6" creationId="{D44BEED2-F80C-B38F-9385-37479AEDAC70}"/>
          </ac:spMkLst>
        </pc:spChg>
        <pc:spChg chg="del">
          <ac:chgData name="稲垣 典子" userId="75e47cb5-aee2-4599-8dc9-4d0088e0ed8e" providerId="ADAL" clId="{3FDB0643-4539-1A4C-9A15-3E3C925E0625}" dt="2025-04-22T02:41:17.784" v="4" actId="478"/>
          <ac:spMkLst>
            <pc:docMk/>
            <pc:sldMk cId="1821642664" sldId="261"/>
            <ac:spMk id="8" creationId="{587DBB1C-AABC-F340-B051-6D856203623E}"/>
          </ac:spMkLst>
        </pc:spChg>
        <pc:spChg chg="mod">
          <ac:chgData name="稲垣 典子" userId="75e47cb5-aee2-4599-8dc9-4d0088e0ed8e" providerId="ADAL" clId="{3FDB0643-4539-1A4C-9A15-3E3C925E0625}" dt="2025-04-23T06:11:13.906" v="479" actId="14100"/>
          <ac:spMkLst>
            <pc:docMk/>
            <pc:sldMk cId="1821642664" sldId="261"/>
            <ac:spMk id="10" creationId="{59639EBA-A53C-7945-8032-E5BD6CEB1641}"/>
          </ac:spMkLst>
        </pc:spChg>
        <pc:spChg chg="add mod">
          <ac:chgData name="稲垣 典子" userId="75e47cb5-aee2-4599-8dc9-4d0088e0ed8e" providerId="ADAL" clId="{3FDB0643-4539-1A4C-9A15-3E3C925E0625}" dt="2025-04-22T02:42:18.344" v="23"/>
          <ac:spMkLst>
            <pc:docMk/>
            <pc:sldMk cId="1821642664" sldId="261"/>
            <ac:spMk id="11" creationId="{A8E0FE63-9E92-A876-74E3-166A4929F60F}"/>
          </ac:spMkLst>
        </pc:spChg>
        <pc:spChg chg="add mod">
          <ac:chgData name="稲垣 典子" userId="75e47cb5-aee2-4599-8dc9-4d0088e0ed8e" providerId="ADAL" clId="{3FDB0643-4539-1A4C-9A15-3E3C925E0625}" dt="2025-04-22T02:45:30.029" v="78"/>
          <ac:spMkLst>
            <pc:docMk/>
            <pc:sldMk cId="1821642664" sldId="261"/>
            <ac:spMk id="12" creationId="{26FB2D25-796B-243E-3012-79AEF9AD6932}"/>
          </ac:spMkLst>
        </pc:spChg>
        <pc:grpChg chg="add mod">
          <ac:chgData name="稲垣 典子" userId="75e47cb5-aee2-4599-8dc9-4d0088e0ed8e" providerId="ADAL" clId="{3FDB0643-4539-1A4C-9A15-3E3C925E0625}" dt="2025-04-23T06:14:25.932" v="695" actId="1035"/>
          <ac:grpSpMkLst>
            <pc:docMk/>
            <pc:sldMk cId="1821642664" sldId="261"/>
            <ac:grpSpMk id="2" creationId="{14820916-80B8-4C9E-A36B-33185153EB4A}"/>
          </ac:grpSpMkLst>
        </pc:grpChg>
        <pc:picChg chg="del">
          <ac:chgData name="稲垣 典子" userId="75e47cb5-aee2-4599-8dc9-4d0088e0ed8e" providerId="ADAL" clId="{3FDB0643-4539-1A4C-9A15-3E3C925E0625}" dt="2025-04-22T02:41:16.803" v="3" actId="478"/>
          <ac:picMkLst>
            <pc:docMk/>
            <pc:sldMk cId="1821642664" sldId="261"/>
            <ac:picMk id="5" creationId="{479B8417-78B1-B2D4-A1B1-14F320A406AD}"/>
          </ac:picMkLst>
        </pc:picChg>
        <pc:picChg chg="add mod">
          <ac:chgData name="稲垣 典子" userId="75e47cb5-aee2-4599-8dc9-4d0088e0ed8e" providerId="ADAL" clId="{3FDB0643-4539-1A4C-9A15-3E3C925E0625}" dt="2025-04-22T02:41:49.649" v="14"/>
          <ac:picMkLst>
            <pc:docMk/>
            <pc:sldMk cId="1821642664" sldId="261"/>
            <ac:picMk id="7" creationId="{754CDC37-37F0-CC32-55F4-1FF92DA689A1}"/>
          </ac:picMkLst>
        </pc:picChg>
      </pc:sldChg>
      <pc:sldChg chg="addSp delSp modSp mod">
        <pc:chgData name="稲垣 典子" userId="75e47cb5-aee2-4599-8dc9-4d0088e0ed8e" providerId="ADAL" clId="{3FDB0643-4539-1A4C-9A15-3E3C925E0625}" dt="2025-04-23T06:26:37.205" v="910" actId="1037"/>
        <pc:sldMkLst>
          <pc:docMk/>
          <pc:sldMk cId="2284964088" sldId="263"/>
        </pc:sldMkLst>
        <pc:spChg chg="add mod">
          <ac:chgData name="稲垣 典子" userId="75e47cb5-aee2-4599-8dc9-4d0088e0ed8e" providerId="ADAL" clId="{3FDB0643-4539-1A4C-9A15-3E3C925E0625}" dt="2025-04-22T02:41:51.213" v="15"/>
          <ac:spMkLst>
            <pc:docMk/>
            <pc:sldMk cId="2284964088" sldId="263"/>
            <ac:spMk id="2" creationId="{142D366F-EF7D-0C62-8DAD-86D77C7EA52B}"/>
          </ac:spMkLst>
        </pc:spChg>
        <pc:spChg chg="mod">
          <ac:chgData name="稲垣 典子" userId="75e47cb5-aee2-4599-8dc9-4d0088e0ed8e" providerId="ADAL" clId="{3FDB0643-4539-1A4C-9A15-3E3C925E0625}" dt="2025-04-23T06:25:54.951" v="896" actId="20577"/>
          <ac:spMkLst>
            <pc:docMk/>
            <pc:sldMk cId="2284964088" sldId="263"/>
            <ac:spMk id="3" creationId="{00000000-0000-0000-0000-000000000000}"/>
          </ac:spMkLst>
        </pc:spChg>
        <pc:spChg chg="del">
          <ac:chgData name="稲垣 典子" userId="75e47cb5-aee2-4599-8dc9-4d0088e0ed8e" providerId="ADAL" clId="{3FDB0643-4539-1A4C-9A15-3E3C925E0625}" dt="2025-04-22T02:41:31.420" v="9" actId="478"/>
          <ac:spMkLst>
            <pc:docMk/>
            <pc:sldMk cId="2284964088" sldId="263"/>
            <ac:spMk id="4" creationId="{00000000-0000-0000-0000-000000000000}"/>
          </ac:spMkLst>
        </pc:spChg>
        <pc:spChg chg="add mod">
          <ac:chgData name="稲垣 典子" userId="75e47cb5-aee2-4599-8dc9-4d0088e0ed8e" providerId="ADAL" clId="{3FDB0643-4539-1A4C-9A15-3E3C925E0625}" dt="2025-04-22T02:42:16.794" v="22"/>
          <ac:spMkLst>
            <pc:docMk/>
            <pc:sldMk cId="2284964088" sldId="263"/>
            <ac:spMk id="6" creationId="{3C5AF883-178C-6546-719D-93E7546EF3E0}"/>
          </ac:spMkLst>
        </pc:spChg>
        <pc:spChg chg="del">
          <ac:chgData name="稲垣 典子" userId="75e47cb5-aee2-4599-8dc9-4d0088e0ed8e" providerId="ADAL" clId="{3FDB0643-4539-1A4C-9A15-3E3C925E0625}" dt="2025-04-22T02:45:17.929" v="74" actId="478"/>
          <ac:spMkLst>
            <pc:docMk/>
            <pc:sldMk cId="2284964088" sldId="263"/>
            <ac:spMk id="7" creationId="{BBF281C4-164A-123E-18BC-0D83A065FA71}"/>
          </ac:spMkLst>
        </pc:spChg>
        <pc:spChg chg="del">
          <ac:chgData name="稲垣 典子" userId="75e47cb5-aee2-4599-8dc9-4d0088e0ed8e" providerId="ADAL" clId="{3FDB0643-4539-1A4C-9A15-3E3C925E0625}" dt="2025-04-22T02:41:29.491" v="8" actId="478"/>
          <ac:spMkLst>
            <pc:docMk/>
            <pc:sldMk cId="2284964088" sldId="263"/>
            <ac:spMk id="8" creationId="{AAEC6EEB-D829-F45A-E5AA-05907E9038F1}"/>
          </ac:spMkLst>
        </pc:spChg>
        <pc:spChg chg="add mod">
          <ac:chgData name="稲垣 典子" userId="75e47cb5-aee2-4599-8dc9-4d0088e0ed8e" providerId="ADAL" clId="{3FDB0643-4539-1A4C-9A15-3E3C925E0625}" dt="2025-04-22T02:45:28.911" v="77"/>
          <ac:spMkLst>
            <pc:docMk/>
            <pc:sldMk cId="2284964088" sldId="263"/>
            <ac:spMk id="10" creationId="{BC2B669E-1569-DD25-2082-2F8604916B95}"/>
          </ac:spMkLst>
        </pc:spChg>
        <pc:picChg chg="add mod">
          <ac:chgData name="稲垣 典子" userId="75e47cb5-aee2-4599-8dc9-4d0088e0ed8e" providerId="ADAL" clId="{3FDB0643-4539-1A4C-9A15-3E3C925E0625}" dt="2025-04-23T06:26:37.205" v="910" actId="1037"/>
          <ac:picMkLst>
            <pc:docMk/>
            <pc:sldMk cId="2284964088" sldId="263"/>
            <ac:picMk id="4" creationId="{BA42A244-2F4B-68D5-F89B-4A7FEF5E551F}"/>
          </ac:picMkLst>
        </pc:picChg>
        <pc:picChg chg="add mod">
          <ac:chgData name="稲垣 典子" userId="75e47cb5-aee2-4599-8dc9-4d0088e0ed8e" providerId="ADAL" clId="{3FDB0643-4539-1A4C-9A15-3E3C925E0625}" dt="2025-04-22T02:41:51.213" v="15"/>
          <ac:picMkLst>
            <pc:docMk/>
            <pc:sldMk cId="2284964088" sldId="263"/>
            <ac:picMk id="5" creationId="{6D82F77C-31AF-2115-498C-6854D912D7B7}"/>
          </ac:picMkLst>
        </pc:picChg>
        <pc:picChg chg="del">
          <ac:chgData name="稲垣 典子" userId="75e47cb5-aee2-4599-8dc9-4d0088e0ed8e" providerId="ADAL" clId="{3FDB0643-4539-1A4C-9A15-3E3C925E0625}" dt="2025-04-22T02:41:28.018" v="7" actId="478"/>
          <ac:picMkLst>
            <pc:docMk/>
            <pc:sldMk cId="2284964088" sldId="263"/>
            <ac:picMk id="9" creationId="{00000000-0000-0000-0000-000000000000}"/>
          </ac:picMkLst>
        </pc:picChg>
      </pc:sldChg>
      <pc:sldChg chg="addSp delSp modSp mod">
        <pc:chgData name="稲垣 典子" userId="75e47cb5-aee2-4599-8dc9-4d0088e0ed8e" providerId="ADAL" clId="{3FDB0643-4539-1A4C-9A15-3E3C925E0625}" dt="2025-04-23T06:28:45.737" v="980" actId="1076"/>
        <pc:sldMkLst>
          <pc:docMk/>
          <pc:sldMk cId="3323478959" sldId="264"/>
        </pc:sldMkLst>
        <pc:spChg chg="mod">
          <ac:chgData name="稲垣 典子" userId="75e47cb5-aee2-4599-8dc9-4d0088e0ed8e" providerId="ADAL" clId="{3FDB0643-4539-1A4C-9A15-3E3C925E0625}" dt="2025-04-23T06:28:27.732" v="979" actId="20577"/>
          <ac:spMkLst>
            <pc:docMk/>
            <pc:sldMk cId="3323478959" sldId="264"/>
            <ac:spMk id="3" creationId="{00000000-0000-0000-0000-000000000000}"/>
          </ac:spMkLst>
        </pc:spChg>
        <pc:spChg chg="del">
          <ac:chgData name="稲垣 典子" userId="75e47cb5-aee2-4599-8dc9-4d0088e0ed8e" providerId="ADAL" clId="{3FDB0643-4539-1A4C-9A15-3E3C925E0625}" dt="2025-04-22T02:41:38.054" v="13" actId="478"/>
          <ac:spMkLst>
            <pc:docMk/>
            <pc:sldMk cId="3323478959" sldId="264"/>
            <ac:spMk id="4" creationId="{00000000-0000-0000-0000-000000000000}"/>
          </ac:spMkLst>
        </pc:spChg>
        <pc:spChg chg="add mod">
          <ac:chgData name="稲垣 典子" userId="75e47cb5-aee2-4599-8dc9-4d0088e0ed8e" providerId="ADAL" clId="{3FDB0643-4539-1A4C-9A15-3E3C925E0625}" dt="2025-04-22T02:41:52.610" v="16"/>
          <ac:spMkLst>
            <pc:docMk/>
            <pc:sldMk cId="3323478959" sldId="264"/>
            <ac:spMk id="5" creationId="{BC8B4910-CBA8-FA11-B416-819BD133C194}"/>
          </ac:spMkLst>
        </pc:spChg>
        <pc:spChg chg="del">
          <ac:chgData name="稲垣 典子" userId="75e47cb5-aee2-4599-8dc9-4d0088e0ed8e" providerId="ADAL" clId="{3FDB0643-4539-1A4C-9A15-3E3C925E0625}" dt="2025-04-22T02:45:06.493" v="70" actId="478"/>
          <ac:spMkLst>
            <pc:docMk/>
            <pc:sldMk cId="3323478959" sldId="264"/>
            <ac:spMk id="6" creationId="{AB623363-9CA1-8A80-579E-C8315C5FF155}"/>
          </ac:spMkLst>
        </pc:spChg>
        <pc:spChg chg="del">
          <ac:chgData name="稲垣 典子" userId="75e47cb5-aee2-4599-8dc9-4d0088e0ed8e" providerId="ADAL" clId="{3FDB0643-4539-1A4C-9A15-3E3C925E0625}" dt="2025-04-22T02:41:36.638" v="12" actId="478"/>
          <ac:spMkLst>
            <pc:docMk/>
            <pc:sldMk cId="3323478959" sldId="264"/>
            <ac:spMk id="8" creationId="{A853DDB1-9720-615E-CEDE-6BF02895B03B}"/>
          </ac:spMkLst>
        </pc:spChg>
        <pc:spChg chg="add mod">
          <ac:chgData name="稲垣 典子" userId="75e47cb5-aee2-4599-8dc9-4d0088e0ed8e" providerId="ADAL" clId="{3FDB0643-4539-1A4C-9A15-3E3C925E0625}" dt="2025-04-22T02:42:11.566" v="21" actId="20577"/>
          <ac:spMkLst>
            <pc:docMk/>
            <pc:sldMk cId="3323478959" sldId="264"/>
            <ac:spMk id="11" creationId="{39195903-9314-9D17-60B0-EC5294FD9D0E}"/>
          </ac:spMkLst>
        </pc:spChg>
        <pc:spChg chg="add del mod">
          <ac:chgData name="稲垣 典子" userId="75e47cb5-aee2-4599-8dc9-4d0088e0ed8e" providerId="ADAL" clId="{3FDB0643-4539-1A4C-9A15-3E3C925E0625}" dt="2025-04-22T02:45:25.102" v="76" actId="478"/>
          <ac:spMkLst>
            <pc:docMk/>
            <pc:sldMk cId="3323478959" sldId="264"/>
            <ac:spMk id="12" creationId="{5E9B2343-27CA-4B1C-5EAE-EA7596FE53C3}"/>
          </ac:spMkLst>
        </pc:spChg>
        <pc:picChg chg="mod">
          <ac:chgData name="稲垣 典子" userId="75e47cb5-aee2-4599-8dc9-4d0088e0ed8e" providerId="ADAL" clId="{3FDB0643-4539-1A4C-9A15-3E3C925E0625}" dt="2025-04-23T06:28:45.737" v="980" actId="1076"/>
          <ac:picMkLst>
            <pc:docMk/>
            <pc:sldMk cId="3323478959" sldId="264"/>
            <ac:picMk id="2" creationId="{C920D201-67F4-9879-4D8A-20E31CB6EFCF}"/>
          </ac:picMkLst>
        </pc:picChg>
        <pc:picChg chg="del mod">
          <ac:chgData name="稲垣 典子" userId="75e47cb5-aee2-4599-8dc9-4d0088e0ed8e" providerId="ADAL" clId="{3FDB0643-4539-1A4C-9A15-3E3C925E0625}" dt="2025-04-23T06:26:43.488" v="911" actId="478"/>
          <ac:picMkLst>
            <pc:docMk/>
            <pc:sldMk cId="3323478959" sldId="264"/>
            <ac:picMk id="7" creationId="{2AE94294-0AF3-74C8-5BD3-E41662045538}"/>
          </ac:picMkLst>
        </pc:picChg>
        <pc:picChg chg="del mod">
          <ac:chgData name="稲垣 典子" userId="75e47cb5-aee2-4599-8dc9-4d0088e0ed8e" providerId="ADAL" clId="{3FDB0643-4539-1A4C-9A15-3E3C925E0625}" dt="2025-04-22T02:41:35.719" v="11" actId="478"/>
          <ac:picMkLst>
            <pc:docMk/>
            <pc:sldMk cId="3323478959" sldId="264"/>
            <ac:picMk id="9" creationId="{00000000-0000-0000-0000-000000000000}"/>
          </ac:picMkLst>
        </pc:picChg>
        <pc:picChg chg="add mod">
          <ac:chgData name="稲垣 典子" userId="75e47cb5-aee2-4599-8dc9-4d0088e0ed8e" providerId="ADAL" clId="{3FDB0643-4539-1A4C-9A15-3E3C925E0625}" dt="2025-04-22T02:41:52.610" v="16"/>
          <ac:picMkLst>
            <pc:docMk/>
            <pc:sldMk cId="3323478959" sldId="264"/>
            <ac:picMk id="10" creationId="{ED60EC63-0958-FD32-3BDC-4F68F1AB9A6E}"/>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099" cy="496967"/>
          </a:xfrm>
          <a:prstGeom prst="rect">
            <a:avLst/>
          </a:prstGeom>
        </p:spPr>
        <p:txBody>
          <a:bodyPr vert="horz" lIns="91120" tIns="45560" rIns="91120" bIns="45560" rtlCol="0"/>
          <a:lstStyle>
            <a:lvl1pPr algn="l">
              <a:defRPr sz="1200"/>
            </a:lvl1pPr>
          </a:lstStyle>
          <a:p>
            <a:pPr rtl="0"/>
            <a:endParaRPr kumimoji="1" lang="ja-JP" altLang="en-US"/>
          </a:p>
        </p:txBody>
      </p:sp>
      <p:sp>
        <p:nvSpPr>
          <p:cNvPr id="3" name="日付プレースホルダー 2"/>
          <p:cNvSpPr>
            <a:spLocks noGrp="1"/>
          </p:cNvSpPr>
          <p:nvPr>
            <p:ph type="dt" sz="quarter" idx="1"/>
          </p:nvPr>
        </p:nvSpPr>
        <p:spPr>
          <a:xfrm>
            <a:off x="3854939" y="0"/>
            <a:ext cx="2949099" cy="496967"/>
          </a:xfrm>
          <a:prstGeom prst="rect">
            <a:avLst/>
          </a:prstGeom>
        </p:spPr>
        <p:txBody>
          <a:bodyPr vert="horz" lIns="91120" tIns="45560" rIns="91120" bIns="45560" rtlCol="0"/>
          <a:lstStyle>
            <a:lvl1pPr algn="r">
              <a:defRPr sz="1200"/>
            </a:lvl1pPr>
          </a:lstStyle>
          <a:p>
            <a:pPr rtl="0"/>
            <a:fld id="{A9B98301-3C81-8D4F-A7C8-22AA4A96BE41}" type="datetimeFigureOut">
              <a:rPr kumimoji="1" lang="ja-JP" altLang="en-US" smtClean="0"/>
              <a:pPr rtl="0"/>
              <a:t>2025/4/23</a:t>
            </a:fld>
            <a:endParaRPr kumimoji="1" lang="ja-JP" altLang="en-US"/>
          </a:p>
        </p:txBody>
      </p:sp>
      <p:sp>
        <p:nvSpPr>
          <p:cNvPr id="4" name="フッター プレースホルダー 3"/>
          <p:cNvSpPr>
            <a:spLocks noGrp="1"/>
          </p:cNvSpPr>
          <p:nvPr>
            <p:ph type="ftr" sz="quarter" idx="2"/>
          </p:nvPr>
        </p:nvSpPr>
        <p:spPr>
          <a:xfrm>
            <a:off x="0" y="9440646"/>
            <a:ext cx="2949099" cy="496967"/>
          </a:xfrm>
          <a:prstGeom prst="rect">
            <a:avLst/>
          </a:prstGeom>
        </p:spPr>
        <p:txBody>
          <a:bodyPr vert="horz" lIns="91120" tIns="45560" rIns="91120" bIns="45560" rtlCol="0" anchor="b"/>
          <a:lstStyle>
            <a:lvl1pPr algn="l">
              <a:defRPr sz="1200"/>
            </a:lvl1pPr>
          </a:lstStyle>
          <a:p>
            <a:pPr rtl="0"/>
            <a:endParaRPr kumimoji="1" lang="ja-JP" altLang="en-US"/>
          </a:p>
        </p:txBody>
      </p:sp>
      <p:sp>
        <p:nvSpPr>
          <p:cNvPr id="5" name="スライド番号プレースホルダー 4"/>
          <p:cNvSpPr>
            <a:spLocks noGrp="1"/>
          </p:cNvSpPr>
          <p:nvPr>
            <p:ph type="sldNum" sz="quarter" idx="3"/>
          </p:nvPr>
        </p:nvSpPr>
        <p:spPr>
          <a:xfrm>
            <a:off x="3854939" y="9440646"/>
            <a:ext cx="2949099" cy="496967"/>
          </a:xfrm>
          <a:prstGeom prst="rect">
            <a:avLst/>
          </a:prstGeom>
        </p:spPr>
        <p:txBody>
          <a:bodyPr vert="horz" lIns="91120" tIns="45560" rIns="91120" bIns="45560" rtlCol="0" anchor="b"/>
          <a:lstStyle>
            <a:lvl1pPr algn="r">
              <a:defRPr sz="1200"/>
            </a:lvl1pPr>
          </a:lstStyle>
          <a:p>
            <a:pPr rtl="0"/>
            <a:fld id="{478CED2E-E2DE-D348-B6DD-6AE14574F50E}" type="slidenum">
              <a:rPr kumimoji="1" lang="ja-JP" altLang="en-US" smtClean="0"/>
              <a:pPr/>
              <a:t>‹#›</a:t>
            </a:fld>
            <a:endParaRPr kumimoji="1" lang="ja-JP" altLang="en-US"/>
          </a:p>
        </p:txBody>
      </p:sp>
    </p:spTree>
    <p:extLst>
      <p:ext uri="{BB962C8B-B14F-4D97-AF65-F5344CB8AC3E}">
        <p14:creationId xmlns:p14="http://schemas.microsoft.com/office/powerpoint/2010/main" val="7685814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099" cy="496967"/>
          </a:xfrm>
          <a:prstGeom prst="rect">
            <a:avLst/>
          </a:prstGeom>
        </p:spPr>
        <p:txBody>
          <a:bodyPr vert="horz" lIns="91120" tIns="45560" rIns="91120" bIns="45560" rtlCol="0"/>
          <a:lstStyle>
            <a:lvl1pPr algn="l">
              <a:defRPr sz="1200"/>
            </a:lvl1pPr>
          </a:lstStyle>
          <a:p>
            <a:pPr rtl="0"/>
            <a:endParaRPr kumimoji="1" lang="ja-JP" altLang="en-US"/>
          </a:p>
        </p:txBody>
      </p:sp>
      <p:sp>
        <p:nvSpPr>
          <p:cNvPr id="3" name="日付プレースホルダー 2"/>
          <p:cNvSpPr>
            <a:spLocks noGrp="1"/>
          </p:cNvSpPr>
          <p:nvPr>
            <p:ph type="dt" idx="1"/>
          </p:nvPr>
        </p:nvSpPr>
        <p:spPr>
          <a:xfrm>
            <a:off x="3854939" y="0"/>
            <a:ext cx="2949099" cy="496967"/>
          </a:xfrm>
          <a:prstGeom prst="rect">
            <a:avLst/>
          </a:prstGeom>
        </p:spPr>
        <p:txBody>
          <a:bodyPr vert="horz" lIns="91120" tIns="45560" rIns="91120" bIns="45560" rtlCol="0"/>
          <a:lstStyle>
            <a:lvl1pPr algn="r">
              <a:defRPr sz="1200"/>
            </a:lvl1pPr>
          </a:lstStyle>
          <a:p>
            <a:pPr rtl="0"/>
            <a:fld id="{9476B07A-23E4-1740-82EA-0F217ABD4CF0}" type="datetimeFigureOut">
              <a:rPr kumimoji="1" lang="ja-JP" altLang="en-US" smtClean="0"/>
              <a:pPr rtl="0"/>
              <a:t>2025/4/23</a:t>
            </a:fld>
            <a:endParaRPr kumimoji="1" lang="ja-JP" altLang="en-US"/>
          </a:p>
        </p:txBody>
      </p:sp>
      <p:sp>
        <p:nvSpPr>
          <p:cNvPr id="4" name="スライド イメージ プレースホルダー 3"/>
          <p:cNvSpPr>
            <a:spLocks noGrp="1" noRot="1" noChangeAspect="1"/>
          </p:cNvSpPr>
          <p:nvPr>
            <p:ph type="sldImg" idx="2"/>
          </p:nvPr>
        </p:nvSpPr>
        <p:spPr>
          <a:xfrm>
            <a:off x="2114550" y="746125"/>
            <a:ext cx="2576513" cy="3725863"/>
          </a:xfrm>
          <a:prstGeom prst="rect">
            <a:avLst/>
          </a:prstGeom>
          <a:noFill/>
          <a:ln w="12700">
            <a:solidFill>
              <a:prstClr val="black"/>
            </a:solidFill>
          </a:ln>
        </p:spPr>
        <p:txBody>
          <a:bodyPr vert="horz" lIns="91120" tIns="45560" rIns="91120" bIns="45560" rtlCol="0" anchor="ctr"/>
          <a:lstStyle/>
          <a:p>
            <a:pPr rtl="0"/>
            <a:endParaRPr lang="ja-JP" altLang="en-US"/>
          </a:p>
        </p:txBody>
      </p:sp>
      <p:sp>
        <p:nvSpPr>
          <p:cNvPr id="5" name="ノート プレースホルダー 4"/>
          <p:cNvSpPr>
            <a:spLocks noGrp="1"/>
          </p:cNvSpPr>
          <p:nvPr>
            <p:ph type="body" sz="quarter" idx="3"/>
          </p:nvPr>
        </p:nvSpPr>
        <p:spPr>
          <a:xfrm>
            <a:off x="680562" y="4721186"/>
            <a:ext cx="5444490" cy="4472702"/>
          </a:xfrm>
          <a:prstGeom prst="rect">
            <a:avLst/>
          </a:prstGeom>
        </p:spPr>
        <p:txBody>
          <a:bodyPr vert="horz" lIns="91120" tIns="45560" rIns="91120" bIns="45560" rtlCol="0"/>
          <a:lstStyle/>
          <a:p>
            <a:pPr lvl="0" rtl="0"/>
            <a:r>
              <a:rPr lang="ko"/>
              <a:t>マスター テキストの書式設定</a:t>
            </a:r>
          </a:p>
          <a:p>
            <a:pPr lvl="1" rtl="0"/>
            <a:r>
              <a:rPr lang="ko"/>
              <a:t>第 2 レベル</a:t>
            </a:r>
          </a:p>
          <a:p>
            <a:pPr lvl="2" rtl="0"/>
            <a:r>
              <a:rPr lang="ko"/>
              <a:t>第 3 レベル</a:t>
            </a:r>
          </a:p>
          <a:p>
            <a:pPr lvl="3" rtl="0"/>
            <a:r>
              <a:rPr lang="ko"/>
              <a:t>第 4 レベル</a:t>
            </a:r>
          </a:p>
          <a:p>
            <a:pPr lvl="4" rtl="0"/>
            <a:r>
              <a:rPr lang="ko"/>
              <a:t>第 5 レベル</a:t>
            </a:r>
          </a:p>
        </p:txBody>
      </p:sp>
      <p:sp>
        <p:nvSpPr>
          <p:cNvPr id="6" name="フッター プレースホルダー 5"/>
          <p:cNvSpPr>
            <a:spLocks noGrp="1"/>
          </p:cNvSpPr>
          <p:nvPr>
            <p:ph type="ftr" sz="quarter" idx="4"/>
          </p:nvPr>
        </p:nvSpPr>
        <p:spPr>
          <a:xfrm>
            <a:off x="0" y="9440646"/>
            <a:ext cx="2949099" cy="496967"/>
          </a:xfrm>
          <a:prstGeom prst="rect">
            <a:avLst/>
          </a:prstGeom>
        </p:spPr>
        <p:txBody>
          <a:bodyPr vert="horz" lIns="91120" tIns="45560" rIns="91120" bIns="45560" rtlCol="0" anchor="b"/>
          <a:lstStyle>
            <a:lvl1pPr algn="l">
              <a:defRPr sz="1200"/>
            </a:lvl1pPr>
          </a:lstStyle>
          <a:p>
            <a:pPr rtl="0"/>
            <a:endParaRPr kumimoji="1" lang="ja-JP" altLang="en-US"/>
          </a:p>
        </p:txBody>
      </p:sp>
      <p:sp>
        <p:nvSpPr>
          <p:cNvPr id="7" name="スライド番号プレースホルダー 6"/>
          <p:cNvSpPr>
            <a:spLocks noGrp="1"/>
          </p:cNvSpPr>
          <p:nvPr>
            <p:ph type="sldNum" sz="quarter" idx="5"/>
          </p:nvPr>
        </p:nvSpPr>
        <p:spPr>
          <a:xfrm>
            <a:off x="3854939" y="9440646"/>
            <a:ext cx="2949099" cy="496967"/>
          </a:xfrm>
          <a:prstGeom prst="rect">
            <a:avLst/>
          </a:prstGeom>
        </p:spPr>
        <p:txBody>
          <a:bodyPr vert="horz" lIns="91120" tIns="45560" rIns="91120" bIns="45560" rtlCol="0" anchor="b"/>
          <a:lstStyle>
            <a:lvl1pPr algn="r">
              <a:defRPr sz="1200"/>
            </a:lvl1pPr>
          </a:lstStyle>
          <a:p>
            <a:pPr rtl="0"/>
            <a:fld id="{AC6128A7-304F-A446-9586-3F1E8C02B1AF}" type="slidenum">
              <a:rPr kumimoji="1" lang="ja-JP" altLang="en-US" smtClean="0"/>
              <a:pPr/>
              <a:t>‹#›</a:t>
            </a:fld>
            <a:endParaRPr kumimoji="1" lang="ja-JP" altLang="en-US"/>
          </a:p>
        </p:txBody>
      </p:sp>
    </p:spTree>
    <p:extLst>
      <p:ext uri="{BB962C8B-B14F-4D97-AF65-F5344CB8AC3E}">
        <p14:creationId xmlns:p14="http://schemas.microsoft.com/office/powerpoint/2010/main" val="271654539"/>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kumimoji="1" sz="1200" kern="1200">
        <a:solidFill>
          <a:schemeClr val="tx1"/>
        </a:solidFill>
        <a:latin typeface="+mn-lt"/>
        <a:ea typeface="+mn-ea"/>
        <a:cs typeface="+mn-cs"/>
      </a:defRPr>
    </a:lvl1pPr>
    <a:lvl2pPr marL="457200" algn="l" defTabSz="457200" rtl="0" eaLnBrk="1" latinLnBrk="0" hangingPunct="1">
      <a:defRPr kumimoji="1" sz="1200" kern="1200">
        <a:solidFill>
          <a:schemeClr val="tx1"/>
        </a:solidFill>
        <a:latin typeface="+mn-lt"/>
        <a:ea typeface="+mn-ea"/>
        <a:cs typeface="+mn-cs"/>
      </a:defRPr>
    </a:lvl2pPr>
    <a:lvl3pPr marL="914400" algn="l" defTabSz="457200" rtl="0" eaLnBrk="1" latinLnBrk="0" hangingPunct="1">
      <a:defRPr kumimoji="1" sz="1200" kern="1200">
        <a:solidFill>
          <a:schemeClr val="tx1"/>
        </a:solidFill>
        <a:latin typeface="+mn-lt"/>
        <a:ea typeface="+mn-ea"/>
        <a:cs typeface="+mn-cs"/>
      </a:defRPr>
    </a:lvl3pPr>
    <a:lvl4pPr marL="1371600" algn="l" defTabSz="457200" rtl="0" eaLnBrk="1" latinLnBrk="0" hangingPunct="1">
      <a:defRPr kumimoji="1" sz="1200" kern="1200">
        <a:solidFill>
          <a:schemeClr val="tx1"/>
        </a:solidFill>
        <a:latin typeface="+mn-lt"/>
        <a:ea typeface="+mn-ea"/>
        <a:cs typeface="+mn-cs"/>
      </a:defRPr>
    </a:lvl4pPr>
    <a:lvl5pPr marL="1828800" algn="l" defTabSz="457200" rtl="0" eaLnBrk="1" latinLnBrk="0" hangingPunct="1">
      <a:defRPr kumimoji="1" sz="1200" kern="1200">
        <a:solidFill>
          <a:schemeClr val="tx1"/>
        </a:solidFill>
        <a:latin typeface="+mn-lt"/>
        <a:ea typeface="+mn-ea"/>
        <a:cs typeface="+mn-cs"/>
      </a:defRPr>
    </a:lvl5pPr>
    <a:lvl6pPr marL="2286000" algn="l" defTabSz="457200" rtl="0" eaLnBrk="1" latinLnBrk="0" hangingPunct="1">
      <a:defRPr kumimoji="1" sz="1200" kern="1200">
        <a:solidFill>
          <a:schemeClr val="tx1"/>
        </a:solidFill>
        <a:latin typeface="+mn-lt"/>
        <a:ea typeface="+mn-ea"/>
        <a:cs typeface="+mn-cs"/>
      </a:defRPr>
    </a:lvl6pPr>
    <a:lvl7pPr marL="2743200" algn="l" defTabSz="457200" rtl="0" eaLnBrk="1" latinLnBrk="0" hangingPunct="1">
      <a:defRPr kumimoji="1" sz="1200" kern="1200">
        <a:solidFill>
          <a:schemeClr val="tx1"/>
        </a:solidFill>
        <a:latin typeface="+mn-lt"/>
        <a:ea typeface="+mn-ea"/>
        <a:cs typeface="+mn-cs"/>
      </a:defRPr>
    </a:lvl7pPr>
    <a:lvl8pPr marL="3200400" algn="l" defTabSz="457200" rtl="0" eaLnBrk="1" latinLnBrk="0" hangingPunct="1">
      <a:defRPr kumimoji="1" sz="1200" kern="1200">
        <a:solidFill>
          <a:schemeClr val="tx1"/>
        </a:solidFill>
        <a:latin typeface="+mn-lt"/>
        <a:ea typeface="+mn-ea"/>
        <a:cs typeface="+mn-cs"/>
      </a:defRPr>
    </a:lvl8pPr>
    <a:lvl9pPr marL="3657600" algn="l" defTabSz="4572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kumimoji="1" lang="ja-JP" altLang="en-US"/>
          </a:p>
        </p:txBody>
      </p:sp>
      <p:sp>
        <p:nvSpPr>
          <p:cNvPr id="4" name="スライド番号プレースホルダー 3"/>
          <p:cNvSpPr>
            <a:spLocks noGrp="1"/>
          </p:cNvSpPr>
          <p:nvPr>
            <p:ph type="sldNum" sz="quarter" idx="10"/>
          </p:nvPr>
        </p:nvSpPr>
        <p:spPr/>
        <p:txBody>
          <a:bodyPr rtlCol="0"/>
          <a:lstStyle/>
          <a:p>
            <a:pPr rtl="0"/>
            <a:fld id="{AC6128A7-304F-A446-9586-3F1E8C02B1AF}" type="slidenum">
              <a:rPr kumimoji="1" lang="ja-JP" altLang="en-US" smtClean="0"/>
              <a:pPr/>
              <a:t>1</a:t>
            </a:fld>
            <a:endParaRPr kumimoji="1" lang="ja-JP" altLang="en-US"/>
          </a:p>
        </p:txBody>
      </p:sp>
    </p:spTree>
    <p:extLst>
      <p:ext uri="{BB962C8B-B14F-4D97-AF65-F5344CB8AC3E}">
        <p14:creationId xmlns:p14="http://schemas.microsoft.com/office/powerpoint/2010/main" val="14347250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kumimoji="1" lang="ja-JP" altLang="en-US"/>
          </a:p>
        </p:txBody>
      </p:sp>
      <p:sp>
        <p:nvSpPr>
          <p:cNvPr id="4" name="スライド番号プレースホルダー 3"/>
          <p:cNvSpPr>
            <a:spLocks noGrp="1"/>
          </p:cNvSpPr>
          <p:nvPr>
            <p:ph type="sldNum" sz="quarter" idx="10"/>
          </p:nvPr>
        </p:nvSpPr>
        <p:spPr/>
        <p:txBody>
          <a:bodyPr rtlCol="0"/>
          <a:lstStyle/>
          <a:p>
            <a:pPr rtl="0"/>
            <a:fld id="{AC6128A7-304F-A446-9586-3F1E8C02B1AF}" type="slidenum">
              <a:rPr kumimoji="1" lang="ja-JP" altLang="en-US" smtClean="0"/>
              <a:pPr rtl="0"/>
              <a:t>2</a:t>
            </a:fld>
            <a:endParaRPr kumimoji="1" lang="ja-JP" altLang="en-US"/>
          </a:p>
        </p:txBody>
      </p:sp>
    </p:spTree>
    <p:extLst>
      <p:ext uri="{BB962C8B-B14F-4D97-AF65-F5344CB8AC3E}">
        <p14:creationId xmlns:p14="http://schemas.microsoft.com/office/powerpoint/2010/main" val="37767829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AC6128A7-304F-A446-9586-3F1E8C02B1AF}" type="slidenum">
              <a:rPr kumimoji="1" lang="ja-JP" altLang="en-US" smtClean="0"/>
              <a:pPr/>
              <a:t>3</a:t>
            </a:fld>
            <a:endParaRPr kumimoji="1" lang="ja-JP" altLang="en-US"/>
          </a:p>
        </p:txBody>
      </p:sp>
    </p:spTree>
    <p:extLst>
      <p:ext uri="{BB962C8B-B14F-4D97-AF65-F5344CB8AC3E}">
        <p14:creationId xmlns:p14="http://schemas.microsoft.com/office/powerpoint/2010/main" val="31764422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AC6128A7-304F-A446-9586-3F1E8C02B1AF}" type="slidenum">
              <a:rPr kumimoji="1" lang="ja-JP" altLang="en-US" smtClean="0"/>
              <a:pPr/>
              <a:t>4</a:t>
            </a:fld>
            <a:endParaRPr kumimoji="1" lang="ja-JP" altLang="en-US"/>
          </a:p>
        </p:txBody>
      </p:sp>
    </p:spTree>
    <p:extLst>
      <p:ext uri="{BB962C8B-B14F-4D97-AF65-F5344CB8AC3E}">
        <p14:creationId xmlns:p14="http://schemas.microsoft.com/office/powerpoint/2010/main" val="3026677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3077283"/>
            <a:ext cx="5829300" cy="2123369"/>
          </a:xfrm>
        </p:spPr>
        <p:txBody>
          <a:bodyPr rtlCol="0"/>
          <a:lstStyle/>
          <a:p>
            <a:pPr rtl="0"/>
            <a:r>
              <a:rPr lang="ko"/>
              <a:t>マスター タイトルの書式設定</a:t>
            </a:r>
          </a:p>
        </p:txBody>
      </p:sp>
      <p:sp>
        <p:nvSpPr>
          <p:cNvPr id="3" name="サブタイトル 2"/>
          <p:cNvSpPr>
            <a:spLocks noGrp="1"/>
          </p:cNvSpPr>
          <p:nvPr>
            <p:ph type="subTitle" idx="1"/>
          </p:nvPr>
        </p:nvSpPr>
        <p:spPr>
          <a:xfrm>
            <a:off x="1028700" y="5613400"/>
            <a:ext cx="4800600" cy="2531533"/>
          </a:xfrm>
        </p:spPr>
        <p:txBody>
          <a:bodyPr rtlCol="0"/>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ko"/>
              <a:t>マスター サブタイトルの書式設定</a:t>
            </a:r>
          </a:p>
        </p:txBody>
      </p:sp>
      <p:sp>
        <p:nvSpPr>
          <p:cNvPr id="4" name="日付プレースホルダー 3"/>
          <p:cNvSpPr>
            <a:spLocks noGrp="1"/>
          </p:cNvSpPr>
          <p:nvPr>
            <p:ph type="dt" sz="half" idx="10"/>
          </p:nvPr>
        </p:nvSpPr>
        <p:spPr/>
        <p:txBody>
          <a:bodyPr rtlCol="0"/>
          <a:lstStyle/>
          <a:p>
            <a:pPr rtl="0"/>
            <a:r>
              <a:rPr kumimoji="1" lang="ja-JP" altLang="en-US"/>
              <a:t>2023/1/17</a:t>
            </a:r>
          </a:p>
        </p:txBody>
      </p:sp>
      <p:sp>
        <p:nvSpPr>
          <p:cNvPr id="5" name="フッター プレースホルダー 4"/>
          <p:cNvSpPr>
            <a:spLocks noGrp="1"/>
          </p:cNvSpPr>
          <p:nvPr>
            <p:ph type="ftr" sz="quarter" idx="11"/>
          </p:nvPr>
        </p:nvSpPr>
        <p:spPr/>
        <p:txBody>
          <a:bodyPr rtlCol="0"/>
          <a:lstStyle/>
          <a:p>
            <a:pPr rtl="0"/>
            <a:r>
              <a:rPr lang="ko"/>
              <a:t>12. 糖尿病と歯周病</a:t>
            </a:r>
          </a:p>
          <a:p>
            <a:pPr rtl="0"/>
            <a:endParaRPr lang="ko"/>
          </a:p>
        </p:txBody>
      </p:sp>
      <p:sp>
        <p:nvSpPr>
          <p:cNvPr id="6" name="スライド番号プレースホルダー 5"/>
          <p:cNvSpPr>
            <a:spLocks noGrp="1"/>
          </p:cNvSpPr>
          <p:nvPr>
            <p:ph type="sldNum" sz="quarter" idx="12"/>
          </p:nvPr>
        </p:nvSpPr>
        <p:spPr/>
        <p:txBody>
          <a:bodyPr rtlCol="0"/>
          <a:lstStyle/>
          <a:p>
            <a:pPr rtl="0"/>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23774211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p>
            <a:pPr rtl="0"/>
            <a:r>
              <a:rPr lang="ko"/>
              <a:t>マスター タイトルの書式設定</a:t>
            </a:r>
          </a:p>
        </p:txBody>
      </p:sp>
      <p:sp>
        <p:nvSpPr>
          <p:cNvPr id="3" name="コンテンツ プレースホルダー 2"/>
          <p:cNvSpPr>
            <a:spLocks noGrp="1"/>
          </p:cNvSpPr>
          <p:nvPr>
            <p:ph idx="1"/>
          </p:nvPr>
        </p:nvSpPr>
        <p:spPr/>
        <p:txBody>
          <a:bodyPr rtlCol="0"/>
          <a:lstStyle/>
          <a:p>
            <a:pPr lvl="0" rtl="0"/>
            <a:r>
              <a:rPr lang="ko"/>
              <a:t>マスター テキストの書式設定</a:t>
            </a:r>
          </a:p>
          <a:p>
            <a:pPr lvl="1" rtl="0"/>
            <a:r>
              <a:rPr lang="ko"/>
              <a:t>第 2 レベル</a:t>
            </a:r>
          </a:p>
          <a:p>
            <a:pPr lvl="2" rtl="0"/>
            <a:r>
              <a:rPr lang="ko"/>
              <a:t>第 3 レベル</a:t>
            </a:r>
          </a:p>
          <a:p>
            <a:pPr lvl="3" rtl="0"/>
            <a:r>
              <a:rPr lang="ko"/>
              <a:t>第 4 レベル</a:t>
            </a:r>
          </a:p>
          <a:p>
            <a:pPr lvl="4" rtl="0"/>
            <a:r>
              <a:rPr lang="ko"/>
              <a:t>第 5 レベル</a:t>
            </a:r>
          </a:p>
        </p:txBody>
      </p:sp>
      <p:sp>
        <p:nvSpPr>
          <p:cNvPr id="4" name="日付プレースホルダー 3"/>
          <p:cNvSpPr>
            <a:spLocks noGrp="1"/>
          </p:cNvSpPr>
          <p:nvPr>
            <p:ph type="dt" sz="half" idx="10"/>
          </p:nvPr>
        </p:nvSpPr>
        <p:spPr/>
        <p:txBody>
          <a:bodyPr rtlCol="0"/>
          <a:lstStyle/>
          <a:p>
            <a:pPr rtl="0"/>
            <a:r>
              <a:rPr kumimoji="1" lang="ja-JP" altLang="en-US"/>
              <a:t>2023/1/17</a:t>
            </a:r>
          </a:p>
        </p:txBody>
      </p:sp>
      <p:sp>
        <p:nvSpPr>
          <p:cNvPr id="5" name="フッター プレースホルダー 4"/>
          <p:cNvSpPr>
            <a:spLocks noGrp="1"/>
          </p:cNvSpPr>
          <p:nvPr>
            <p:ph type="ftr" sz="quarter" idx="11"/>
          </p:nvPr>
        </p:nvSpPr>
        <p:spPr/>
        <p:txBody>
          <a:bodyPr rtlCol="0"/>
          <a:lstStyle/>
          <a:p>
            <a:pPr rtl="0"/>
            <a:r>
              <a:rPr lang="ko"/>
              <a:t>12. 糖尿病と歯周病</a:t>
            </a:r>
          </a:p>
          <a:p>
            <a:pPr rtl="0"/>
            <a:endParaRPr lang="ko"/>
          </a:p>
        </p:txBody>
      </p:sp>
      <p:sp>
        <p:nvSpPr>
          <p:cNvPr id="6" name="スライド番号プレースホルダー 5"/>
          <p:cNvSpPr>
            <a:spLocks noGrp="1"/>
          </p:cNvSpPr>
          <p:nvPr>
            <p:ph type="sldNum" sz="quarter" idx="12"/>
          </p:nvPr>
        </p:nvSpPr>
        <p:spPr/>
        <p:txBody>
          <a:bodyPr rtlCol="0"/>
          <a:lstStyle/>
          <a:p>
            <a:pPr rtl="0"/>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35207282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735" y="6365522"/>
            <a:ext cx="5829300" cy="1967442"/>
          </a:xfrm>
        </p:spPr>
        <p:txBody>
          <a:bodyPr rtlCol="0" anchor="t"/>
          <a:lstStyle>
            <a:lvl1pPr algn="l">
              <a:defRPr sz="4000" b="1" cap="all"/>
            </a:lvl1pPr>
          </a:lstStyle>
          <a:p>
            <a:pPr rtl="0"/>
            <a:r>
              <a:rPr lang="ko"/>
              <a:t>マスター タイトルの書式設定</a:t>
            </a:r>
          </a:p>
        </p:txBody>
      </p:sp>
      <p:sp>
        <p:nvSpPr>
          <p:cNvPr id="3" name="テキスト プレースホルダー 2"/>
          <p:cNvSpPr>
            <a:spLocks noGrp="1"/>
          </p:cNvSpPr>
          <p:nvPr>
            <p:ph type="body" idx="1"/>
          </p:nvPr>
        </p:nvSpPr>
        <p:spPr>
          <a:xfrm>
            <a:off x="541735" y="4198587"/>
            <a:ext cx="5829300" cy="2166936"/>
          </a:xfrm>
        </p:spPr>
        <p:txBody>
          <a:bodyPr rtlCol="0"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ko"/>
              <a:t>マスター テキストの書式設定</a:t>
            </a:r>
          </a:p>
        </p:txBody>
      </p:sp>
      <p:sp>
        <p:nvSpPr>
          <p:cNvPr id="4" name="日付プレースホルダー 3"/>
          <p:cNvSpPr>
            <a:spLocks noGrp="1"/>
          </p:cNvSpPr>
          <p:nvPr>
            <p:ph type="dt" sz="half" idx="10"/>
          </p:nvPr>
        </p:nvSpPr>
        <p:spPr/>
        <p:txBody>
          <a:bodyPr rtlCol="0"/>
          <a:lstStyle/>
          <a:p>
            <a:pPr rtl="0"/>
            <a:r>
              <a:rPr kumimoji="1" lang="ja-JP" altLang="en-US"/>
              <a:t>2023/1/17</a:t>
            </a:r>
          </a:p>
        </p:txBody>
      </p:sp>
      <p:sp>
        <p:nvSpPr>
          <p:cNvPr id="5" name="フッター プレースホルダー 4"/>
          <p:cNvSpPr>
            <a:spLocks noGrp="1"/>
          </p:cNvSpPr>
          <p:nvPr>
            <p:ph type="ftr" sz="quarter" idx="11"/>
          </p:nvPr>
        </p:nvSpPr>
        <p:spPr/>
        <p:txBody>
          <a:bodyPr rtlCol="0"/>
          <a:lstStyle/>
          <a:p>
            <a:pPr rtl="0"/>
            <a:r>
              <a:rPr lang="ko"/>
              <a:t>12. 糖尿病と歯周病</a:t>
            </a:r>
          </a:p>
          <a:p>
            <a:pPr rtl="0"/>
            <a:endParaRPr lang="ko"/>
          </a:p>
        </p:txBody>
      </p:sp>
      <p:sp>
        <p:nvSpPr>
          <p:cNvPr id="6" name="スライド番号プレースホルダー 5"/>
          <p:cNvSpPr>
            <a:spLocks noGrp="1"/>
          </p:cNvSpPr>
          <p:nvPr>
            <p:ph type="sldNum" sz="quarter" idx="12"/>
          </p:nvPr>
        </p:nvSpPr>
        <p:spPr/>
        <p:txBody>
          <a:bodyPr rtlCol="0"/>
          <a:lstStyle/>
          <a:p>
            <a:pPr rtl="0"/>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1175092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p>
            <a:pPr rtl="0"/>
            <a:r>
              <a:rPr lang="ko"/>
              <a:t>マスター タイトルの書式設定</a:t>
            </a:r>
          </a:p>
        </p:txBody>
      </p:sp>
      <p:sp>
        <p:nvSpPr>
          <p:cNvPr id="3" name="コンテンツ プレースホルダー 2"/>
          <p:cNvSpPr>
            <a:spLocks noGrp="1"/>
          </p:cNvSpPr>
          <p:nvPr>
            <p:ph sz="half" idx="1"/>
          </p:nvPr>
        </p:nvSpPr>
        <p:spPr>
          <a:xfrm>
            <a:off x="342900" y="2311402"/>
            <a:ext cx="3028950" cy="6537502"/>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rtl="0"/>
            <a:r>
              <a:rPr lang="ko"/>
              <a:t>マスター テキストの書式設定</a:t>
            </a:r>
          </a:p>
          <a:p>
            <a:pPr lvl="1" rtl="0"/>
            <a:r>
              <a:rPr lang="ko"/>
              <a:t>第 2 レベル</a:t>
            </a:r>
          </a:p>
          <a:p>
            <a:pPr lvl="2" rtl="0"/>
            <a:r>
              <a:rPr lang="ko"/>
              <a:t>第 3 レベル</a:t>
            </a:r>
          </a:p>
          <a:p>
            <a:pPr lvl="3" rtl="0"/>
            <a:r>
              <a:rPr lang="ko"/>
              <a:t>第 4 レベル</a:t>
            </a:r>
          </a:p>
          <a:p>
            <a:pPr lvl="4" rtl="0"/>
            <a:r>
              <a:rPr lang="ko"/>
              <a:t>第 5 レベル</a:t>
            </a:r>
          </a:p>
        </p:txBody>
      </p:sp>
      <p:sp>
        <p:nvSpPr>
          <p:cNvPr id="4" name="コンテンツ プレースホルダー 3"/>
          <p:cNvSpPr>
            <a:spLocks noGrp="1"/>
          </p:cNvSpPr>
          <p:nvPr>
            <p:ph sz="half" idx="2"/>
          </p:nvPr>
        </p:nvSpPr>
        <p:spPr>
          <a:xfrm>
            <a:off x="3486150" y="2311402"/>
            <a:ext cx="3028950" cy="6537502"/>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rtl="0"/>
            <a:r>
              <a:rPr lang="ko"/>
              <a:t>マスター テキストの書式設定</a:t>
            </a:r>
          </a:p>
          <a:p>
            <a:pPr lvl="1" rtl="0"/>
            <a:r>
              <a:rPr lang="ko"/>
              <a:t>第 2 レベル</a:t>
            </a:r>
          </a:p>
          <a:p>
            <a:pPr lvl="2" rtl="0"/>
            <a:r>
              <a:rPr lang="ko"/>
              <a:t>第 3 レベル</a:t>
            </a:r>
          </a:p>
          <a:p>
            <a:pPr lvl="3" rtl="0"/>
            <a:r>
              <a:rPr lang="ko"/>
              <a:t>第 4 レベル</a:t>
            </a:r>
          </a:p>
          <a:p>
            <a:pPr lvl="4" rtl="0"/>
            <a:r>
              <a:rPr lang="ko"/>
              <a:t>第 5 レベル</a:t>
            </a:r>
          </a:p>
        </p:txBody>
      </p:sp>
      <p:sp>
        <p:nvSpPr>
          <p:cNvPr id="5" name="日付プレースホルダー 4"/>
          <p:cNvSpPr>
            <a:spLocks noGrp="1"/>
          </p:cNvSpPr>
          <p:nvPr>
            <p:ph type="dt" sz="half" idx="10"/>
          </p:nvPr>
        </p:nvSpPr>
        <p:spPr/>
        <p:txBody>
          <a:bodyPr rtlCol="0"/>
          <a:lstStyle/>
          <a:p>
            <a:pPr rtl="0"/>
            <a:r>
              <a:rPr kumimoji="1" lang="ja-JP" altLang="en-US"/>
              <a:t>2023/1/17</a:t>
            </a:r>
          </a:p>
        </p:txBody>
      </p:sp>
      <p:sp>
        <p:nvSpPr>
          <p:cNvPr id="6" name="フッター プレースホルダー 5"/>
          <p:cNvSpPr>
            <a:spLocks noGrp="1"/>
          </p:cNvSpPr>
          <p:nvPr>
            <p:ph type="ftr" sz="quarter" idx="11"/>
          </p:nvPr>
        </p:nvSpPr>
        <p:spPr/>
        <p:txBody>
          <a:bodyPr rtlCol="0"/>
          <a:lstStyle/>
          <a:p>
            <a:pPr rtl="0"/>
            <a:r>
              <a:rPr lang="ko"/>
              <a:t>12. 糖尿病と歯周病</a:t>
            </a:r>
          </a:p>
          <a:p>
            <a:pPr rtl="0"/>
            <a:endParaRPr lang="ko"/>
          </a:p>
        </p:txBody>
      </p:sp>
      <p:sp>
        <p:nvSpPr>
          <p:cNvPr id="7" name="スライド番号プレースホルダー 6"/>
          <p:cNvSpPr>
            <a:spLocks noGrp="1"/>
          </p:cNvSpPr>
          <p:nvPr>
            <p:ph type="sldNum" sz="quarter" idx="12"/>
          </p:nvPr>
        </p:nvSpPr>
        <p:spPr/>
        <p:txBody>
          <a:bodyPr rtlCol="0"/>
          <a:lstStyle/>
          <a:p>
            <a:pPr rtl="0"/>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2188834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lvl1pPr>
              <a:defRPr/>
            </a:lvl1pPr>
          </a:lstStyle>
          <a:p>
            <a:pPr rtl="0"/>
            <a:r>
              <a:rPr lang="ko"/>
              <a:t>マスター タイトルの書式設定</a:t>
            </a:r>
          </a:p>
        </p:txBody>
      </p:sp>
      <p:sp>
        <p:nvSpPr>
          <p:cNvPr id="3" name="テキスト プレースホルダー 2"/>
          <p:cNvSpPr>
            <a:spLocks noGrp="1"/>
          </p:cNvSpPr>
          <p:nvPr>
            <p:ph type="body" idx="1"/>
          </p:nvPr>
        </p:nvSpPr>
        <p:spPr>
          <a:xfrm>
            <a:off x="342900" y="2217385"/>
            <a:ext cx="3030141" cy="924101"/>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ko"/>
              <a:t>マスター テキストの書式設定</a:t>
            </a:r>
          </a:p>
        </p:txBody>
      </p:sp>
      <p:sp>
        <p:nvSpPr>
          <p:cNvPr id="4" name="コンテンツ プレースホルダー 3"/>
          <p:cNvSpPr>
            <a:spLocks noGrp="1"/>
          </p:cNvSpPr>
          <p:nvPr>
            <p:ph sz="half" idx="2"/>
          </p:nvPr>
        </p:nvSpPr>
        <p:spPr>
          <a:xfrm>
            <a:off x="342900" y="3141486"/>
            <a:ext cx="3030141" cy="5707416"/>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ko"/>
              <a:t>マスター テキストの書式設定</a:t>
            </a:r>
          </a:p>
          <a:p>
            <a:pPr lvl="1" rtl="0"/>
            <a:r>
              <a:rPr lang="ko"/>
              <a:t>第 2 レベル</a:t>
            </a:r>
          </a:p>
          <a:p>
            <a:pPr lvl="2" rtl="0"/>
            <a:r>
              <a:rPr lang="ko"/>
              <a:t>第 3 レベル</a:t>
            </a:r>
          </a:p>
          <a:p>
            <a:pPr lvl="3" rtl="0"/>
            <a:r>
              <a:rPr lang="ko"/>
              <a:t>第 4 レベル</a:t>
            </a:r>
          </a:p>
          <a:p>
            <a:pPr lvl="4" rtl="0"/>
            <a:r>
              <a:rPr lang="ko"/>
              <a:t>第 5 レベル</a:t>
            </a:r>
          </a:p>
        </p:txBody>
      </p:sp>
      <p:sp>
        <p:nvSpPr>
          <p:cNvPr id="5" name="テキスト プレースホルダー 4"/>
          <p:cNvSpPr>
            <a:spLocks noGrp="1"/>
          </p:cNvSpPr>
          <p:nvPr>
            <p:ph type="body" sz="quarter" idx="3"/>
          </p:nvPr>
        </p:nvSpPr>
        <p:spPr>
          <a:xfrm>
            <a:off x="3483770" y="2217385"/>
            <a:ext cx="3031331" cy="924101"/>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ko"/>
              <a:t>マスター テキストの書式設定</a:t>
            </a:r>
          </a:p>
        </p:txBody>
      </p:sp>
      <p:sp>
        <p:nvSpPr>
          <p:cNvPr id="6" name="コンテンツ プレースホルダー 5"/>
          <p:cNvSpPr>
            <a:spLocks noGrp="1"/>
          </p:cNvSpPr>
          <p:nvPr>
            <p:ph sz="quarter" idx="4"/>
          </p:nvPr>
        </p:nvSpPr>
        <p:spPr>
          <a:xfrm>
            <a:off x="3483770" y="3141486"/>
            <a:ext cx="3031331" cy="5707416"/>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ko"/>
              <a:t>マスター テキストの書式設定</a:t>
            </a:r>
          </a:p>
          <a:p>
            <a:pPr lvl="1" rtl="0"/>
            <a:r>
              <a:rPr lang="ko"/>
              <a:t>第 2 レベル</a:t>
            </a:r>
          </a:p>
          <a:p>
            <a:pPr lvl="2" rtl="0"/>
            <a:r>
              <a:rPr lang="ko"/>
              <a:t>第 3 レベル</a:t>
            </a:r>
          </a:p>
          <a:p>
            <a:pPr lvl="3" rtl="0"/>
            <a:r>
              <a:rPr lang="ko"/>
              <a:t>第 4 レベル</a:t>
            </a:r>
          </a:p>
          <a:p>
            <a:pPr lvl="4" rtl="0"/>
            <a:r>
              <a:rPr lang="ko"/>
              <a:t>第 5 レベル</a:t>
            </a:r>
          </a:p>
        </p:txBody>
      </p:sp>
      <p:sp>
        <p:nvSpPr>
          <p:cNvPr id="7" name="日付プレースホルダー 6"/>
          <p:cNvSpPr>
            <a:spLocks noGrp="1"/>
          </p:cNvSpPr>
          <p:nvPr>
            <p:ph type="dt" sz="half" idx="10"/>
          </p:nvPr>
        </p:nvSpPr>
        <p:spPr/>
        <p:txBody>
          <a:bodyPr rtlCol="0"/>
          <a:lstStyle/>
          <a:p>
            <a:pPr rtl="0"/>
            <a:r>
              <a:rPr kumimoji="1" lang="ja-JP" altLang="en-US"/>
              <a:t>2023/1/17</a:t>
            </a:r>
          </a:p>
        </p:txBody>
      </p:sp>
      <p:sp>
        <p:nvSpPr>
          <p:cNvPr id="8" name="フッター プレースホルダー 7"/>
          <p:cNvSpPr>
            <a:spLocks noGrp="1"/>
          </p:cNvSpPr>
          <p:nvPr>
            <p:ph type="ftr" sz="quarter" idx="11"/>
          </p:nvPr>
        </p:nvSpPr>
        <p:spPr/>
        <p:txBody>
          <a:bodyPr rtlCol="0"/>
          <a:lstStyle/>
          <a:p>
            <a:pPr rtl="0"/>
            <a:r>
              <a:rPr lang="ko"/>
              <a:t>12. 糖尿病と歯周病</a:t>
            </a:r>
          </a:p>
          <a:p>
            <a:pPr rtl="0"/>
            <a:endParaRPr lang="ko"/>
          </a:p>
        </p:txBody>
      </p:sp>
      <p:sp>
        <p:nvSpPr>
          <p:cNvPr id="9" name="スライド番号プレースホルダー 8"/>
          <p:cNvSpPr>
            <a:spLocks noGrp="1"/>
          </p:cNvSpPr>
          <p:nvPr>
            <p:ph type="sldNum" sz="quarter" idx="12"/>
          </p:nvPr>
        </p:nvSpPr>
        <p:spPr/>
        <p:txBody>
          <a:bodyPr rtlCol="0"/>
          <a:lstStyle/>
          <a:p>
            <a:pPr rtl="0"/>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3010611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p>
            <a:pPr rtl="0"/>
            <a:r>
              <a:rPr lang="ko"/>
              <a:t>マスター タイトルの書式設定</a:t>
            </a:r>
          </a:p>
        </p:txBody>
      </p:sp>
      <p:sp>
        <p:nvSpPr>
          <p:cNvPr id="3" name="日付プレースホルダー 2"/>
          <p:cNvSpPr>
            <a:spLocks noGrp="1"/>
          </p:cNvSpPr>
          <p:nvPr>
            <p:ph type="dt" sz="half" idx="10"/>
          </p:nvPr>
        </p:nvSpPr>
        <p:spPr/>
        <p:txBody>
          <a:bodyPr rtlCol="0"/>
          <a:lstStyle/>
          <a:p>
            <a:pPr rtl="0"/>
            <a:r>
              <a:rPr kumimoji="1" lang="ja-JP" altLang="en-US"/>
              <a:t>2023/1/17</a:t>
            </a:r>
          </a:p>
        </p:txBody>
      </p:sp>
      <p:sp>
        <p:nvSpPr>
          <p:cNvPr id="4" name="フッター プレースホルダー 3"/>
          <p:cNvSpPr>
            <a:spLocks noGrp="1"/>
          </p:cNvSpPr>
          <p:nvPr>
            <p:ph type="ftr" sz="quarter" idx="11"/>
          </p:nvPr>
        </p:nvSpPr>
        <p:spPr/>
        <p:txBody>
          <a:bodyPr rtlCol="0"/>
          <a:lstStyle/>
          <a:p>
            <a:pPr rtl="0"/>
            <a:r>
              <a:rPr lang="ko"/>
              <a:t>12. 糖尿病と歯周病</a:t>
            </a:r>
          </a:p>
          <a:p>
            <a:pPr rtl="0"/>
            <a:endParaRPr lang="ko"/>
          </a:p>
        </p:txBody>
      </p:sp>
      <p:sp>
        <p:nvSpPr>
          <p:cNvPr id="5" name="スライド番号プレースホルダー 4"/>
          <p:cNvSpPr>
            <a:spLocks noGrp="1"/>
          </p:cNvSpPr>
          <p:nvPr>
            <p:ph type="sldNum" sz="quarter" idx="12"/>
          </p:nvPr>
        </p:nvSpPr>
        <p:spPr/>
        <p:txBody>
          <a:bodyPr rtlCol="0"/>
          <a:lstStyle/>
          <a:p>
            <a:pPr rtl="0"/>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16123421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rtlCol="0"/>
          <a:lstStyle/>
          <a:p>
            <a:pPr rtl="0"/>
            <a:r>
              <a:rPr kumimoji="1" lang="ja-JP" altLang="en-US"/>
              <a:t>2023/1/17</a:t>
            </a:r>
          </a:p>
        </p:txBody>
      </p:sp>
      <p:sp>
        <p:nvSpPr>
          <p:cNvPr id="3" name="フッター プレースホルダー 2"/>
          <p:cNvSpPr>
            <a:spLocks noGrp="1"/>
          </p:cNvSpPr>
          <p:nvPr>
            <p:ph type="ftr" sz="quarter" idx="11"/>
          </p:nvPr>
        </p:nvSpPr>
        <p:spPr/>
        <p:txBody>
          <a:bodyPr rtlCol="0"/>
          <a:lstStyle/>
          <a:p>
            <a:pPr rtl="0"/>
            <a:r>
              <a:rPr lang="ko"/>
              <a:t>12. 糖尿病と歯周病</a:t>
            </a:r>
          </a:p>
          <a:p>
            <a:pPr rtl="0"/>
            <a:endParaRPr lang="ko"/>
          </a:p>
        </p:txBody>
      </p:sp>
      <p:sp>
        <p:nvSpPr>
          <p:cNvPr id="4" name="スライド番号プレースホルダー 3"/>
          <p:cNvSpPr>
            <a:spLocks noGrp="1"/>
          </p:cNvSpPr>
          <p:nvPr>
            <p:ph type="sldNum" sz="quarter" idx="12"/>
          </p:nvPr>
        </p:nvSpPr>
        <p:spPr/>
        <p:txBody>
          <a:bodyPr rtlCol="0"/>
          <a:lstStyle/>
          <a:p>
            <a:pPr rtl="0"/>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31360293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1" y="394406"/>
            <a:ext cx="2256235" cy="1678517"/>
          </a:xfrm>
        </p:spPr>
        <p:txBody>
          <a:bodyPr rtlCol="0" anchor="b"/>
          <a:lstStyle>
            <a:lvl1pPr algn="l">
              <a:defRPr sz="2000" b="1"/>
            </a:lvl1pPr>
          </a:lstStyle>
          <a:p>
            <a:pPr rtl="0"/>
            <a:r>
              <a:rPr lang="ko"/>
              <a:t>マスター タイトルの書式設定</a:t>
            </a:r>
          </a:p>
        </p:txBody>
      </p:sp>
      <p:sp>
        <p:nvSpPr>
          <p:cNvPr id="3" name="コンテンツ プレースホルダー 2"/>
          <p:cNvSpPr>
            <a:spLocks noGrp="1"/>
          </p:cNvSpPr>
          <p:nvPr>
            <p:ph idx="1"/>
          </p:nvPr>
        </p:nvSpPr>
        <p:spPr>
          <a:xfrm>
            <a:off x="2681288" y="394406"/>
            <a:ext cx="3833813" cy="8454497"/>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ko"/>
              <a:t>マスター テキストの書式設定</a:t>
            </a:r>
          </a:p>
          <a:p>
            <a:pPr lvl="1" rtl="0"/>
            <a:r>
              <a:rPr lang="ko"/>
              <a:t>第 2 レベル</a:t>
            </a:r>
          </a:p>
          <a:p>
            <a:pPr lvl="2" rtl="0"/>
            <a:r>
              <a:rPr lang="ko"/>
              <a:t>第 3 レベル</a:t>
            </a:r>
          </a:p>
          <a:p>
            <a:pPr lvl="3" rtl="0"/>
            <a:r>
              <a:rPr lang="ko"/>
              <a:t>第 4 レベル</a:t>
            </a:r>
          </a:p>
          <a:p>
            <a:pPr lvl="4" rtl="0"/>
            <a:r>
              <a:rPr lang="ko"/>
              <a:t>第 5 レベル</a:t>
            </a:r>
          </a:p>
        </p:txBody>
      </p:sp>
      <p:sp>
        <p:nvSpPr>
          <p:cNvPr id="4" name="テキスト プレースホルダー 3"/>
          <p:cNvSpPr>
            <a:spLocks noGrp="1"/>
          </p:cNvSpPr>
          <p:nvPr>
            <p:ph type="body" sz="half" idx="2"/>
          </p:nvPr>
        </p:nvSpPr>
        <p:spPr>
          <a:xfrm>
            <a:off x="342901" y="2072923"/>
            <a:ext cx="2256235" cy="6775980"/>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ko"/>
              <a:t>マスター テキストの書式設定</a:t>
            </a:r>
          </a:p>
        </p:txBody>
      </p:sp>
      <p:sp>
        <p:nvSpPr>
          <p:cNvPr id="5" name="日付プレースホルダー 4"/>
          <p:cNvSpPr>
            <a:spLocks noGrp="1"/>
          </p:cNvSpPr>
          <p:nvPr>
            <p:ph type="dt" sz="half" idx="10"/>
          </p:nvPr>
        </p:nvSpPr>
        <p:spPr/>
        <p:txBody>
          <a:bodyPr rtlCol="0"/>
          <a:lstStyle/>
          <a:p>
            <a:pPr rtl="0"/>
            <a:r>
              <a:rPr kumimoji="1" lang="ja-JP" altLang="en-US"/>
              <a:t>2023/1/17</a:t>
            </a:r>
          </a:p>
        </p:txBody>
      </p:sp>
      <p:sp>
        <p:nvSpPr>
          <p:cNvPr id="6" name="フッター プレースホルダー 5"/>
          <p:cNvSpPr>
            <a:spLocks noGrp="1"/>
          </p:cNvSpPr>
          <p:nvPr>
            <p:ph type="ftr" sz="quarter" idx="11"/>
          </p:nvPr>
        </p:nvSpPr>
        <p:spPr/>
        <p:txBody>
          <a:bodyPr rtlCol="0"/>
          <a:lstStyle/>
          <a:p>
            <a:pPr rtl="0"/>
            <a:r>
              <a:rPr lang="ko"/>
              <a:t>12. 糖尿病と歯周病</a:t>
            </a:r>
          </a:p>
          <a:p>
            <a:pPr rtl="0"/>
            <a:endParaRPr lang="ko"/>
          </a:p>
        </p:txBody>
      </p:sp>
      <p:sp>
        <p:nvSpPr>
          <p:cNvPr id="7" name="スライド番号プレースホルダー 6"/>
          <p:cNvSpPr>
            <a:spLocks noGrp="1"/>
          </p:cNvSpPr>
          <p:nvPr>
            <p:ph type="sldNum" sz="quarter" idx="12"/>
          </p:nvPr>
        </p:nvSpPr>
        <p:spPr/>
        <p:txBody>
          <a:bodyPr rtlCol="0"/>
          <a:lstStyle/>
          <a:p>
            <a:pPr rtl="0"/>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20938687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216" y="6934201"/>
            <a:ext cx="4114800" cy="818622"/>
          </a:xfrm>
        </p:spPr>
        <p:txBody>
          <a:bodyPr rtlCol="0" anchor="b"/>
          <a:lstStyle>
            <a:lvl1pPr algn="l">
              <a:defRPr sz="2000" b="1"/>
            </a:lvl1pPr>
          </a:lstStyle>
          <a:p>
            <a:pPr rtl="0"/>
            <a:r>
              <a:rPr lang="ko"/>
              <a:t>マスター タイトルの書式設定</a:t>
            </a:r>
          </a:p>
        </p:txBody>
      </p:sp>
      <p:sp>
        <p:nvSpPr>
          <p:cNvPr id="3" name="図プレースホルダー 2"/>
          <p:cNvSpPr>
            <a:spLocks noGrp="1"/>
          </p:cNvSpPr>
          <p:nvPr>
            <p:ph type="pic" idx="1"/>
          </p:nvPr>
        </p:nvSpPr>
        <p:spPr>
          <a:xfrm>
            <a:off x="1344216" y="885119"/>
            <a:ext cx="4114800" cy="5943600"/>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endParaRPr kumimoji="1" lang="ja-JP" altLang="en-US"/>
          </a:p>
        </p:txBody>
      </p:sp>
      <p:sp>
        <p:nvSpPr>
          <p:cNvPr id="4" name="テキスト プレースホルダー 3"/>
          <p:cNvSpPr>
            <a:spLocks noGrp="1"/>
          </p:cNvSpPr>
          <p:nvPr>
            <p:ph type="body" sz="half" idx="2"/>
          </p:nvPr>
        </p:nvSpPr>
        <p:spPr>
          <a:xfrm>
            <a:off x="1344216" y="7752823"/>
            <a:ext cx="4114800" cy="1162578"/>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ko"/>
              <a:t>マスター テキストの書式設定</a:t>
            </a:r>
          </a:p>
        </p:txBody>
      </p:sp>
      <p:sp>
        <p:nvSpPr>
          <p:cNvPr id="5" name="日付プレースホルダー 4"/>
          <p:cNvSpPr>
            <a:spLocks noGrp="1"/>
          </p:cNvSpPr>
          <p:nvPr>
            <p:ph type="dt" sz="half" idx="10"/>
          </p:nvPr>
        </p:nvSpPr>
        <p:spPr/>
        <p:txBody>
          <a:bodyPr rtlCol="0"/>
          <a:lstStyle/>
          <a:p>
            <a:pPr rtl="0"/>
            <a:r>
              <a:rPr kumimoji="1" lang="ja-JP" altLang="en-US"/>
              <a:t>2023/1/17</a:t>
            </a:r>
          </a:p>
        </p:txBody>
      </p:sp>
      <p:sp>
        <p:nvSpPr>
          <p:cNvPr id="6" name="フッター プレースホルダー 5"/>
          <p:cNvSpPr>
            <a:spLocks noGrp="1"/>
          </p:cNvSpPr>
          <p:nvPr>
            <p:ph type="ftr" sz="quarter" idx="11"/>
          </p:nvPr>
        </p:nvSpPr>
        <p:spPr/>
        <p:txBody>
          <a:bodyPr rtlCol="0"/>
          <a:lstStyle/>
          <a:p>
            <a:pPr rtl="0"/>
            <a:r>
              <a:rPr lang="ko"/>
              <a:t>12. 糖尿病と歯周病</a:t>
            </a:r>
          </a:p>
          <a:p>
            <a:pPr rtl="0"/>
            <a:endParaRPr lang="ko"/>
          </a:p>
        </p:txBody>
      </p:sp>
      <p:sp>
        <p:nvSpPr>
          <p:cNvPr id="7" name="スライド番号プレースホルダー 6"/>
          <p:cNvSpPr>
            <a:spLocks noGrp="1"/>
          </p:cNvSpPr>
          <p:nvPr>
            <p:ph type="sldNum" sz="quarter" idx="12"/>
          </p:nvPr>
        </p:nvSpPr>
        <p:spPr/>
        <p:txBody>
          <a:bodyPr rtlCol="0"/>
          <a:lstStyle/>
          <a:p>
            <a:pPr rtl="0"/>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2588530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p>
            <a:pPr rtl="0"/>
            <a:r>
              <a:rPr lang="ko"/>
              <a:t>マスター タイトルの書式設定</a:t>
            </a:r>
          </a:p>
        </p:txBody>
      </p:sp>
      <p:sp>
        <p:nvSpPr>
          <p:cNvPr id="3" name="縦書きテキスト プレースホルダー 2"/>
          <p:cNvSpPr>
            <a:spLocks noGrp="1"/>
          </p:cNvSpPr>
          <p:nvPr>
            <p:ph type="body" orient="vert" idx="1"/>
          </p:nvPr>
        </p:nvSpPr>
        <p:spPr/>
        <p:txBody>
          <a:bodyPr vert="eaVert" rtlCol="0"/>
          <a:lstStyle/>
          <a:p>
            <a:pPr lvl="0" rtl="0"/>
            <a:r>
              <a:rPr lang="ko"/>
              <a:t>マスター テキストの書式設定</a:t>
            </a:r>
          </a:p>
          <a:p>
            <a:pPr lvl="1" rtl="0"/>
            <a:r>
              <a:rPr lang="ko"/>
              <a:t>第 2 レベル</a:t>
            </a:r>
          </a:p>
          <a:p>
            <a:pPr lvl="2" rtl="0"/>
            <a:r>
              <a:rPr lang="ko"/>
              <a:t>第 3 レベル</a:t>
            </a:r>
          </a:p>
          <a:p>
            <a:pPr lvl="3" rtl="0"/>
            <a:r>
              <a:rPr lang="ko"/>
              <a:t>第 4 レベル</a:t>
            </a:r>
          </a:p>
          <a:p>
            <a:pPr lvl="4" rtl="0"/>
            <a:r>
              <a:rPr lang="ko"/>
              <a:t>第 5 レベル</a:t>
            </a:r>
          </a:p>
        </p:txBody>
      </p:sp>
      <p:sp>
        <p:nvSpPr>
          <p:cNvPr id="4" name="日付プレースホルダー 3"/>
          <p:cNvSpPr>
            <a:spLocks noGrp="1"/>
          </p:cNvSpPr>
          <p:nvPr>
            <p:ph type="dt" sz="half" idx="10"/>
          </p:nvPr>
        </p:nvSpPr>
        <p:spPr/>
        <p:txBody>
          <a:bodyPr rtlCol="0"/>
          <a:lstStyle/>
          <a:p>
            <a:pPr rtl="0"/>
            <a:r>
              <a:rPr kumimoji="1" lang="ja-JP" altLang="en-US"/>
              <a:t>2023/1/17</a:t>
            </a:r>
          </a:p>
        </p:txBody>
      </p:sp>
      <p:sp>
        <p:nvSpPr>
          <p:cNvPr id="5" name="フッター プレースホルダー 4"/>
          <p:cNvSpPr>
            <a:spLocks noGrp="1"/>
          </p:cNvSpPr>
          <p:nvPr>
            <p:ph type="ftr" sz="quarter" idx="11"/>
          </p:nvPr>
        </p:nvSpPr>
        <p:spPr/>
        <p:txBody>
          <a:bodyPr rtlCol="0"/>
          <a:lstStyle/>
          <a:p>
            <a:pPr rtl="0"/>
            <a:r>
              <a:rPr lang="ko"/>
              <a:t>12. 糖尿病と歯周病</a:t>
            </a:r>
          </a:p>
          <a:p>
            <a:pPr rtl="0"/>
            <a:endParaRPr lang="ko"/>
          </a:p>
        </p:txBody>
      </p:sp>
      <p:sp>
        <p:nvSpPr>
          <p:cNvPr id="6" name="スライド番号プレースホルダー 5"/>
          <p:cNvSpPr>
            <a:spLocks noGrp="1"/>
          </p:cNvSpPr>
          <p:nvPr>
            <p:ph type="sldNum" sz="quarter" idx="12"/>
          </p:nvPr>
        </p:nvSpPr>
        <p:spPr/>
        <p:txBody>
          <a:bodyPr rtlCol="0"/>
          <a:lstStyle/>
          <a:p>
            <a:pPr rtl="0"/>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16092088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72050" y="396701"/>
            <a:ext cx="1543050" cy="8452202"/>
          </a:xfrm>
        </p:spPr>
        <p:txBody>
          <a:bodyPr vert="eaVert" rtlCol="0"/>
          <a:lstStyle/>
          <a:p>
            <a:pPr rtl="0"/>
            <a:r>
              <a:rPr lang="ko"/>
              <a:t>マスター タイトルの書式設定</a:t>
            </a:r>
          </a:p>
        </p:txBody>
      </p:sp>
      <p:sp>
        <p:nvSpPr>
          <p:cNvPr id="3" name="縦書きテキスト プレースホルダー 2"/>
          <p:cNvSpPr>
            <a:spLocks noGrp="1"/>
          </p:cNvSpPr>
          <p:nvPr>
            <p:ph type="body" orient="vert" idx="1"/>
          </p:nvPr>
        </p:nvSpPr>
        <p:spPr>
          <a:xfrm>
            <a:off x="342900" y="396701"/>
            <a:ext cx="4514850" cy="8452202"/>
          </a:xfrm>
        </p:spPr>
        <p:txBody>
          <a:bodyPr vert="eaVert" rtlCol="0"/>
          <a:lstStyle/>
          <a:p>
            <a:pPr lvl="0" rtl="0"/>
            <a:r>
              <a:rPr lang="ko"/>
              <a:t>マスター テキストの書式設定</a:t>
            </a:r>
          </a:p>
          <a:p>
            <a:pPr lvl="1" rtl="0"/>
            <a:r>
              <a:rPr lang="ko"/>
              <a:t>第 2 レベル</a:t>
            </a:r>
          </a:p>
          <a:p>
            <a:pPr lvl="2" rtl="0"/>
            <a:r>
              <a:rPr lang="ko"/>
              <a:t>第 3 レベル</a:t>
            </a:r>
          </a:p>
          <a:p>
            <a:pPr lvl="3" rtl="0"/>
            <a:r>
              <a:rPr lang="ko"/>
              <a:t>第 4 レベル</a:t>
            </a:r>
          </a:p>
          <a:p>
            <a:pPr lvl="4" rtl="0"/>
            <a:r>
              <a:rPr lang="ko"/>
              <a:t>第 5 レベル</a:t>
            </a:r>
          </a:p>
        </p:txBody>
      </p:sp>
      <p:sp>
        <p:nvSpPr>
          <p:cNvPr id="4" name="日付プレースホルダー 3"/>
          <p:cNvSpPr>
            <a:spLocks noGrp="1"/>
          </p:cNvSpPr>
          <p:nvPr>
            <p:ph type="dt" sz="half" idx="10"/>
          </p:nvPr>
        </p:nvSpPr>
        <p:spPr/>
        <p:txBody>
          <a:bodyPr rtlCol="0"/>
          <a:lstStyle/>
          <a:p>
            <a:pPr rtl="0"/>
            <a:r>
              <a:rPr kumimoji="1" lang="ja-JP" altLang="en-US"/>
              <a:t>2023/1/17</a:t>
            </a:r>
          </a:p>
        </p:txBody>
      </p:sp>
      <p:sp>
        <p:nvSpPr>
          <p:cNvPr id="5" name="フッター プレースホルダー 4"/>
          <p:cNvSpPr>
            <a:spLocks noGrp="1"/>
          </p:cNvSpPr>
          <p:nvPr>
            <p:ph type="ftr" sz="quarter" idx="11"/>
          </p:nvPr>
        </p:nvSpPr>
        <p:spPr/>
        <p:txBody>
          <a:bodyPr rtlCol="0"/>
          <a:lstStyle/>
          <a:p>
            <a:pPr rtl="0"/>
            <a:r>
              <a:rPr lang="ko"/>
              <a:t>12. 糖尿病と歯周病</a:t>
            </a:r>
          </a:p>
          <a:p>
            <a:pPr rtl="0"/>
            <a:endParaRPr lang="ko"/>
          </a:p>
        </p:txBody>
      </p:sp>
      <p:sp>
        <p:nvSpPr>
          <p:cNvPr id="6" name="スライド番号プレースホルダー 5"/>
          <p:cNvSpPr>
            <a:spLocks noGrp="1"/>
          </p:cNvSpPr>
          <p:nvPr>
            <p:ph type="sldNum" sz="quarter" idx="12"/>
          </p:nvPr>
        </p:nvSpPr>
        <p:spPr/>
        <p:txBody>
          <a:bodyPr rtlCol="0"/>
          <a:lstStyle/>
          <a:p>
            <a:pPr rtl="0"/>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38423174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342900" y="396699"/>
            <a:ext cx="6172200" cy="1651000"/>
          </a:xfrm>
          <a:prstGeom prst="rect">
            <a:avLst/>
          </a:prstGeom>
        </p:spPr>
        <p:txBody>
          <a:bodyPr vert="horz" lIns="91440" tIns="45720" rIns="91440" bIns="45720" rtlCol="0" anchor="ctr">
            <a:normAutofit/>
          </a:bodyPr>
          <a:lstStyle/>
          <a:p>
            <a:pPr rtl="0"/>
            <a:r>
              <a:rPr lang="ko"/>
              <a:t>マスター タイトルの書式設定</a:t>
            </a:r>
          </a:p>
        </p:txBody>
      </p:sp>
      <p:sp>
        <p:nvSpPr>
          <p:cNvPr id="3" name="テキスト プレースホルダー 2"/>
          <p:cNvSpPr>
            <a:spLocks noGrp="1"/>
          </p:cNvSpPr>
          <p:nvPr>
            <p:ph type="body" idx="1"/>
          </p:nvPr>
        </p:nvSpPr>
        <p:spPr>
          <a:xfrm>
            <a:off x="342900" y="2311402"/>
            <a:ext cx="6172200" cy="6537502"/>
          </a:xfrm>
          <a:prstGeom prst="rect">
            <a:avLst/>
          </a:prstGeom>
        </p:spPr>
        <p:txBody>
          <a:bodyPr vert="horz" lIns="91440" tIns="45720" rIns="91440" bIns="45720" rtlCol="0">
            <a:normAutofit/>
          </a:bodyPr>
          <a:lstStyle/>
          <a:p>
            <a:pPr lvl="0" rtl="0"/>
            <a:r>
              <a:rPr lang="ko"/>
              <a:t>マスター テキストの書式設定</a:t>
            </a:r>
          </a:p>
          <a:p>
            <a:pPr lvl="1" rtl="0"/>
            <a:r>
              <a:rPr lang="ko"/>
              <a:t>第 2 レベル</a:t>
            </a:r>
          </a:p>
          <a:p>
            <a:pPr lvl="2" rtl="0"/>
            <a:r>
              <a:rPr lang="ko"/>
              <a:t>第 3 レベル</a:t>
            </a:r>
          </a:p>
          <a:p>
            <a:pPr lvl="3" rtl="0"/>
            <a:r>
              <a:rPr lang="ko"/>
              <a:t>第 4 レベル</a:t>
            </a:r>
          </a:p>
          <a:p>
            <a:pPr lvl="4" rtl="0"/>
            <a:r>
              <a:rPr lang="ko"/>
              <a:t>第 5 レベル</a:t>
            </a:r>
          </a:p>
        </p:txBody>
      </p:sp>
      <p:sp>
        <p:nvSpPr>
          <p:cNvPr id="4" name="日付プレースホルダー 3"/>
          <p:cNvSpPr>
            <a:spLocks noGrp="1"/>
          </p:cNvSpPr>
          <p:nvPr>
            <p:ph type="dt" sz="half" idx="2"/>
          </p:nvPr>
        </p:nvSpPr>
        <p:spPr>
          <a:xfrm>
            <a:off x="342900" y="9181396"/>
            <a:ext cx="1600200" cy="527402"/>
          </a:xfrm>
          <a:prstGeom prst="rect">
            <a:avLst/>
          </a:prstGeom>
        </p:spPr>
        <p:txBody>
          <a:bodyPr vert="horz" lIns="91440" tIns="45720" rIns="91440" bIns="45720" rtlCol="0" anchor="ctr"/>
          <a:lstStyle>
            <a:lvl1pPr algn="l">
              <a:defRPr sz="1200">
                <a:solidFill>
                  <a:schemeClr val="tx1">
                    <a:tint val="75000"/>
                  </a:schemeClr>
                </a:solidFill>
              </a:defRPr>
            </a:lvl1pPr>
          </a:lstStyle>
          <a:p>
            <a:pPr rtl="0"/>
            <a:r>
              <a:rPr kumimoji="1" lang="ja-JP" altLang="en-US"/>
              <a:t>2023/1/17</a:t>
            </a:r>
          </a:p>
        </p:txBody>
      </p:sp>
      <p:sp>
        <p:nvSpPr>
          <p:cNvPr id="5" name="フッター プレースホルダー 4"/>
          <p:cNvSpPr>
            <a:spLocks noGrp="1"/>
          </p:cNvSpPr>
          <p:nvPr>
            <p:ph type="ftr" sz="quarter" idx="3"/>
          </p:nvPr>
        </p:nvSpPr>
        <p:spPr>
          <a:xfrm>
            <a:off x="2343150" y="9181396"/>
            <a:ext cx="2171700" cy="527402"/>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r>
              <a:rPr lang="ko"/>
              <a:t>12. 糖尿病と歯周病</a:t>
            </a:r>
          </a:p>
          <a:p>
            <a:pPr rtl="0"/>
            <a:endParaRPr lang="ko"/>
          </a:p>
        </p:txBody>
      </p:sp>
      <p:sp>
        <p:nvSpPr>
          <p:cNvPr id="6" name="スライド番号プレースホルダー 5"/>
          <p:cNvSpPr>
            <a:spLocks noGrp="1"/>
          </p:cNvSpPr>
          <p:nvPr>
            <p:ph type="sldNum" sz="quarter" idx="4"/>
          </p:nvPr>
        </p:nvSpPr>
        <p:spPr>
          <a:xfrm>
            <a:off x="4914900" y="9181396"/>
            <a:ext cx="1600200" cy="527402"/>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21321492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4572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xml"/><Relationship Id="rId1" Type="http://schemas.openxmlformats.org/officeDocument/2006/relationships/slideLayout" Target="../slideLayouts/slideLayout10.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2.xml"/><Relationship Id="rId1" Type="http://schemas.openxmlformats.org/officeDocument/2006/relationships/slideLayout" Target="../slideLayouts/slideLayout10.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0.xml"/><Relationship Id="rId4" Type="http://schemas.openxmlformats.org/officeDocument/2006/relationships/image" Target="../media/image4.wmf"/></Relationships>
</file>

<file path=ppt/slides/_rels/slide4.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4.xml"/><Relationship Id="rId1" Type="http://schemas.openxmlformats.org/officeDocument/2006/relationships/slideLayout" Target="../slideLayouts/slideLayout10.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縦書きテキスト プレースホルダー 2"/>
          <p:cNvSpPr>
            <a:spLocks noGrp="1"/>
          </p:cNvSpPr>
          <p:nvPr>
            <p:ph type="body" orient="vert" idx="1"/>
          </p:nvPr>
        </p:nvSpPr>
        <p:spPr>
          <a:xfrm>
            <a:off x="76200" y="1561375"/>
            <a:ext cx="6637579" cy="5880299"/>
          </a:xfrm>
        </p:spPr>
        <p:txBody>
          <a:bodyPr vert="horz" rtlCol="0">
            <a:noAutofit/>
          </a:bodyPr>
          <a:lstStyle/>
          <a:p>
            <a:pPr marL="0" indent="0" rtl="0">
              <a:buNone/>
            </a:pPr>
            <a:r>
              <a:rPr lang="ko" sz="2000" b="1" dirty="0">
                <a:solidFill>
                  <a:schemeClr val="accent1"/>
                </a:solidFill>
                <a:latin typeface="Malgun Gothic" panose="020B0503020000020004" pitchFamily="34" charset="-127"/>
                <a:ea typeface="Malgun Gothic" panose="020B0503020000020004" pitchFamily="34" charset="-127"/>
                <a:cs typeface="HG丸ｺﾞｼｯｸM-PRO"/>
              </a:rPr>
              <a:t>★</a:t>
            </a:r>
            <a:r>
              <a:rPr lang="ko" sz="2000" b="1" dirty="0">
                <a:latin typeface="Malgun Gothic" panose="020B0503020000020004" pitchFamily="34" charset="-127"/>
                <a:ea typeface="Malgun Gothic" panose="020B0503020000020004" pitchFamily="34" charset="-127"/>
                <a:cs typeface="HG丸ｺﾞｼｯｸM-PRO"/>
              </a:rPr>
              <a:t>치주병이란?</a:t>
            </a:r>
            <a:endParaRPr lang="en-US" altLang="ko" sz="2000" b="1" dirty="0">
              <a:latin typeface="Malgun Gothic" panose="020B0503020000020004" pitchFamily="34" charset="-127"/>
              <a:ea typeface="Malgun Gothic" panose="020B0503020000020004" pitchFamily="34" charset="-127"/>
              <a:cs typeface="HG丸ｺﾞｼｯｸM-PRO"/>
            </a:endParaRPr>
          </a:p>
          <a:p>
            <a:pPr marL="0" indent="0">
              <a:buNone/>
            </a:pPr>
            <a:r>
              <a:rPr lang="ja-JP" altLang="en-US" sz="1000">
                <a:latin typeface="Hiragino Kaku Gothic Pro W3" panose="020B0300000000000000" pitchFamily="34" charset="-128"/>
                <a:ea typeface="Hiragino Kaku Gothic Pro W3" panose="020B0300000000000000" pitchFamily="34" charset="-128"/>
                <a:cs typeface="HG丸ｺﾞｼｯｸM-PRO"/>
              </a:rPr>
              <a:t>　　　　</a:t>
            </a:r>
            <a:r>
              <a:rPr lang="ja-JP" altLang="ja-JP" sz="1000">
                <a:latin typeface="Hiragino Kaku Gothic Pro W3" panose="020B0300000000000000" pitchFamily="34" charset="-128"/>
                <a:ea typeface="Hiragino Kaku Gothic Pro W3" panose="020B0300000000000000" pitchFamily="34" charset="-128"/>
                <a:cs typeface="HG丸ｺﾞｼｯｸM-PRO"/>
              </a:rPr>
              <a:t>歯周病って何？</a:t>
            </a:r>
            <a:endParaRPr lang="en-US" altLang="ja-JP" sz="1000" dirty="0">
              <a:latin typeface="Hiragino Kaku Gothic Pro W3" panose="020B0300000000000000" pitchFamily="34" charset="-128"/>
              <a:ea typeface="Hiragino Kaku Gothic Pro W3" panose="020B0300000000000000" pitchFamily="34" charset="-128"/>
              <a:cs typeface="HG丸ｺﾞｼｯｸM-PRO"/>
            </a:endParaRPr>
          </a:p>
          <a:p>
            <a:pPr marL="0" indent="0">
              <a:buNone/>
            </a:pPr>
            <a:endParaRPr lang="en-US" altLang="ja-JP" sz="500" dirty="0">
              <a:latin typeface="Hiragino Kaku Gothic Pro W3" panose="020B0300000000000000" pitchFamily="34" charset="-128"/>
              <a:ea typeface="Hiragino Kaku Gothic Pro W3" panose="020B0300000000000000" pitchFamily="34" charset="-128"/>
              <a:cs typeface="HG丸ｺﾞｼｯｸM-PRO"/>
            </a:endParaRPr>
          </a:p>
          <a:p>
            <a:r>
              <a:rPr lang="ko" altLang="ja-JP" sz="1800" dirty="0">
                <a:latin typeface="Malgun Gothic" panose="020B0503020000020004" pitchFamily="34" charset="-127"/>
                <a:ea typeface="Malgun Gothic" panose="020B0503020000020004" pitchFamily="34" charset="-127"/>
                <a:cs typeface="HG丸ｺﾞｼｯｸM-PRO"/>
              </a:rPr>
              <a:t>잇몸 질환입니다. 치아와 잇몸 사이에 세균이 침입하여 발생하는 감염증입니다.</a:t>
            </a:r>
            <a:endParaRPr lang="en-US" altLang="ko" sz="1800" dirty="0">
              <a:latin typeface="Malgun Gothic" panose="020B0503020000020004" pitchFamily="34" charset="-127"/>
              <a:ea typeface="Malgun Gothic" panose="020B0503020000020004" pitchFamily="34" charset="-127"/>
              <a:cs typeface="HG丸ｺﾞｼｯｸM-PRO"/>
            </a:endParaRPr>
          </a:p>
          <a:p>
            <a:pPr marL="0" indent="0">
              <a:buNone/>
            </a:pPr>
            <a:r>
              <a:rPr lang="ja-JP" altLang="en-US" sz="1000">
                <a:latin typeface="Hiragino Kaku Gothic Pro W3" panose="020B0300000000000000" pitchFamily="34" charset="-128"/>
                <a:ea typeface="Hiragino Kaku Gothic Pro W3" panose="020B0300000000000000" pitchFamily="34" charset="-128"/>
                <a:cs typeface="HG丸ｺﾞｼｯｸM-PRO"/>
              </a:rPr>
              <a:t>　　　　　</a:t>
            </a:r>
            <a:r>
              <a:rPr lang="ja-JP" altLang="ja-JP" sz="1000">
                <a:latin typeface="Hiragino Kaku Gothic Pro W3" panose="020B0300000000000000" pitchFamily="34" charset="-128"/>
                <a:ea typeface="Hiragino Kaku Gothic Pro W3" panose="020B0300000000000000" pitchFamily="34" charset="-128"/>
                <a:cs typeface="HG丸ｺﾞｼｯｸM-PRO"/>
              </a:rPr>
              <a:t>歯ぐきの病気です。</a:t>
            </a:r>
            <a:r>
              <a:rPr lang="ja-JP" altLang="en-US" sz="1000">
                <a:latin typeface="Hiragino Kaku Gothic Pro W3" panose="020B0300000000000000" pitchFamily="34" charset="-128"/>
                <a:ea typeface="Hiragino Kaku Gothic Pro W3" panose="020B0300000000000000" pitchFamily="34" charset="-128"/>
                <a:cs typeface="HG丸ｺﾞｼｯｸM-PRO"/>
              </a:rPr>
              <a:t>歯と歯ぐきの間に</a:t>
            </a:r>
            <a:r>
              <a:rPr lang="ja-JP" altLang="ja-JP" sz="1000">
                <a:latin typeface="Hiragino Kaku Gothic Pro W3" panose="020B0300000000000000" pitchFamily="34" charset="-128"/>
                <a:ea typeface="Hiragino Kaku Gothic Pro W3" panose="020B0300000000000000" pitchFamily="34" charset="-128"/>
                <a:cs typeface="HG丸ｺﾞｼｯｸM-PRO"/>
              </a:rPr>
              <a:t>細菌が入り込む感染症です。</a:t>
            </a:r>
            <a:endParaRPr lang="en-US" altLang="ja-JP" sz="1000" dirty="0">
              <a:latin typeface="Hiragino Kaku Gothic Pro W3" panose="020B0300000000000000" pitchFamily="34" charset="-128"/>
              <a:ea typeface="Hiragino Kaku Gothic Pro W3" panose="020B0300000000000000" pitchFamily="34" charset="-128"/>
              <a:cs typeface="HG丸ｺﾞｼｯｸM-PRO"/>
            </a:endParaRPr>
          </a:p>
          <a:p>
            <a:pPr rtl="0"/>
            <a:r>
              <a:rPr lang="ko" sz="1800" dirty="0">
                <a:latin typeface="Malgun Gothic" panose="020B0503020000020004" pitchFamily="34" charset="-127"/>
                <a:ea typeface="Malgun Gothic" panose="020B0503020000020004" pitchFamily="34" charset="-127"/>
                <a:cs typeface="HG丸ｺﾞｼｯｸM-PRO"/>
              </a:rPr>
              <a:t>통증은 없지만, 치료하지 않고 악화되면 잇몸이 치아를 지탱할 수 없게 되어 치아가 빠집니다.</a:t>
            </a:r>
            <a:endParaRPr lang="en-US" altLang="ko" sz="1800" dirty="0">
              <a:latin typeface="Malgun Gothic" panose="020B0503020000020004" pitchFamily="34" charset="-127"/>
              <a:ea typeface="Malgun Gothic" panose="020B0503020000020004" pitchFamily="34" charset="-127"/>
              <a:cs typeface="HG丸ｺﾞｼｯｸM-PRO"/>
            </a:endParaRPr>
          </a:p>
          <a:p>
            <a:pPr marL="0" indent="0">
              <a:buNone/>
            </a:pPr>
            <a:r>
              <a:rPr lang="ja-JP" altLang="en-US" sz="1000">
                <a:latin typeface="Hiragino Kaku Gothic Pro W3" panose="020B0300000000000000" pitchFamily="34" charset="-128"/>
                <a:ea typeface="Hiragino Kaku Gothic Pro W3" panose="020B0300000000000000" pitchFamily="34" charset="-128"/>
                <a:cs typeface="HG丸ｺﾞｼｯｸM-PRO"/>
              </a:rPr>
              <a:t>　　　　　</a:t>
            </a:r>
            <a:r>
              <a:rPr lang="ja-JP" altLang="ja-JP" sz="1000">
                <a:latin typeface="Hiragino Kaku Gothic Pro W3" panose="020B0300000000000000" pitchFamily="34" charset="-128"/>
                <a:ea typeface="Hiragino Kaku Gothic Pro W3" panose="020B0300000000000000" pitchFamily="34" charset="-128"/>
                <a:cs typeface="HG丸ｺﾞｼｯｸM-PRO"/>
              </a:rPr>
              <a:t>痛み</a:t>
            </a:r>
            <a:r>
              <a:rPr lang="ja-JP" altLang="en-US" sz="1000">
                <a:latin typeface="Hiragino Kaku Gothic Pro W3" panose="020B0300000000000000" pitchFamily="34" charset="-128"/>
                <a:ea typeface="Hiragino Kaku Gothic Pro W3" panose="020B0300000000000000" pitchFamily="34" charset="-128"/>
                <a:cs typeface="HG丸ｺﾞｼｯｸM-PRO"/>
              </a:rPr>
              <a:t>はありませんが、治療せずに悪くなると、歯ぐきが歯を支えられなくなり、歯が抜けます。</a:t>
            </a:r>
            <a:endParaRPr lang="en-US" altLang="ko" sz="1000" dirty="0">
              <a:latin typeface="Hiragino Kaku Gothic Pro W3" panose="020B0300000000000000" pitchFamily="34" charset="-128"/>
              <a:ea typeface="Hiragino Kaku Gothic Pro W3" panose="020B0300000000000000" pitchFamily="34" charset="-128"/>
              <a:cs typeface="HG丸ｺﾞｼｯｸM-PRO"/>
            </a:endParaRPr>
          </a:p>
          <a:p>
            <a:pPr rtl="0"/>
            <a:r>
              <a:rPr lang="ko" sz="1800" dirty="0">
                <a:latin typeface="Malgun Gothic" panose="020B0503020000020004" pitchFamily="34" charset="-127"/>
                <a:ea typeface="Malgun Gothic" panose="020B0503020000020004" pitchFamily="34" charset="-127"/>
                <a:cs typeface="HG丸ｺﾞｼｯｸM-PRO"/>
              </a:rPr>
              <a:t>치아가 빠지면 잘 씹을 수 없고 소화도 잘 안되며, 말하기도 어려워집니다. 결국, 식사와 대화를 즐길 수 없게 됩니다.</a:t>
            </a:r>
            <a:endParaRPr lang="en-US" altLang="ko" sz="1800" dirty="0">
              <a:latin typeface="Malgun Gothic" panose="020B0503020000020004" pitchFamily="34" charset="-127"/>
              <a:ea typeface="Malgun Gothic" panose="020B0503020000020004" pitchFamily="34" charset="-127"/>
              <a:cs typeface="HG丸ｺﾞｼｯｸM-PRO"/>
            </a:endParaRPr>
          </a:p>
          <a:p>
            <a:pPr marL="0" indent="0">
              <a:buNone/>
            </a:pPr>
            <a:r>
              <a:rPr lang="ja-JP" altLang="en-US" sz="1000">
                <a:latin typeface="Hiragino Kaku Gothic Pro W3" panose="020B0300000000000000" pitchFamily="34" charset="-128"/>
                <a:ea typeface="Hiragino Kaku Gothic Pro W3" panose="020B0300000000000000" pitchFamily="34" charset="-128"/>
                <a:cs typeface="HG丸ｺﾞｼｯｸM-PRO"/>
              </a:rPr>
              <a:t>　　　　　</a:t>
            </a:r>
            <a:r>
              <a:rPr lang="ja-JP" altLang="ja-JP" sz="1000">
                <a:latin typeface="Hiragino Kaku Gothic Pro W3" panose="020B0300000000000000" pitchFamily="34" charset="-128"/>
                <a:ea typeface="Hiragino Kaku Gothic Pro W3" panose="020B0300000000000000" pitchFamily="34" charset="-128"/>
                <a:cs typeface="HG丸ｺﾞｼｯｸM-PRO"/>
              </a:rPr>
              <a:t>歯が抜けると</a:t>
            </a:r>
            <a:r>
              <a:rPr lang="ja-JP" altLang="en-US" sz="1000">
                <a:latin typeface="Hiragino Kaku Gothic Pro W3" panose="020B0300000000000000" pitchFamily="34" charset="-128"/>
                <a:ea typeface="Hiragino Kaku Gothic Pro W3" panose="020B0300000000000000" pitchFamily="34" charset="-128"/>
                <a:cs typeface="HG丸ｺﾞｼｯｸM-PRO"/>
              </a:rPr>
              <a:t>、「噛めなくて消化が悪くなる」、「話しにくくなる」、「食事と会話が楽しめなくな</a:t>
            </a:r>
            <a:br>
              <a:rPr lang="en-US" altLang="ja-JP" sz="1000" dirty="0">
                <a:latin typeface="Hiragino Kaku Gothic Pro W3" panose="020B0300000000000000" pitchFamily="34" charset="-128"/>
                <a:ea typeface="Hiragino Kaku Gothic Pro W3" panose="020B0300000000000000" pitchFamily="34" charset="-128"/>
                <a:cs typeface="HG丸ｺﾞｼｯｸM-PRO"/>
              </a:rPr>
            </a:br>
            <a:r>
              <a:rPr lang="ja-JP" altLang="en-US" sz="1000">
                <a:latin typeface="Hiragino Kaku Gothic Pro W3" panose="020B0300000000000000" pitchFamily="34" charset="-128"/>
                <a:ea typeface="Hiragino Kaku Gothic Pro W3" panose="020B0300000000000000" pitchFamily="34" charset="-128"/>
                <a:cs typeface="HG丸ｺﾞｼｯｸM-PRO"/>
              </a:rPr>
              <a:t>　　　　　る」ことがあります。</a:t>
            </a:r>
            <a:endParaRPr lang="en-US" altLang="ja-JP" sz="1000" dirty="0">
              <a:latin typeface="Hiragino Kaku Gothic Pro W3" panose="020B0300000000000000" pitchFamily="34" charset="-128"/>
              <a:ea typeface="Hiragino Kaku Gothic Pro W3" panose="020B0300000000000000" pitchFamily="34" charset="-128"/>
              <a:cs typeface="HG丸ｺﾞｼｯｸM-PRO"/>
            </a:endParaRPr>
          </a:p>
          <a:p>
            <a:pPr marL="0" indent="0">
              <a:buNone/>
            </a:pPr>
            <a:endParaRPr lang="en-US" altLang="ja-JP" sz="1800" dirty="0">
              <a:latin typeface="Malgun Gothic" panose="020B0503020000020004" pitchFamily="34" charset="-127"/>
              <a:ea typeface="Malgun Gothic" panose="020B0503020000020004" pitchFamily="34" charset="-127"/>
              <a:cs typeface="HG丸ｺﾞｼｯｸM-PRO"/>
            </a:endParaRPr>
          </a:p>
          <a:p>
            <a:pPr marL="0" indent="0" rtl="0">
              <a:buNone/>
            </a:pPr>
            <a:r>
              <a:rPr lang="ko" sz="2000" b="1" dirty="0">
                <a:solidFill>
                  <a:srgbClr val="4F81BD"/>
                </a:solidFill>
                <a:latin typeface="Malgun Gothic" panose="020B0503020000020004" pitchFamily="34" charset="-127"/>
                <a:ea typeface="Malgun Gothic" panose="020B0503020000020004" pitchFamily="34" charset="-127"/>
                <a:cs typeface="HG丸ｺﾞｼｯｸM-PRO"/>
              </a:rPr>
              <a:t>★</a:t>
            </a:r>
            <a:r>
              <a:rPr lang="ko" sz="2000" b="1" dirty="0">
                <a:latin typeface="Malgun Gothic" panose="020B0503020000020004" pitchFamily="34" charset="-127"/>
                <a:ea typeface="Malgun Gothic" panose="020B0503020000020004" pitchFamily="34" charset="-127"/>
                <a:cs typeface="HG丸ｺﾞｼｯｸM-PRO"/>
              </a:rPr>
              <a:t>당뇨병과 치주병의 관계</a:t>
            </a:r>
            <a:endParaRPr lang="en-US" altLang="ko" sz="2000" b="1" dirty="0">
              <a:latin typeface="Malgun Gothic" panose="020B0503020000020004" pitchFamily="34" charset="-127"/>
              <a:ea typeface="Malgun Gothic" panose="020B0503020000020004" pitchFamily="34" charset="-127"/>
              <a:cs typeface="HG丸ｺﾞｼｯｸM-PRO"/>
            </a:endParaRPr>
          </a:p>
          <a:p>
            <a:pPr marL="0" indent="0" rtl="0">
              <a:buNone/>
            </a:pPr>
            <a:r>
              <a:rPr lang="ja-JP" altLang="en-US" sz="1000">
                <a:latin typeface="Hiragino Kaku Gothic Pro W3" panose="020B0300000000000000" pitchFamily="34" charset="-128"/>
                <a:ea typeface="Hiragino Kaku Gothic Pro W3" panose="020B0300000000000000" pitchFamily="34" charset="-128"/>
                <a:cs typeface="HG丸ｺﾞｼｯｸM-PRO"/>
              </a:rPr>
              <a:t>　　　　</a:t>
            </a:r>
            <a:r>
              <a:rPr lang="ja-JP" altLang="ja-JP" sz="1000">
                <a:latin typeface="Hiragino Kaku Gothic Pro W3" panose="020B0300000000000000" pitchFamily="34" charset="-128"/>
                <a:ea typeface="Hiragino Kaku Gothic Pro W3" panose="020B0300000000000000" pitchFamily="34" charset="-128"/>
                <a:cs typeface="HG丸ｺﾞｼｯｸM-PRO"/>
              </a:rPr>
              <a:t>糖尿病と歯周病の関係</a:t>
            </a:r>
            <a:endParaRPr lang="en-US" altLang="ja-JP" sz="1000" dirty="0">
              <a:latin typeface="Hiragino Kaku Gothic Pro W3" panose="020B0300000000000000" pitchFamily="34" charset="-128"/>
              <a:ea typeface="Hiragino Kaku Gothic Pro W3" panose="020B0300000000000000" pitchFamily="34" charset="-128"/>
              <a:cs typeface="HG丸ｺﾞｼｯｸM-PRO"/>
            </a:endParaRPr>
          </a:p>
          <a:p>
            <a:pPr marL="0" indent="0" rtl="0">
              <a:buNone/>
            </a:pPr>
            <a:endParaRPr lang="en-US" altLang="ja-JP" sz="500" dirty="0">
              <a:latin typeface="Hiragino Kaku Gothic Pro W3" panose="020B0300000000000000" pitchFamily="34" charset="-128"/>
              <a:ea typeface="Hiragino Kaku Gothic Pro W3" panose="020B0300000000000000" pitchFamily="34" charset="-128"/>
              <a:cs typeface="HG丸ｺﾞｼｯｸM-PRO"/>
            </a:endParaRPr>
          </a:p>
          <a:p>
            <a:r>
              <a:rPr lang="ko" altLang="ja-JP" sz="1800" dirty="0">
                <a:latin typeface="Malgun Gothic" panose="020B0503020000020004" pitchFamily="34" charset="-127"/>
                <a:ea typeface="Malgun Gothic" panose="020B0503020000020004" pitchFamily="34" charset="-127"/>
                <a:cs typeface="HG丸ｺﾞｼｯｸM-PRO"/>
              </a:rPr>
              <a:t>혈당치가 높으면 쉽게 감염되어 치주병에 걸리기 쉽습니다.</a:t>
            </a:r>
            <a:endParaRPr lang="en-US" altLang="ko" sz="1800" dirty="0">
              <a:latin typeface="Malgun Gothic" panose="020B0503020000020004" pitchFamily="34" charset="-127"/>
              <a:ea typeface="Malgun Gothic" panose="020B0503020000020004" pitchFamily="34" charset="-127"/>
              <a:cs typeface="HG丸ｺﾞｼｯｸM-PRO"/>
            </a:endParaRPr>
          </a:p>
          <a:p>
            <a:pPr marL="0" indent="0">
              <a:buNone/>
            </a:pPr>
            <a:r>
              <a:rPr lang="ja-JP" altLang="en-US" sz="1000">
                <a:latin typeface="Hiragino Kaku Gothic Pro W3" panose="020B0300000000000000" pitchFamily="34" charset="-128"/>
                <a:ea typeface="Hiragino Kaku Gothic Pro W3" panose="020B0300000000000000" pitchFamily="34" charset="-128"/>
                <a:cs typeface="HG丸ｺﾞｼｯｸM-PRO"/>
              </a:rPr>
              <a:t>　　　　　</a:t>
            </a:r>
            <a:r>
              <a:rPr lang="ja-JP" altLang="ja-JP" sz="1000">
                <a:latin typeface="Hiragino Kaku Gothic Pro W3" panose="020B0300000000000000" pitchFamily="34" charset="-128"/>
                <a:ea typeface="Hiragino Kaku Gothic Pro W3" panose="020B0300000000000000" pitchFamily="34" charset="-128"/>
                <a:cs typeface="HG丸ｺﾞｼｯｸM-PRO"/>
              </a:rPr>
              <a:t>血糖値が高いと感染</a:t>
            </a:r>
            <a:r>
              <a:rPr lang="ja-JP" altLang="en-US" sz="1000">
                <a:latin typeface="Hiragino Kaku Gothic Pro W3" panose="020B0300000000000000" pitchFamily="34" charset="-128"/>
                <a:ea typeface="Hiragino Kaku Gothic Pro W3" panose="020B0300000000000000" pitchFamily="34" charset="-128"/>
                <a:cs typeface="HG丸ｺﾞｼｯｸM-PRO"/>
              </a:rPr>
              <a:t>し、</a:t>
            </a:r>
            <a:r>
              <a:rPr lang="ja-JP" altLang="ja-JP" sz="1000">
                <a:latin typeface="Hiragino Kaku Gothic Pro W3" panose="020B0300000000000000" pitchFamily="34" charset="-128"/>
                <a:ea typeface="Hiragino Kaku Gothic Pro W3" panose="020B0300000000000000" pitchFamily="34" charset="-128"/>
                <a:cs typeface="HG丸ｺﾞｼｯｸM-PRO"/>
              </a:rPr>
              <a:t>歯周病にもなり</a:t>
            </a:r>
            <a:r>
              <a:rPr lang="ja-JP" altLang="en-US" sz="1000">
                <a:latin typeface="Hiragino Kaku Gothic Pro W3" panose="020B0300000000000000" pitchFamily="34" charset="-128"/>
                <a:ea typeface="Hiragino Kaku Gothic Pro W3" panose="020B0300000000000000" pitchFamily="34" charset="-128"/>
                <a:cs typeface="HG丸ｺﾞｼｯｸM-PRO"/>
              </a:rPr>
              <a:t>やすい。</a:t>
            </a:r>
            <a:endParaRPr lang="en-US" altLang="ko" sz="1000" dirty="0">
              <a:latin typeface="Hiragino Kaku Gothic Pro W3" panose="020B0300000000000000" pitchFamily="34" charset="-128"/>
              <a:ea typeface="Hiragino Kaku Gothic Pro W3" panose="020B0300000000000000" pitchFamily="34" charset="-128"/>
              <a:cs typeface="HG丸ｺﾞｼｯｸM-PRO"/>
            </a:endParaRPr>
          </a:p>
          <a:p>
            <a:pPr rtl="0"/>
            <a:r>
              <a:rPr lang="ko" altLang="ja-JP" sz="1800" dirty="0">
                <a:latin typeface="Malgun Gothic" panose="020B0503020000020004" pitchFamily="34" charset="-127"/>
                <a:ea typeface="Malgun Gothic" panose="020B0503020000020004" pitchFamily="34" charset="-127"/>
                <a:cs typeface="HG丸ｺﾞｼｯｸM-PRO"/>
              </a:rPr>
              <a:t>반대로, 치주병에 걸리면 혈당치가 높아집니다. </a:t>
            </a:r>
            <a:r>
              <a:rPr lang="ko-KR" altLang="en-US" sz="1800" dirty="0">
                <a:latin typeface="Malgun Gothic" panose="020B0503020000020004" pitchFamily="34" charset="-127"/>
                <a:ea typeface="Malgun Gothic" panose="020B0503020000020004" pitchFamily="34" charset="-127"/>
                <a:cs typeface="HG丸ｺﾞｼｯｸM-PRO"/>
              </a:rPr>
              <a:t>음식물을 제대로 씹지 못하므로 당뇨병 식이요법도 어려워집니다</a:t>
            </a:r>
            <a:r>
              <a:rPr lang="en-US" altLang="ko-KR" sz="1800" dirty="0">
                <a:latin typeface="Malgun Gothic" panose="020B0503020000020004" pitchFamily="34" charset="-127"/>
                <a:ea typeface="Malgun Gothic" panose="020B0503020000020004" pitchFamily="34" charset="-127"/>
                <a:cs typeface="HG丸ｺﾞｼｯｸM-PRO"/>
              </a:rPr>
              <a:t>.</a:t>
            </a:r>
          </a:p>
          <a:p>
            <a:pPr marL="0" indent="0">
              <a:buNone/>
            </a:pPr>
            <a:r>
              <a:rPr lang="ja-JP" altLang="en-US" sz="1000">
                <a:latin typeface="Hiragino Kaku Gothic Pro W3" panose="020B0300000000000000" pitchFamily="34" charset="-128"/>
                <a:ea typeface="Hiragino Kaku Gothic Pro W3" panose="020B0300000000000000" pitchFamily="34" charset="-128"/>
                <a:cs typeface="HG丸ｺﾞｼｯｸM-PRO"/>
              </a:rPr>
              <a:t>　　　　　</a:t>
            </a:r>
            <a:r>
              <a:rPr lang="ja-JP" altLang="ja-JP" sz="1000">
                <a:latin typeface="Hiragino Kaku Gothic Pro W3" panose="020B0300000000000000" pitchFamily="34" charset="-128"/>
                <a:ea typeface="Hiragino Kaku Gothic Pro W3" panose="020B0300000000000000" pitchFamily="34" charset="-128"/>
                <a:cs typeface="HG丸ｺﾞｼｯｸM-PRO"/>
              </a:rPr>
              <a:t>逆に、</a:t>
            </a:r>
            <a:r>
              <a:rPr lang="ja-JP" altLang="en-US" sz="1000">
                <a:latin typeface="Hiragino Kaku Gothic Pro W3" panose="020B0300000000000000" pitchFamily="34" charset="-128"/>
                <a:ea typeface="Hiragino Kaku Gothic Pro W3" panose="020B0300000000000000" pitchFamily="34" charset="-128"/>
                <a:cs typeface="HG丸ｺﾞｼｯｸM-PRO"/>
              </a:rPr>
              <a:t>歯周病</a:t>
            </a:r>
            <a:r>
              <a:rPr lang="ja-JP" altLang="ja-JP" sz="1000">
                <a:latin typeface="Hiragino Kaku Gothic Pro W3" panose="020B0300000000000000" pitchFamily="34" charset="-128"/>
                <a:ea typeface="Hiragino Kaku Gothic Pro W3" panose="020B0300000000000000" pitchFamily="34" charset="-128"/>
                <a:cs typeface="HG丸ｺﾞｼｯｸM-PRO"/>
              </a:rPr>
              <a:t>にかかると血糖値が高くなり</a:t>
            </a:r>
            <a:r>
              <a:rPr lang="ja-JP" altLang="en-US" sz="1000">
                <a:latin typeface="Hiragino Kaku Gothic Pro W3" panose="020B0300000000000000" pitchFamily="34" charset="-128"/>
                <a:ea typeface="Hiragino Kaku Gothic Pro W3" panose="020B0300000000000000" pitchFamily="34" charset="-128"/>
                <a:cs typeface="HG丸ｺﾞｼｯｸM-PRO"/>
              </a:rPr>
              <a:t>ます。しっかり食べ物を噛むことができないと、</a:t>
            </a:r>
            <a:br>
              <a:rPr lang="en-US" altLang="ja-JP" sz="1000" dirty="0">
                <a:latin typeface="Hiragino Kaku Gothic Pro W3" panose="020B0300000000000000" pitchFamily="34" charset="-128"/>
                <a:ea typeface="Hiragino Kaku Gothic Pro W3" panose="020B0300000000000000" pitchFamily="34" charset="-128"/>
                <a:cs typeface="HG丸ｺﾞｼｯｸM-PRO"/>
              </a:rPr>
            </a:br>
            <a:r>
              <a:rPr lang="ja-JP" altLang="en-US" sz="1000">
                <a:latin typeface="Hiragino Kaku Gothic Pro W3" panose="020B0300000000000000" pitchFamily="34" charset="-128"/>
                <a:ea typeface="Hiragino Kaku Gothic Pro W3" panose="020B0300000000000000" pitchFamily="34" charset="-128"/>
                <a:cs typeface="HG丸ｺﾞｼｯｸM-PRO"/>
              </a:rPr>
              <a:t>　　　　　</a:t>
            </a:r>
            <a:r>
              <a:rPr lang="ja-JP" altLang="ja-JP" sz="1000">
                <a:latin typeface="Hiragino Kaku Gothic Pro W3" panose="020B0300000000000000" pitchFamily="34" charset="-128"/>
                <a:ea typeface="Hiragino Kaku Gothic Pro W3" panose="020B0300000000000000" pitchFamily="34" charset="-128"/>
                <a:cs typeface="HG丸ｺﾞｼｯｸM-PRO"/>
              </a:rPr>
              <a:t>糖尿病の食事療法が</a:t>
            </a:r>
            <a:r>
              <a:rPr lang="ja-JP" altLang="en-US" sz="1000">
                <a:latin typeface="Hiragino Kaku Gothic Pro W3" panose="020B0300000000000000" pitchFamily="34" charset="-128"/>
                <a:ea typeface="Hiragino Kaku Gothic Pro W3" panose="020B0300000000000000" pitchFamily="34" charset="-128"/>
                <a:cs typeface="HG丸ｺﾞｼｯｸM-PRO"/>
              </a:rPr>
              <a:t>難しくなります</a:t>
            </a:r>
            <a:r>
              <a:rPr lang="ja-JP" altLang="ja-JP" sz="1000">
                <a:latin typeface="Hiragino Kaku Gothic Pro W3" panose="020B0300000000000000" pitchFamily="34" charset="-128"/>
                <a:ea typeface="Hiragino Kaku Gothic Pro W3" panose="020B0300000000000000" pitchFamily="34" charset="-128"/>
                <a:cs typeface="HG丸ｺﾞｼｯｸM-PRO"/>
              </a:rPr>
              <a:t>。</a:t>
            </a:r>
            <a:endParaRPr lang="en-US" altLang="ja-JP" sz="1000" dirty="0">
              <a:latin typeface="Hiragino Kaku Gothic Pro W3" panose="020B0300000000000000" pitchFamily="34" charset="-128"/>
              <a:ea typeface="Hiragino Kaku Gothic Pro W3" panose="020B0300000000000000" pitchFamily="34" charset="-128"/>
              <a:cs typeface="HG丸ｺﾞｼｯｸM-PRO"/>
            </a:endParaRPr>
          </a:p>
        </p:txBody>
      </p:sp>
      <p:sp>
        <p:nvSpPr>
          <p:cNvPr id="5" name="円/楕円 4"/>
          <p:cNvSpPr/>
          <p:nvPr/>
        </p:nvSpPr>
        <p:spPr>
          <a:xfrm>
            <a:off x="224644" y="417610"/>
            <a:ext cx="6408712" cy="882402"/>
          </a:xfrm>
          <a:prstGeom prst="ellipse">
            <a:avLst/>
          </a:prstGeom>
          <a:solidFill>
            <a:srgbClr val="CCFFFF"/>
          </a:solidFill>
          <a:ln w="28575">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ko" sz="2400" b="1" dirty="0">
                <a:solidFill>
                  <a:schemeClr val="tx1"/>
                </a:solidFill>
                <a:latin typeface="Malgun Gothic" panose="020B0503020000020004" pitchFamily="34" charset="-127"/>
                <a:ea typeface="Malgun Gothic" panose="020B0503020000020004" pitchFamily="34" charset="-127"/>
              </a:rPr>
              <a:t>12. 당뇨병과 치주병</a:t>
            </a:r>
            <a:endParaRPr lang="en-US" altLang="ko" sz="2400" b="1" dirty="0">
              <a:solidFill>
                <a:schemeClr val="tx1"/>
              </a:solidFill>
              <a:latin typeface="Malgun Gothic" panose="020B0503020000020004" pitchFamily="34" charset="-127"/>
              <a:ea typeface="Malgun Gothic" panose="020B0503020000020004" pitchFamily="34" charset="-127"/>
            </a:endParaRPr>
          </a:p>
          <a:p>
            <a:pPr algn="ctr" rtl="0"/>
            <a:r>
              <a:rPr lang="ja-JP" altLang="ja-JP" sz="1100" b="1">
                <a:solidFill>
                  <a:schemeClr val="tx1"/>
                </a:solidFill>
                <a:latin typeface="Hiragino Kaku Gothic Pro W3" panose="020B0300000000000000" pitchFamily="34" charset="-128"/>
                <a:ea typeface="Hiragino Kaku Gothic Pro W3" panose="020B0300000000000000" pitchFamily="34" charset="-128"/>
              </a:rPr>
              <a:t>糖尿病</a:t>
            </a:r>
            <a:r>
              <a:rPr lang="ja-JP" altLang="en-US" sz="1100" b="1">
                <a:solidFill>
                  <a:schemeClr val="tx1"/>
                </a:solidFill>
                <a:latin typeface="Hiragino Kaku Gothic Pro W3" panose="020B0300000000000000" pitchFamily="34" charset="-128"/>
                <a:ea typeface="Hiragino Kaku Gothic Pro W3" panose="020B0300000000000000" pitchFamily="34" charset="-128"/>
              </a:rPr>
              <a:t>と歯周病</a:t>
            </a:r>
            <a:endParaRPr lang="en-US" altLang="ja-JP" sz="1100" b="1" dirty="0">
              <a:solidFill>
                <a:schemeClr val="tx1"/>
              </a:solidFill>
              <a:latin typeface="Hiragino Kaku Gothic Pro W3" panose="020B0300000000000000" pitchFamily="34" charset="-128"/>
              <a:ea typeface="Hiragino Kaku Gothic Pro W3" panose="020B0300000000000000" pitchFamily="34" charset="-128"/>
            </a:endParaRPr>
          </a:p>
        </p:txBody>
      </p:sp>
      <p:pic>
        <p:nvPicPr>
          <p:cNvPr id="6" name="図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77582" y="4500853"/>
            <a:ext cx="806706" cy="904294"/>
          </a:xfrm>
          <a:prstGeom prst="rect">
            <a:avLst/>
          </a:prstGeom>
        </p:spPr>
      </p:pic>
      <p:sp>
        <p:nvSpPr>
          <p:cNvPr id="4" name="テキスト ボックス 3">
            <a:extLst>
              <a:ext uri="{FF2B5EF4-FFF2-40B4-BE49-F238E27FC236}">
                <a16:creationId xmlns:a16="http://schemas.microsoft.com/office/drawing/2014/main" id="{E0F7DFBF-3CA1-69B8-FA9E-0FECC1E9A718}"/>
              </a:ext>
            </a:extLst>
          </p:cNvPr>
          <p:cNvSpPr txBox="1"/>
          <p:nvPr/>
        </p:nvSpPr>
        <p:spPr>
          <a:xfrm>
            <a:off x="5445719" y="91842"/>
            <a:ext cx="910827" cy="415498"/>
          </a:xfrm>
          <a:prstGeom prst="rect">
            <a:avLst/>
          </a:prstGeom>
          <a:noFill/>
        </p:spPr>
        <p:txBody>
          <a:bodyPr wrap="none" rtlCol="0">
            <a:spAutoFit/>
          </a:bodyPr>
          <a:lstStyle/>
          <a:p>
            <a:pPr rtl="0"/>
            <a:r>
              <a:rPr lang="ko" altLang="en-US" sz="1400" dirty="0">
                <a:solidFill>
                  <a:schemeClr val="bg1">
                    <a:lumMod val="50000"/>
                  </a:schemeClr>
                </a:solidFill>
                <a:latin typeface="Dotum" panose="020B0600000101010101" pitchFamily="34" charset="-127"/>
                <a:ea typeface="Dotum" panose="020B0600000101010101" pitchFamily="34" charset="-127"/>
              </a:rPr>
              <a:t>한국어판</a:t>
            </a:r>
            <a:endParaRPr lang="en-US" altLang="ko" sz="1400" dirty="0">
              <a:solidFill>
                <a:schemeClr val="bg1">
                  <a:lumMod val="50000"/>
                </a:schemeClr>
              </a:solidFill>
              <a:latin typeface="Dotum" panose="020B0600000101010101" pitchFamily="34" charset="-127"/>
              <a:ea typeface="Dotum" panose="020B0600000101010101" pitchFamily="34" charset="-127"/>
            </a:endParaRPr>
          </a:p>
          <a:p>
            <a:pPr algn="r" rtl="0"/>
            <a:r>
              <a:rPr lang="ja-JP" altLang="en-US" sz="700">
                <a:solidFill>
                  <a:schemeClr val="bg1">
                    <a:lumMod val="50000"/>
                  </a:schemeClr>
                </a:solidFill>
                <a:latin typeface="Hiragino Kaku Gothic Pro W3" panose="020B0300000000000000" pitchFamily="34" charset="-128"/>
                <a:ea typeface="Hiragino Kaku Gothic Pro W3" panose="020B0300000000000000" pitchFamily="34" charset="-128"/>
              </a:rPr>
              <a:t>韓国語</a:t>
            </a:r>
            <a:endParaRPr lang="ko" altLang="en-US" sz="700" dirty="0">
              <a:solidFill>
                <a:schemeClr val="bg1">
                  <a:lumMod val="50000"/>
                </a:schemeClr>
              </a:solidFill>
              <a:latin typeface="Hiragino Kaku Gothic Pro W3" panose="020B0300000000000000" pitchFamily="34" charset="-128"/>
              <a:ea typeface="Dotum" panose="020B0600000101010101" pitchFamily="34" charset="-127"/>
            </a:endParaRPr>
          </a:p>
        </p:txBody>
      </p:sp>
      <p:pic>
        <p:nvPicPr>
          <p:cNvPr id="7" name="図 6">
            <a:extLst>
              <a:ext uri="{FF2B5EF4-FFF2-40B4-BE49-F238E27FC236}">
                <a16:creationId xmlns:a16="http://schemas.microsoft.com/office/drawing/2014/main" id="{52860697-8484-CAC0-EEE8-EF1900F438BA}"/>
              </a:ext>
            </a:extLst>
          </p:cNvPr>
          <p:cNvPicPr>
            <a:picLocks noChangeAspect="1"/>
          </p:cNvPicPr>
          <p:nvPr/>
        </p:nvPicPr>
        <p:blipFill>
          <a:blip r:embed="rId4"/>
          <a:stretch>
            <a:fillRect/>
          </a:stretch>
        </p:blipFill>
        <p:spPr>
          <a:xfrm>
            <a:off x="6381328" y="91842"/>
            <a:ext cx="377576" cy="540678"/>
          </a:xfrm>
          <a:prstGeom prst="rect">
            <a:avLst/>
          </a:prstGeom>
        </p:spPr>
      </p:pic>
      <p:sp>
        <p:nvSpPr>
          <p:cNvPr id="11" name="スライド番号プレースホルダー 1">
            <a:extLst>
              <a:ext uri="{FF2B5EF4-FFF2-40B4-BE49-F238E27FC236}">
                <a16:creationId xmlns:a16="http://schemas.microsoft.com/office/drawing/2014/main" id="{002B40E4-36A4-E809-1FE6-BDCFF302077C}"/>
              </a:ext>
            </a:extLst>
          </p:cNvPr>
          <p:cNvSpPr txBox="1">
            <a:spLocks/>
          </p:cNvSpPr>
          <p:nvPr/>
        </p:nvSpPr>
        <p:spPr>
          <a:xfrm>
            <a:off x="6341201" y="9680083"/>
            <a:ext cx="504056" cy="210593"/>
          </a:xfrm>
          <a:prstGeom prst="rect">
            <a:avLst/>
          </a:prstGeom>
        </p:spPr>
        <p:txBody>
          <a:bodyPr vert="horz" lIns="91440" tIns="45720" rIns="91440" bIns="45720" rtlCol="0" anchor="ctr"/>
          <a:lstStyle>
            <a:defPPr rtl="0">
              <a:defRPr lang="vi-VN"/>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6E1340F4-D544-45CC-AC59-29028D878F1C}" type="slidenum">
              <a:rPr lang="ja-JP" altLang="en-US" sz="1000" smtClean="0">
                <a:solidFill>
                  <a:schemeClr val="tx1">
                    <a:lumMod val="50000"/>
                    <a:lumOff val="50000"/>
                  </a:schemeClr>
                </a:solidFill>
                <a:latin typeface="Hiragino Kaku Gothic Pro W3" panose="020B0300000000000000" pitchFamily="34" charset="-128"/>
                <a:ea typeface="Hiragino Kaku Gothic Pro W3" panose="020B0300000000000000" pitchFamily="34" charset="-128"/>
              </a:rPr>
              <a:pPr/>
              <a:t>1</a:t>
            </a:fld>
            <a:r>
              <a:rPr lang="en-US" altLang="ja-JP" sz="1000" dirty="0">
                <a:solidFill>
                  <a:schemeClr val="tx1">
                    <a:lumMod val="50000"/>
                    <a:lumOff val="50000"/>
                  </a:schemeClr>
                </a:solidFill>
                <a:latin typeface="Hiragino Kaku Gothic Pro W3" panose="020B0300000000000000" pitchFamily="34" charset="-128"/>
                <a:ea typeface="Hiragino Kaku Gothic Pro W3" panose="020B0300000000000000" pitchFamily="34" charset="-128"/>
              </a:rPr>
              <a:t>/4</a:t>
            </a:r>
          </a:p>
        </p:txBody>
      </p:sp>
      <p:sp>
        <p:nvSpPr>
          <p:cNvPr id="12" name="フッター プレースホルダー 4">
            <a:extLst>
              <a:ext uri="{FF2B5EF4-FFF2-40B4-BE49-F238E27FC236}">
                <a16:creationId xmlns:a16="http://schemas.microsoft.com/office/drawing/2014/main" id="{CDD08231-44A6-6DCE-53DB-654768E9B717}"/>
              </a:ext>
            </a:extLst>
          </p:cNvPr>
          <p:cNvSpPr txBox="1">
            <a:spLocks/>
          </p:cNvSpPr>
          <p:nvPr/>
        </p:nvSpPr>
        <p:spPr>
          <a:xfrm>
            <a:off x="2032978" y="9569200"/>
            <a:ext cx="2792044" cy="321476"/>
          </a:xfrm>
          <a:prstGeom prst="rect">
            <a:avLst/>
          </a:prstGeom>
        </p:spPr>
        <p:txBody>
          <a:bodyPr vert="horz" lIns="91440" tIns="45720" rIns="91440" bIns="45720" rtlCol="0" anchor="ctr"/>
          <a:lstStyle>
            <a:defPPr rtl="0">
              <a:defRPr lang="ko-KR"/>
            </a:defPPr>
            <a:lvl1pPr marL="0" algn="ctr" defTabSz="457200" rtl="0" eaLnBrk="1" latinLnBrk="0" hangingPunct="1">
              <a:defRPr kumimoji="1" sz="1200" kern="1200">
                <a:solidFill>
                  <a:schemeClr val="tx1">
                    <a:tint val="75000"/>
                  </a:schemeClr>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a:lstStyle>
          <a:p>
            <a:r>
              <a:rPr lang="fr" altLang="ko" sz="1000" dirty="0">
                <a:solidFill>
                  <a:schemeClr val="bg1">
                    <a:lumMod val="50000"/>
                  </a:schemeClr>
                </a:solidFill>
                <a:latin typeface="Malgun Gothic" panose="020B0503020000020004" pitchFamily="34" charset="-127"/>
                <a:ea typeface="Malgun Gothic" panose="020B0503020000020004" pitchFamily="34" charset="-127"/>
                <a:cs typeface="Times New Roman" panose="02020603050405020304" pitchFamily="18" charset="0"/>
              </a:rPr>
              <a:t>12</a:t>
            </a:r>
            <a:r>
              <a:rPr lang="ko" altLang="ja-JP" sz="1000" dirty="0">
                <a:latin typeface="Malgun Gothic" panose="020B0503020000020004" pitchFamily="34" charset="-127"/>
                <a:ea typeface="Malgun Gothic" panose="020B0503020000020004" pitchFamily="34" charset="-127"/>
              </a:rPr>
              <a:t> . </a:t>
            </a:r>
            <a:r>
              <a:rPr lang="ko-KR" altLang="en-US" sz="1000" dirty="0">
                <a:latin typeface="Malgun Gothic" panose="020B0503020000020004" pitchFamily="34" charset="-127"/>
                <a:ea typeface="Malgun Gothic" panose="020B0503020000020004" pitchFamily="34" charset="-127"/>
              </a:rPr>
              <a:t> 당뇨병과 </a:t>
            </a:r>
            <a:r>
              <a:rPr lang="ko-KR" altLang="en-US" sz="1000" dirty="0" err="1">
                <a:latin typeface="Malgun Gothic" panose="020B0503020000020004" pitchFamily="34" charset="-127"/>
                <a:ea typeface="Malgun Gothic" panose="020B0503020000020004" pitchFamily="34" charset="-127"/>
              </a:rPr>
              <a:t>치주병</a:t>
            </a:r>
            <a:endParaRPr lang="en-US" altLang="ko" sz="1000" dirty="0">
              <a:latin typeface="Malgun Gothic" panose="020B0503020000020004" pitchFamily="34" charset="-127"/>
              <a:ea typeface="Malgun Gothic" panose="020B0503020000020004" pitchFamily="34" charset="-127"/>
            </a:endParaRPr>
          </a:p>
          <a:p>
            <a:r>
              <a:rPr kumimoji="1" lang="ja-JP" altLang="en-US" sz="700">
                <a:latin typeface="Hiragino Kaku Gothic Pro W3" panose="020B0300000000000000" pitchFamily="34" charset="-128"/>
                <a:ea typeface="Hiragino Kaku Gothic Pro W3" panose="020B0300000000000000" pitchFamily="34" charset="-128"/>
              </a:rPr>
              <a:t>糖尿病と歯周病</a:t>
            </a:r>
            <a:endParaRPr kumimoji="1" lang="ja-JP" altLang="en-US" sz="700">
              <a:solidFill>
                <a:schemeClr val="tx1">
                  <a:lumMod val="50000"/>
                  <a:lumOff val="50000"/>
                </a:schemeClr>
              </a:solidFill>
              <a:latin typeface="Hiragino Kaku Gothic Pro W3" panose="020B0300000000000000" pitchFamily="34" charset="-128"/>
              <a:ea typeface="Hiragino Kaku Gothic Pro W3" panose="020B0300000000000000" pitchFamily="34" charset="-128"/>
            </a:endParaRPr>
          </a:p>
        </p:txBody>
      </p:sp>
    </p:spTree>
    <p:extLst>
      <p:ext uri="{BB962C8B-B14F-4D97-AF65-F5344CB8AC3E}">
        <p14:creationId xmlns:p14="http://schemas.microsoft.com/office/powerpoint/2010/main" val="10145354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縦書きテキスト プレースホルダー 2"/>
          <p:cNvSpPr>
            <a:spLocks noGrp="1"/>
          </p:cNvSpPr>
          <p:nvPr>
            <p:ph type="body" orient="vert" idx="1"/>
          </p:nvPr>
        </p:nvSpPr>
        <p:spPr>
          <a:xfrm>
            <a:off x="98069" y="617280"/>
            <a:ext cx="6509604" cy="3972137"/>
          </a:xfrm>
        </p:spPr>
        <p:txBody>
          <a:bodyPr vert="horz" rtlCol="0">
            <a:noAutofit/>
          </a:bodyPr>
          <a:lstStyle/>
          <a:p>
            <a:pPr marL="0" indent="0" rtl="0">
              <a:buNone/>
            </a:pPr>
            <a:r>
              <a:rPr lang="ko" sz="2000" b="1" dirty="0">
                <a:solidFill>
                  <a:schemeClr val="accent1"/>
                </a:solidFill>
                <a:latin typeface="Malgun Gothic" panose="020B0503020000020004" pitchFamily="34" charset="-127"/>
                <a:ea typeface="Malgun Gothic" panose="020B0503020000020004" pitchFamily="34" charset="-127"/>
                <a:cs typeface="HG丸ｺﾞｼｯｸM-PRO"/>
              </a:rPr>
              <a:t>★</a:t>
            </a:r>
            <a:r>
              <a:rPr lang="ko" sz="2000" b="1" dirty="0">
                <a:latin typeface="Malgun Gothic" panose="020B0503020000020004" pitchFamily="34" charset="-127"/>
                <a:ea typeface="Malgun Gothic" panose="020B0503020000020004" pitchFamily="34" charset="-127"/>
                <a:cs typeface="HG丸ｺﾞｼｯｸM-PRO"/>
              </a:rPr>
              <a:t>치주병의 예방과 치료</a:t>
            </a:r>
            <a:endParaRPr lang="en-US" altLang="ko" sz="2000" b="1" dirty="0">
              <a:latin typeface="Malgun Gothic" panose="020B0503020000020004" pitchFamily="34" charset="-127"/>
              <a:ea typeface="Malgun Gothic" panose="020B0503020000020004" pitchFamily="34" charset="-127"/>
              <a:cs typeface="HG丸ｺﾞｼｯｸM-PRO"/>
            </a:endParaRPr>
          </a:p>
          <a:p>
            <a:pPr marL="0" indent="0" rtl="0">
              <a:buNone/>
            </a:pPr>
            <a:r>
              <a:rPr lang="ja-JP" altLang="en-US" sz="1000">
                <a:latin typeface="Hiragino Kaku Gothic Pro W3" panose="020B0300000000000000" pitchFamily="34" charset="-128"/>
                <a:ea typeface="Hiragino Kaku Gothic Pro W3" panose="020B0300000000000000" pitchFamily="34" charset="-128"/>
                <a:cs typeface="HG丸ｺﾞｼｯｸM-PRO"/>
              </a:rPr>
              <a:t>　　　　</a:t>
            </a:r>
            <a:r>
              <a:rPr lang="ja-JP" altLang="ja-JP" sz="1000">
                <a:latin typeface="Hiragino Kaku Gothic Pro W3" panose="020B0300000000000000" pitchFamily="34" charset="-128"/>
                <a:ea typeface="Hiragino Kaku Gothic Pro W3" panose="020B0300000000000000" pitchFamily="34" charset="-128"/>
                <a:cs typeface="HG丸ｺﾞｼｯｸM-PRO"/>
              </a:rPr>
              <a:t>歯周病の予防と治療</a:t>
            </a:r>
            <a:endParaRPr lang="en-US" altLang="ja-JP" sz="1000" dirty="0">
              <a:latin typeface="Hiragino Kaku Gothic Pro W3" panose="020B0300000000000000" pitchFamily="34" charset="-128"/>
              <a:ea typeface="Hiragino Kaku Gothic Pro W3" panose="020B0300000000000000" pitchFamily="34" charset="-128"/>
              <a:cs typeface="HG丸ｺﾞｼｯｸM-PRO"/>
            </a:endParaRPr>
          </a:p>
          <a:p>
            <a:pPr marL="0" indent="0" rtl="0">
              <a:buNone/>
            </a:pPr>
            <a:endParaRPr lang="en-US" altLang="ko" sz="500" dirty="0">
              <a:latin typeface="Hiragino Kaku Gothic Pro W3" panose="020B0300000000000000" pitchFamily="34" charset="-128"/>
              <a:ea typeface="Hiragino Kaku Gothic Pro W3" panose="020B0300000000000000" pitchFamily="34" charset="-128"/>
              <a:cs typeface="HG丸ｺﾞｼｯｸM-PRO"/>
            </a:endParaRPr>
          </a:p>
          <a:p>
            <a:pPr marL="0" indent="0" rtl="0">
              <a:buNone/>
            </a:pPr>
            <a:r>
              <a:rPr lang="ja-JP" altLang="en-US" sz="1800" b="1">
                <a:solidFill>
                  <a:srgbClr val="4F81BD"/>
                </a:solidFill>
                <a:latin typeface="Malgun Gothic" panose="020B0503020000020004" pitchFamily="34" charset="-127"/>
                <a:ea typeface="Malgun Gothic" panose="020B0503020000020004" pitchFamily="34" charset="-127"/>
                <a:cs typeface="HG丸ｺﾞｼｯｸM-PRO"/>
              </a:rPr>
              <a:t>　</a:t>
            </a:r>
            <a:r>
              <a:rPr lang="ko" sz="1800" b="1" dirty="0">
                <a:solidFill>
                  <a:srgbClr val="4F81BD"/>
                </a:solidFill>
                <a:latin typeface="Malgun Gothic" panose="020B0503020000020004" pitchFamily="34" charset="-127"/>
                <a:ea typeface="Malgun Gothic" panose="020B0503020000020004" pitchFamily="34" charset="-127"/>
                <a:cs typeface="HG丸ｺﾞｼｯｸM-PRO"/>
              </a:rPr>
              <a:t>플라크를 제거하는 것이 중요합니다.</a:t>
            </a:r>
            <a:endParaRPr lang="en-US" altLang="ko" sz="1800" b="1" dirty="0">
              <a:solidFill>
                <a:srgbClr val="4F81BD"/>
              </a:solidFill>
              <a:latin typeface="Malgun Gothic" panose="020B0503020000020004" pitchFamily="34" charset="-127"/>
              <a:ea typeface="Malgun Gothic" panose="020B0503020000020004" pitchFamily="34" charset="-127"/>
              <a:cs typeface="HG丸ｺﾞｼｯｸM-PRO"/>
            </a:endParaRPr>
          </a:p>
          <a:p>
            <a:pPr marL="0" indent="0">
              <a:buNone/>
            </a:pPr>
            <a:r>
              <a:rPr lang="ja-JP" altLang="en-US" sz="1000">
                <a:solidFill>
                  <a:srgbClr val="4F81BD"/>
                </a:solidFill>
                <a:latin typeface="Hiragino Kaku Gothic Pro W3" panose="020B0300000000000000" pitchFamily="34" charset="-128"/>
                <a:ea typeface="Hiragino Kaku Gothic Pro W3" panose="020B0300000000000000" pitchFamily="34" charset="-128"/>
                <a:cs typeface="HG丸ｺﾞｼｯｸM-PRO"/>
              </a:rPr>
              <a:t>　　　　プラークを取り除くことが大切です</a:t>
            </a:r>
            <a:endParaRPr lang="en-US" altLang="ja-JP" sz="1000" dirty="0">
              <a:solidFill>
                <a:srgbClr val="4F81BD"/>
              </a:solidFill>
              <a:latin typeface="Hiragino Kaku Gothic Pro W3" panose="020B0300000000000000" pitchFamily="34" charset="-128"/>
              <a:ea typeface="Hiragino Kaku Gothic Pro W3" panose="020B0300000000000000" pitchFamily="34" charset="-128"/>
              <a:cs typeface="HG丸ｺﾞｼｯｸM-PRO"/>
            </a:endParaRPr>
          </a:p>
          <a:p>
            <a:pPr marL="0" indent="0">
              <a:buNone/>
            </a:pPr>
            <a:endParaRPr lang="en-US" altLang="ja-JP" sz="500" dirty="0">
              <a:solidFill>
                <a:srgbClr val="4F81BD"/>
              </a:solidFill>
              <a:latin typeface="Hiragino Kaku Gothic Pro W3" panose="020B0300000000000000" pitchFamily="34" charset="-128"/>
              <a:ea typeface="Hiragino Kaku Gothic Pro W3" panose="020B0300000000000000" pitchFamily="34" charset="-128"/>
              <a:cs typeface="HG丸ｺﾞｼｯｸM-PRO"/>
            </a:endParaRPr>
          </a:p>
          <a:p>
            <a:r>
              <a:rPr lang="ko" altLang="ja-JP" sz="1800" dirty="0">
                <a:latin typeface="Malgun Gothic" panose="020B0503020000020004" pitchFamily="34" charset="-127"/>
                <a:ea typeface="Malgun Gothic" panose="020B0503020000020004" pitchFamily="34" charset="-127"/>
                <a:cs typeface="HG丸ｺﾞｼｯｸM-PRO"/>
              </a:rPr>
              <a:t>치주병 예방에는 플라크를 제거하는 것이 중요합니다.</a:t>
            </a:r>
            <a:endParaRPr lang="en-US" altLang="ko" sz="1800" dirty="0">
              <a:latin typeface="Malgun Gothic" panose="020B0503020000020004" pitchFamily="34" charset="-127"/>
              <a:ea typeface="Malgun Gothic" panose="020B0503020000020004" pitchFamily="34" charset="-127"/>
              <a:cs typeface="HG丸ｺﾞｼｯｸM-PRO"/>
            </a:endParaRPr>
          </a:p>
          <a:p>
            <a:pPr marL="0" indent="0">
              <a:buNone/>
            </a:pPr>
            <a:r>
              <a:rPr lang="ja-JP" altLang="en-US" sz="1000">
                <a:latin typeface="Hiragino Kaku Gothic Pro W3" panose="020B0300000000000000" pitchFamily="34" charset="-128"/>
                <a:ea typeface="Hiragino Kaku Gothic Pro W3" panose="020B0300000000000000" pitchFamily="34" charset="-128"/>
                <a:cs typeface="HG丸ｺﾞｼｯｸM-PRO"/>
              </a:rPr>
              <a:t>　　　　　歯周病の予防には、プラークを取り除くことが大切です。</a:t>
            </a:r>
            <a:endParaRPr lang="en-US" altLang="ko" sz="1000" dirty="0">
              <a:latin typeface="Hiragino Kaku Gothic Pro W3" panose="020B0300000000000000" pitchFamily="34" charset="-128"/>
              <a:ea typeface="Hiragino Kaku Gothic Pro W3" panose="020B0300000000000000" pitchFamily="34" charset="-128"/>
              <a:cs typeface="HG丸ｺﾞｼｯｸM-PRO"/>
            </a:endParaRPr>
          </a:p>
          <a:p>
            <a:pPr rtl="0"/>
            <a:r>
              <a:rPr lang="ko" sz="1800" dirty="0">
                <a:latin typeface="Malgun Gothic" panose="020B0503020000020004" pitchFamily="34" charset="-127"/>
                <a:ea typeface="Malgun Gothic" panose="020B0503020000020004" pitchFamily="34" charset="-127"/>
                <a:cs typeface="HG丸ｺﾞｼｯｸM-PRO"/>
              </a:rPr>
              <a:t>플라크는 치아 표면에 붙은 음식 찌꺼기와 세균 덩어리로 충치나 치주병의 원인이 됩니다.</a:t>
            </a:r>
            <a:endParaRPr lang="en-US" altLang="ko" sz="1800" dirty="0">
              <a:latin typeface="Malgun Gothic" panose="020B0503020000020004" pitchFamily="34" charset="-127"/>
              <a:ea typeface="Malgun Gothic" panose="020B0503020000020004" pitchFamily="34" charset="-127"/>
              <a:cs typeface="HG丸ｺﾞｼｯｸM-PRO"/>
            </a:endParaRPr>
          </a:p>
          <a:p>
            <a:pPr marL="0" indent="0">
              <a:buNone/>
            </a:pPr>
            <a:r>
              <a:rPr lang="ja-JP" altLang="en-US" sz="1000">
                <a:latin typeface="Hiragino Kaku Gothic Pro W3" panose="020B0300000000000000" pitchFamily="34" charset="-128"/>
                <a:ea typeface="Hiragino Kaku Gothic Pro W3" panose="020B0300000000000000" pitchFamily="34" charset="-128"/>
                <a:cs typeface="HG丸ｺﾞｼｯｸM-PRO"/>
              </a:rPr>
              <a:t>　　　　　プラークとは、歯の表面に付いた食べかすと細菌の塊で、虫歯や歯周病の原因になります。</a:t>
            </a:r>
            <a:endParaRPr lang="en-US" altLang="ko" sz="1000" dirty="0">
              <a:latin typeface="Hiragino Kaku Gothic Pro W3" panose="020B0300000000000000" pitchFamily="34" charset="-128"/>
              <a:ea typeface="Hiragino Kaku Gothic Pro W3" panose="020B0300000000000000" pitchFamily="34" charset="-128"/>
              <a:cs typeface="HG丸ｺﾞｼｯｸM-PRO"/>
            </a:endParaRPr>
          </a:p>
          <a:p>
            <a:pPr rtl="0"/>
            <a:r>
              <a:rPr lang="ko" sz="1800" dirty="0">
                <a:latin typeface="Malgun Gothic" panose="020B0503020000020004" pitchFamily="34" charset="-127"/>
                <a:ea typeface="Malgun Gothic" panose="020B0503020000020004" pitchFamily="34" charset="-127"/>
                <a:cs typeface="HG丸ｺﾞｼｯｸM-PRO"/>
              </a:rPr>
              <a:t>플라크는 시간이 지나면 치석으로 변합니다. 치석은 매우 단단하기 때문에 양치질로는 제거할 수 없습니다. 치과에서 제거하는 치료가 필요합니다.</a:t>
            </a:r>
            <a:endParaRPr lang="en-US" altLang="ko" sz="1800" dirty="0">
              <a:latin typeface="Malgun Gothic" panose="020B0503020000020004" pitchFamily="34" charset="-127"/>
              <a:ea typeface="Malgun Gothic" panose="020B0503020000020004" pitchFamily="34" charset="-127"/>
              <a:cs typeface="HG丸ｺﾞｼｯｸM-PRO"/>
            </a:endParaRPr>
          </a:p>
          <a:p>
            <a:pPr marL="0" indent="0">
              <a:buNone/>
            </a:pPr>
            <a:r>
              <a:rPr lang="ja-JP" altLang="en-US" sz="1000">
                <a:latin typeface="Hiragino Kaku Gothic Pro W3" panose="020B0300000000000000" pitchFamily="34" charset="-128"/>
                <a:ea typeface="Hiragino Kaku Gothic Pro W3" panose="020B0300000000000000" pitchFamily="34" charset="-128"/>
                <a:cs typeface="HG丸ｺﾞｼｯｸM-PRO"/>
              </a:rPr>
              <a:t>　　　　　プラークは時間が経つと歯石へ変化します。歯石はとても固いので歯磨きではとれません。</a:t>
            </a:r>
            <a:br>
              <a:rPr lang="en-US" altLang="ja-JP" sz="1000" dirty="0">
                <a:latin typeface="Hiragino Kaku Gothic Pro W3" panose="020B0300000000000000" pitchFamily="34" charset="-128"/>
                <a:ea typeface="Hiragino Kaku Gothic Pro W3" panose="020B0300000000000000" pitchFamily="34" charset="-128"/>
                <a:cs typeface="HG丸ｺﾞｼｯｸM-PRO"/>
              </a:rPr>
            </a:br>
            <a:r>
              <a:rPr lang="ja-JP" altLang="en-US" sz="1000">
                <a:latin typeface="Hiragino Kaku Gothic Pro W3" panose="020B0300000000000000" pitchFamily="34" charset="-128"/>
                <a:ea typeface="Hiragino Kaku Gothic Pro W3" panose="020B0300000000000000" pitchFamily="34" charset="-128"/>
                <a:cs typeface="HG丸ｺﾞｼｯｸM-PRO"/>
              </a:rPr>
              <a:t>　　　　　歯医者で取り除く治療が必要です。</a:t>
            </a:r>
            <a:endParaRPr lang="en-US" altLang="ja-JP" sz="1000" dirty="0">
              <a:latin typeface="Hiragino Kaku Gothic Pro W3" panose="020B0300000000000000" pitchFamily="34" charset="-128"/>
              <a:ea typeface="Hiragino Kaku Gothic Pro W3" panose="020B0300000000000000" pitchFamily="34" charset="-128"/>
              <a:cs typeface="HG丸ｺﾞｼｯｸM-PRO"/>
            </a:endParaRPr>
          </a:p>
        </p:txBody>
      </p:sp>
      <p:grpSp>
        <p:nvGrpSpPr>
          <p:cNvPr id="2" name="グループ化 1">
            <a:extLst>
              <a:ext uri="{FF2B5EF4-FFF2-40B4-BE49-F238E27FC236}">
                <a16:creationId xmlns:a16="http://schemas.microsoft.com/office/drawing/2014/main" id="{14820916-80B8-4C9E-A36B-33185153EB4A}"/>
              </a:ext>
            </a:extLst>
          </p:cNvPr>
          <p:cNvGrpSpPr/>
          <p:nvPr/>
        </p:nvGrpSpPr>
        <p:grpSpPr>
          <a:xfrm>
            <a:off x="106388" y="4939156"/>
            <a:ext cx="6528544" cy="2489705"/>
            <a:chOff x="106388" y="6332562"/>
            <a:chExt cx="6528544" cy="2489705"/>
          </a:xfrm>
        </p:grpSpPr>
        <p:pic>
          <p:nvPicPr>
            <p:cNvPr id="9" name="図 8">
              <a:extLst>
                <a:ext uri="{FF2B5EF4-FFF2-40B4-BE49-F238E27FC236}">
                  <a16:creationId xmlns:a16="http://schemas.microsoft.com/office/drawing/2014/main" id="{CF43D94B-757A-5F4A-8C29-C65A946321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15557" y="7129356"/>
              <a:ext cx="2619375" cy="1362075"/>
            </a:xfrm>
            <a:prstGeom prst="rect">
              <a:avLst/>
            </a:prstGeom>
          </p:spPr>
        </p:pic>
        <p:sp>
          <p:nvSpPr>
            <p:cNvPr id="10" name="雲形吹き出し 9">
              <a:extLst>
                <a:ext uri="{FF2B5EF4-FFF2-40B4-BE49-F238E27FC236}">
                  <a16:creationId xmlns:a16="http://schemas.microsoft.com/office/drawing/2014/main" id="{59639EBA-A53C-7945-8032-E5BD6CEB1641}"/>
                </a:ext>
              </a:extLst>
            </p:cNvPr>
            <p:cNvSpPr/>
            <p:nvPr/>
          </p:nvSpPr>
          <p:spPr>
            <a:xfrm>
              <a:off x="106388" y="6332562"/>
              <a:ext cx="3748492" cy="2489705"/>
            </a:xfrm>
            <a:prstGeom prst="cloudCallout">
              <a:avLst>
                <a:gd name="adj1" fmla="val 56405"/>
                <a:gd name="adj2" fmla="val 10874"/>
              </a:avLst>
            </a:prstGeom>
          </p:spPr>
          <p:style>
            <a:lnRef idx="1">
              <a:schemeClr val="accent5"/>
            </a:lnRef>
            <a:fillRef idx="2">
              <a:schemeClr val="accent5"/>
            </a:fillRef>
            <a:effectRef idx="1">
              <a:schemeClr val="accent5"/>
            </a:effectRef>
            <a:fontRef idx="minor">
              <a:schemeClr val="dk1"/>
            </a:fontRef>
          </p:style>
          <p:txBody>
            <a:bodyPr rtlCol="0" anchor="ctr"/>
            <a:lstStyle/>
            <a:p>
              <a:pPr algn="ctr" rtl="0"/>
              <a:r>
                <a:rPr lang="ko" dirty="0">
                  <a:solidFill>
                    <a:schemeClr val="tx1"/>
                  </a:solidFill>
                  <a:latin typeface="Malgun Gothic" panose="020B0503020000020004" pitchFamily="34" charset="-127"/>
                  <a:ea typeface="Malgun Gothic" panose="020B0503020000020004" pitchFamily="34" charset="-127"/>
                  <a:cs typeface="HG丸ｺﾞｼｯｸM-PRO"/>
                </a:rPr>
                <a:t>치주병이 나으면 </a:t>
              </a:r>
              <a:br>
                <a:rPr lang="en-US" altLang="ko" dirty="0">
                  <a:solidFill>
                    <a:schemeClr val="tx1"/>
                  </a:solidFill>
                  <a:latin typeface="Malgun Gothic" panose="020B0503020000020004" pitchFamily="34" charset="-127"/>
                  <a:ea typeface="Malgun Gothic" panose="020B0503020000020004" pitchFamily="34" charset="-127"/>
                  <a:cs typeface="HG丸ｺﾞｼｯｸM-PRO"/>
                </a:rPr>
              </a:br>
              <a:r>
                <a:rPr lang="ko" dirty="0">
                  <a:solidFill>
                    <a:schemeClr val="tx1"/>
                  </a:solidFill>
                  <a:latin typeface="Malgun Gothic" panose="020B0503020000020004" pitchFamily="34" charset="-127"/>
                  <a:ea typeface="Malgun Gothic" panose="020B0503020000020004" pitchFamily="34" charset="-127"/>
                  <a:cs typeface="HG丸ｺﾞｼｯｸM-PRO"/>
                </a:rPr>
                <a:t>혈당치가 개선된다는 보고도</a:t>
              </a:r>
              <a:r>
                <a:rPr lang="en-US" altLang="ko" dirty="0">
                  <a:solidFill>
                    <a:schemeClr val="tx1"/>
                  </a:solidFill>
                  <a:latin typeface="Malgun Gothic" panose="020B0503020000020004" pitchFamily="34" charset="-127"/>
                  <a:ea typeface="Malgun Gothic" panose="020B0503020000020004" pitchFamily="34" charset="-127"/>
                  <a:cs typeface="HG丸ｺﾞｼｯｸM-PRO"/>
                </a:rPr>
                <a:t> </a:t>
              </a:r>
              <a:r>
                <a:rPr lang="ko" dirty="0">
                  <a:solidFill>
                    <a:schemeClr val="tx1"/>
                  </a:solidFill>
                  <a:latin typeface="Malgun Gothic" panose="020B0503020000020004" pitchFamily="34" charset="-127"/>
                  <a:ea typeface="Malgun Gothic" panose="020B0503020000020004" pitchFamily="34" charset="-127"/>
                  <a:cs typeface="HG丸ｺﾞｼｯｸM-PRO"/>
                </a:rPr>
                <a:t>있습니다!</a:t>
              </a:r>
              <a:endParaRPr lang="en-US" altLang="ko" dirty="0">
                <a:solidFill>
                  <a:schemeClr val="tx1"/>
                </a:solidFill>
                <a:latin typeface="Malgun Gothic" panose="020B0503020000020004" pitchFamily="34" charset="-127"/>
                <a:ea typeface="Malgun Gothic" panose="020B0503020000020004" pitchFamily="34" charset="-127"/>
                <a:cs typeface="HG丸ｺﾞｼｯｸM-PRO"/>
              </a:endParaRPr>
            </a:p>
            <a:p>
              <a:pPr algn="ctr"/>
              <a:r>
                <a:rPr lang="ja-JP" altLang="ja-JP" sz="1000">
                  <a:solidFill>
                    <a:schemeClr val="tx1"/>
                  </a:solidFill>
                  <a:latin typeface="Hiragino Kaku Gothic Pro W3" panose="020B0300000000000000" pitchFamily="34" charset="-128"/>
                  <a:ea typeface="Hiragino Kaku Gothic Pro W3" panose="020B0300000000000000" pitchFamily="34" charset="-128"/>
                  <a:cs typeface="HG丸ｺﾞｼｯｸM-PRO"/>
                </a:rPr>
                <a:t>歯周病が</a:t>
              </a:r>
              <a:r>
                <a:rPr lang="ja-JP" altLang="en-US" sz="1000">
                  <a:solidFill>
                    <a:schemeClr val="tx1"/>
                  </a:solidFill>
                  <a:latin typeface="Hiragino Kaku Gothic Pro W3" panose="020B0300000000000000" pitchFamily="34" charset="-128"/>
                  <a:ea typeface="Hiragino Kaku Gothic Pro W3" panose="020B0300000000000000" pitchFamily="34" charset="-128"/>
                  <a:cs typeface="HG丸ｺﾞｼｯｸM-PRO"/>
                </a:rPr>
                <a:t>治ると、</a:t>
              </a:r>
              <a:r>
                <a:rPr lang="ja-JP" altLang="ja-JP" sz="1000">
                  <a:solidFill>
                    <a:schemeClr val="tx1"/>
                  </a:solidFill>
                  <a:latin typeface="Hiragino Kaku Gothic Pro W3" panose="020B0300000000000000" pitchFamily="34" charset="-128"/>
                  <a:ea typeface="Hiragino Kaku Gothic Pro W3" panose="020B0300000000000000" pitchFamily="34" charset="-128"/>
                  <a:cs typeface="HG丸ｺﾞｼｯｸM-PRO"/>
                </a:rPr>
                <a:t>血糖</a:t>
              </a:r>
              <a:r>
                <a:rPr lang="ja-JP" altLang="en-US" sz="1000">
                  <a:solidFill>
                    <a:schemeClr val="tx1"/>
                  </a:solidFill>
                  <a:latin typeface="Hiragino Kaku Gothic Pro W3" panose="020B0300000000000000" pitchFamily="34" charset="-128"/>
                  <a:ea typeface="Hiragino Kaku Gothic Pro W3" panose="020B0300000000000000" pitchFamily="34" charset="-128"/>
                  <a:cs typeface="HG丸ｺﾞｼｯｸM-PRO"/>
                </a:rPr>
                <a:t>値が</a:t>
              </a:r>
              <a:r>
                <a:rPr lang="ja-JP" altLang="ja-JP" sz="1000">
                  <a:solidFill>
                    <a:schemeClr val="tx1"/>
                  </a:solidFill>
                  <a:latin typeface="Hiragino Kaku Gothic Pro W3" panose="020B0300000000000000" pitchFamily="34" charset="-128"/>
                  <a:ea typeface="Hiragino Kaku Gothic Pro W3" panose="020B0300000000000000" pitchFamily="34" charset="-128"/>
                  <a:cs typeface="HG丸ｺﾞｼｯｸM-PRO"/>
                </a:rPr>
                <a:t>良くな</a:t>
              </a:r>
              <a:r>
                <a:rPr lang="ja-JP" altLang="en-US" sz="1000">
                  <a:solidFill>
                    <a:schemeClr val="tx1"/>
                  </a:solidFill>
                  <a:latin typeface="Hiragino Kaku Gothic Pro W3" panose="020B0300000000000000" pitchFamily="34" charset="-128"/>
                  <a:ea typeface="Hiragino Kaku Gothic Pro W3" panose="020B0300000000000000" pitchFamily="34" charset="-128"/>
                  <a:cs typeface="HG丸ｺﾞｼｯｸM-PRO"/>
                </a:rPr>
                <a:t>る</a:t>
              </a:r>
              <a:r>
                <a:rPr lang="ja-JP" altLang="ja-JP" sz="1000">
                  <a:solidFill>
                    <a:schemeClr val="tx1"/>
                  </a:solidFill>
                  <a:latin typeface="Hiragino Kaku Gothic Pro W3" panose="020B0300000000000000" pitchFamily="34" charset="-128"/>
                  <a:ea typeface="Hiragino Kaku Gothic Pro W3" panose="020B0300000000000000" pitchFamily="34" charset="-128"/>
                  <a:cs typeface="HG丸ｺﾞｼｯｸM-PRO"/>
                </a:rPr>
                <a:t>という報告もあります</a:t>
              </a:r>
              <a:r>
                <a:rPr lang="ja-JP" altLang="en-US" sz="1000">
                  <a:solidFill>
                    <a:schemeClr val="tx1"/>
                  </a:solidFill>
                  <a:latin typeface="Hiragino Kaku Gothic Pro W3" panose="020B0300000000000000" pitchFamily="34" charset="-128"/>
                  <a:ea typeface="Hiragino Kaku Gothic Pro W3" panose="020B0300000000000000" pitchFamily="34" charset="-128"/>
                  <a:cs typeface="HG丸ｺﾞｼｯｸM-PRO"/>
                </a:rPr>
                <a:t>！</a:t>
              </a:r>
              <a:endParaRPr lang="en-US" altLang="ja-JP" sz="1000" dirty="0">
                <a:solidFill>
                  <a:schemeClr val="tx1"/>
                </a:solidFill>
                <a:latin typeface="Hiragino Kaku Gothic Pro W3" panose="020B0300000000000000" pitchFamily="34" charset="-128"/>
                <a:ea typeface="Hiragino Kaku Gothic Pro W3" panose="020B0300000000000000" pitchFamily="34" charset="-128"/>
                <a:cs typeface="HG丸ｺﾞｼｯｸM-PRO"/>
              </a:endParaRPr>
            </a:p>
          </p:txBody>
        </p:sp>
      </p:grpSp>
      <p:sp>
        <p:nvSpPr>
          <p:cNvPr id="6" name="テキスト ボックス 5">
            <a:extLst>
              <a:ext uri="{FF2B5EF4-FFF2-40B4-BE49-F238E27FC236}">
                <a16:creationId xmlns:a16="http://schemas.microsoft.com/office/drawing/2014/main" id="{D44BEED2-F80C-B38F-9385-37479AEDAC70}"/>
              </a:ext>
            </a:extLst>
          </p:cNvPr>
          <p:cNvSpPr txBox="1"/>
          <p:nvPr/>
        </p:nvSpPr>
        <p:spPr>
          <a:xfrm>
            <a:off x="5445719" y="91842"/>
            <a:ext cx="910827" cy="415498"/>
          </a:xfrm>
          <a:prstGeom prst="rect">
            <a:avLst/>
          </a:prstGeom>
          <a:noFill/>
        </p:spPr>
        <p:txBody>
          <a:bodyPr wrap="none" rtlCol="0">
            <a:spAutoFit/>
          </a:bodyPr>
          <a:lstStyle/>
          <a:p>
            <a:pPr rtl="0"/>
            <a:r>
              <a:rPr lang="ko" altLang="en-US" sz="1400" dirty="0">
                <a:solidFill>
                  <a:schemeClr val="bg1">
                    <a:lumMod val="50000"/>
                  </a:schemeClr>
                </a:solidFill>
                <a:latin typeface="Dotum" panose="020B0600000101010101" pitchFamily="34" charset="-127"/>
                <a:ea typeface="Dotum" panose="020B0600000101010101" pitchFamily="34" charset="-127"/>
              </a:rPr>
              <a:t>한국어판</a:t>
            </a:r>
            <a:endParaRPr lang="en-US" altLang="ko" sz="1400" dirty="0">
              <a:solidFill>
                <a:schemeClr val="bg1">
                  <a:lumMod val="50000"/>
                </a:schemeClr>
              </a:solidFill>
              <a:latin typeface="Dotum" panose="020B0600000101010101" pitchFamily="34" charset="-127"/>
              <a:ea typeface="Dotum" panose="020B0600000101010101" pitchFamily="34" charset="-127"/>
            </a:endParaRPr>
          </a:p>
          <a:p>
            <a:pPr algn="r" rtl="0"/>
            <a:r>
              <a:rPr lang="ja-JP" altLang="en-US" sz="700">
                <a:solidFill>
                  <a:schemeClr val="bg1">
                    <a:lumMod val="50000"/>
                  </a:schemeClr>
                </a:solidFill>
                <a:latin typeface="Hiragino Kaku Gothic Pro W3" panose="020B0300000000000000" pitchFamily="34" charset="-128"/>
                <a:ea typeface="Hiragino Kaku Gothic Pro W3" panose="020B0300000000000000" pitchFamily="34" charset="-128"/>
              </a:rPr>
              <a:t>韓国語</a:t>
            </a:r>
            <a:endParaRPr lang="ko" altLang="en-US" sz="700" dirty="0">
              <a:solidFill>
                <a:schemeClr val="bg1">
                  <a:lumMod val="50000"/>
                </a:schemeClr>
              </a:solidFill>
              <a:latin typeface="Hiragino Kaku Gothic Pro W3" panose="020B0300000000000000" pitchFamily="34" charset="-128"/>
              <a:ea typeface="Dotum" panose="020B0600000101010101" pitchFamily="34" charset="-127"/>
            </a:endParaRPr>
          </a:p>
        </p:txBody>
      </p:sp>
      <p:pic>
        <p:nvPicPr>
          <p:cNvPr id="7" name="図 6">
            <a:extLst>
              <a:ext uri="{FF2B5EF4-FFF2-40B4-BE49-F238E27FC236}">
                <a16:creationId xmlns:a16="http://schemas.microsoft.com/office/drawing/2014/main" id="{754CDC37-37F0-CC32-55F4-1FF92DA689A1}"/>
              </a:ext>
            </a:extLst>
          </p:cNvPr>
          <p:cNvPicPr>
            <a:picLocks noChangeAspect="1"/>
          </p:cNvPicPr>
          <p:nvPr/>
        </p:nvPicPr>
        <p:blipFill>
          <a:blip r:embed="rId4"/>
          <a:stretch>
            <a:fillRect/>
          </a:stretch>
        </p:blipFill>
        <p:spPr>
          <a:xfrm>
            <a:off x="6381328" y="91842"/>
            <a:ext cx="377576" cy="540678"/>
          </a:xfrm>
          <a:prstGeom prst="rect">
            <a:avLst/>
          </a:prstGeom>
        </p:spPr>
      </p:pic>
      <p:sp>
        <p:nvSpPr>
          <p:cNvPr id="11" name="スライド番号プレースホルダー 1">
            <a:extLst>
              <a:ext uri="{FF2B5EF4-FFF2-40B4-BE49-F238E27FC236}">
                <a16:creationId xmlns:a16="http://schemas.microsoft.com/office/drawing/2014/main" id="{A8E0FE63-9E92-A876-74E3-166A4929F60F}"/>
              </a:ext>
            </a:extLst>
          </p:cNvPr>
          <p:cNvSpPr txBox="1">
            <a:spLocks/>
          </p:cNvSpPr>
          <p:nvPr/>
        </p:nvSpPr>
        <p:spPr>
          <a:xfrm>
            <a:off x="6341201" y="9680083"/>
            <a:ext cx="504056" cy="210593"/>
          </a:xfrm>
          <a:prstGeom prst="rect">
            <a:avLst/>
          </a:prstGeom>
        </p:spPr>
        <p:txBody>
          <a:bodyPr vert="horz" lIns="91440" tIns="45720" rIns="91440" bIns="45720" rtlCol="0" anchor="ctr"/>
          <a:lstStyle>
            <a:defPPr rtl="0">
              <a:defRPr lang="vi-VN"/>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6E1340F4-D544-45CC-AC59-29028D878F1C}" type="slidenum">
              <a:rPr lang="ja-JP" altLang="en-US" sz="1000" smtClean="0">
                <a:solidFill>
                  <a:schemeClr val="tx1">
                    <a:lumMod val="50000"/>
                    <a:lumOff val="50000"/>
                  </a:schemeClr>
                </a:solidFill>
                <a:latin typeface="Hiragino Kaku Gothic Pro W3" panose="020B0300000000000000" pitchFamily="34" charset="-128"/>
                <a:ea typeface="Hiragino Kaku Gothic Pro W3" panose="020B0300000000000000" pitchFamily="34" charset="-128"/>
              </a:rPr>
              <a:pPr/>
              <a:t>2</a:t>
            </a:fld>
            <a:r>
              <a:rPr lang="en-US" altLang="ja-JP" sz="1000" dirty="0">
                <a:solidFill>
                  <a:schemeClr val="tx1">
                    <a:lumMod val="50000"/>
                    <a:lumOff val="50000"/>
                  </a:schemeClr>
                </a:solidFill>
                <a:latin typeface="Hiragino Kaku Gothic Pro W3" panose="020B0300000000000000" pitchFamily="34" charset="-128"/>
                <a:ea typeface="Hiragino Kaku Gothic Pro W3" panose="020B0300000000000000" pitchFamily="34" charset="-128"/>
              </a:rPr>
              <a:t>/4</a:t>
            </a:r>
          </a:p>
        </p:txBody>
      </p:sp>
      <p:sp>
        <p:nvSpPr>
          <p:cNvPr id="12" name="フッター プレースホルダー 4">
            <a:extLst>
              <a:ext uri="{FF2B5EF4-FFF2-40B4-BE49-F238E27FC236}">
                <a16:creationId xmlns:a16="http://schemas.microsoft.com/office/drawing/2014/main" id="{26FB2D25-796B-243E-3012-79AEF9AD6932}"/>
              </a:ext>
            </a:extLst>
          </p:cNvPr>
          <p:cNvSpPr txBox="1">
            <a:spLocks/>
          </p:cNvSpPr>
          <p:nvPr/>
        </p:nvSpPr>
        <p:spPr>
          <a:xfrm>
            <a:off x="2032978" y="9569200"/>
            <a:ext cx="2792044" cy="321476"/>
          </a:xfrm>
          <a:prstGeom prst="rect">
            <a:avLst/>
          </a:prstGeom>
        </p:spPr>
        <p:txBody>
          <a:bodyPr vert="horz" lIns="91440" tIns="45720" rIns="91440" bIns="45720" rtlCol="0" anchor="ctr"/>
          <a:lstStyle>
            <a:defPPr rtl="0">
              <a:defRPr lang="ko-KR"/>
            </a:defPPr>
            <a:lvl1pPr marL="0" algn="ctr" defTabSz="457200" rtl="0" eaLnBrk="1" latinLnBrk="0" hangingPunct="1">
              <a:defRPr kumimoji="1" sz="1200" kern="1200">
                <a:solidFill>
                  <a:schemeClr val="tx1">
                    <a:tint val="75000"/>
                  </a:schemeClr>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a:lstStyle>
          <a:p>
            <a:r>
              <a:rPr lang="fr" altLang="ko" sz="1000" dirty="0">
                <a:solidFill>
                  <a:schemeClr val="bg1">
                    <a:lumMod val="50000"/>
                  </a:schemeClr>
                </a:solidFill>
                <a:latin typeface="Malgun Gothic" panose="020B0503020000020004" pitchFamily="34" charset="-127"/>
                <a:ea typeface="Malgun Gothic" panose="020B0503020000020004" pitchFamily="34" charset="-127"/>
                <a:cs typeface="Times New Roman" panose="02020603050405020304" pitchFamily="18" charset="0"/>
              </a:rPr>
              <a:t>12</a:t>
            </a:r>
            <a:r>
              <a:rPr lang="ko" altLang="ja-JP" sz="1000" dirty="0">
                <a:latin typeface="Malgun Gothic" panose="020B0503020000020004" pitchFamily="34" charset="-127"/>
                <a:ea typeface="Malgun Gothic" panose="020B0503020000020004" pitchFamily="34" charset="-127"/>
              </a:rPr>
              <a:t> . </a:t>
            </a:r>
            <a:r>
              <a:rPr lang="ko-KR" altLang="en-US" sz="1000" dirty="0">
                <a:latin typeface="Malgun Gothic" panose="020B0503020000020004" pitchFamily="34" charset="-127"/>
                <a:ea typeface="Malgun Gothic" panose="020B0503020000020004" pitchFamily="34" charset="-127"/>
              </a:rPr>
              <a:t> 당뇨병과 </a:t>
            </a:r>
            <a:r>
              <a:rPr lang="ko-KR" altLang="en-US" sz="1000" dirty="0" err="1">
                <a:latin typeface="Malgun Gothic" panose="020B0503020000020004" pitchFamily="34" charset="-127"/>
                <a:ea typeface="Malgun Gothic" panose="020B0503020000020004" pitchFamily="34" charset="-127"/>
              </a:rPr>
              <a:t>치주병</a:t>
            </a:r>
            <a:endParaRPr lang="en-US" altLang="ko" sz="1000" dirty="0">
              <a:latin typeface="Malgun Gothic" panose="020B0503020000020004" pitchFamily="34" charset="-127"/>
              <a:ea typeface="Malgun Gothic" panose="020B0503020000020004" pitchFamily="34" charset="-127"/>
            </a:endParaRPr>
          </a:p>
          <a:p>
            <a:r>
              <a:rPr kumimoji="1" lang="ja-JP" altLang="en-US" sz="700">
                <a:latin typeface="Hiragino Kaku Gothic Pro W3" panose="020B0300000000000000" pitchFamily="34" charset="-128"/>
                <a:ea typeface="Hiragino Kaku Gothic Pro W3" panose="020B0300000000000000" pitchFamily="34" charset="-128"/>
              </a:rPr>
              <a:t>糖尿病と歯周病</a:t>
            </a:r>
            <a:endParaRPr kumimoji="1" lang="ja-JP" altLang="en-US" sz="700">
              <a:solidFill>
                <a:schemeClr val="tx1">
                  <a:lumMod val="50000"/>
                  <a:lumOff val="50000"/>
                </a:schemeClr>
              </a:solidFill>
              <a:latin typeface="Hiragino Kaku Gothic Pro W3" panose="020B0300000000000000" pitchFamily="34" charset="-128"/>
              <a:ea typeface="Hiragino Kaku Gothic Pro W3" panose="020B0300000000000000" pitchFamily="34" charset="-128"/>
            </a:endParaRPr>
          </a:p>
        </p:txBody>
      </p:sp>
    </p:spTree>
    <p:extLst>
      <p:ext uri="{BB962C8B-B14F-4D97-AF65-F5344CB8AC3E}">
        <p14:creationId xmlns:p14="http://schemas.microsoft.com/office/powerpoint/2010/main" val="18216426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縦書きテキスト プレースホルダー 2"/>
          <p:cNvSpPr>
            <a:spLocks noGrp="1"/>
          </p:cNvSpPr>
          <p:nvPr>
            <p:ph type="body" orient="vert" idx="1"/>
          </p:nvPr>
        </p:nvSpPr>
        <p:spPr>
          <a:xfrm>
            <a:off x="137160" y="528788"/>
            <a:ext cx="6621744" cy="8935251"/>
          </a:xfrm>
        </p:spPr>
        <p:txBody>
          <a:bodyPr vert="horz">
            <a:noAutofit/>
          </a:bodyPr>
          <a:lstStyle/>
          <a:p>
            <a:pPr marL="0" indent="0">
              <a:buNone/>
            </a:pPr>
            <a:r>
              <a:rPr lang="ko" altLang="ja-JP" sz="1800" b="1" dirty="0">
                <a:solidFill>
                  <a:srgbClr val="4F81BD"/>
                </a:solidFill>
                <a:latin typeface="Malgun Gothic" panose="020B0503020000020004" pitchFamily="34" charset="-127"/>
                <a:ea typeface="Malgun Gothic" panose="020B0503020000020004" pitchFamily="34" charset="-127"/>
                <a:cs typeface="HG丸ｺﾞｼｯｸM-PRO"/>
              </a:rPr>
              <a:t>양치질이 중요합니다.</a:t>
            </a:r>
            <a:endParaRPr lang="en-US" altLang="ko" sz="1800" b="1" dirty="0">
              <a:solidFill>
                <a:srgbClr val="4F81BD"/>
              </a:solidFill>
              <a:latin typeface="Malgun Gothic" panose="020B0503020000020004" pitchFamily="34" charset="-127"/>
              <a:ea typeface="Malgun Gothic" panose="020B0503020000020004" pitchFamily="34" charset="-127"/>
              <a:cs typeface="HG丸ｺﾞｼｯｸM-PRO"/>
            </a:endParaRPr>
          </a:p>
          <a:p>
            <a:pPr marL="0" indent="0">
              <a:buNone/>
            </a:pPr>
            <a:r>
              <a:rPr lang="ja-JP" altLang="en-US" sz="1000" b="1">
                <a:solidFill>
                  <a:srgbClr val="4F81BD"/>
                </a:solidFill>
                <a:latin typeface="Hiragino Kaku Gothic Pro W3" panose="020B0300000000000000" pitchFamily="34" charset="-128"/>
                <a:ea typeface="Hiragino Kaku Gothic Pro W3" panose="020B0300000000000000" pitchFamily="34" charset="-128"/>
                <a:cs typeface="HG丸ｺﾞｼｯｸM-PRO"/>
              </a:rPr>
              <a:t>　　</a:t>
            </a:r>
            <a:r>
              <a:rPr lang="ja-JP" altLang="ja-JP" sz="1000" b="1">
                <a:solidFill>
                  <a:srgbClr val="4F81BD"/>
                </a:solidFill>
                <a:latin typeface="Hiragino Kaku Gothic Pro W3" panose="020B0300000000000000" pitchFamily="34" charset="-128"/>
                <a:ea typeface="Hiragino Kaku Gothic Pro W3" panose="020B0300000000000000" pitchFamily="34" charset="-128"/>
                <a:cs typeface="HG丸ｺﾞｼｯｸM-PRO"/>
              </a:rPr>
              <a:t>歯磨き</a:t>
            </a:r>
            <a:r>
              <a:rPr lang="ja-JP" altLang="en-US" sz="1000" b="1">
                <a:solidFill>
                  <a:srgbClr val="4F81BD"/>
                </a:solidFill>
                <a:latin typeface="Hiragino Kaku Gothic Pro W3" panose="020B0300000000000000" pitchFamily="34" charset="-128"/>
                <a:ea typeface="Hiragino Kaku Gothic Pro W3" panose="020B0300000000000000" pitchFamily="34" charset="-128"/>
                <a:cs typeface="HG丸ｺﾞｼｯｸM-PRO"/>
              </a:rPr>
              <a:t>が大切です</a:t>
            </a:r>
            <a:endParaRPr lang="en-US" altLang="ja-JP" sz="1000" b="1" dirty="0">
              <a:solidFill>
                <a:srgbClr val="4F81BD"/>
              </a:solidFill>
              <a:latin typeface="Hiragino Kaku Gothic Pro W3" panose="020B0300000000000000" pitchFamily="34" charset="-128"/>
              <a:ea typeface="Hiragino Kaku Gothic Pro W3" panose="020B0300000000000000" pitchFamily="34" charset="-128"/>
              <a:cs typeface="HG丸ｺﾞｼｯｸM-PRO"/>
            </a:endParaRPr>
          </a:p>
          <a:p>
            <a:pPr marL="0" indent="0">
              <a:buNone/>
            </a:pPr>
            <a:endParaRPr lang="en-US" altLang="ja-JP" sz="500" dirty="0">
              <a:latin typeface="Hiragino Kaku Gothic Pro W3" panose="020B0300000000000000" pitchFamily="34" charset="-128"/>
              <a:ea typeface="Hiragino Kaku Gothic Pro W3" panose="020B0300000000000000" pitchFamily="34" charset="-128"/>
              <a:cs typeface="HG丸ｺﾞｼｯｸM-PRO"/>
            </a:endParaRPr>
          </a:p>
          <a:p>
            <a:pPr rtl="0"/>
            <a:r>
              <a:rPr lang="ko" altLang="ja-JP" sz="1800" dirty="0">
                <a:latin typeface="Malgun Gothic" panose="020B0503020000020004" pitchFamily="34" charset="-127"/>
                <a:ea typeface="Malgun Gothic" panose="020B0503020000020004" pitchFamily="34" charset="-127"/>
                <a:cs typeface="HG丸ｺﾞｼｯｸM-PRO"/>
              </a:rPr>
              <a:t>치약은 치주병 예방은 할 수 없지만, 입 냄새를 줄이고 </a:t>
            </a:r>
            <a:br>
              <a:rPr lang="en-US" altLang="ko" sz="1800" dirty="0">
                <a:latin typeface="Malgun Gothic" panose="020B0503020000020004" pitchFamily="34" charset="-127"/>
                <a:ea typeface="Malgun Gothic" panose="020B0503020000020004" pitchFamily="34" charset="-127"/>
                <a:cs typeface="HG丸ｺﾞｼｯｸM-PRO"/>
              </a:rPr>
            </a:br>
            <a:r>
              <a:rPr lang="ko" altLang="ja-JP" sz="1800" dirty="0">
                <a:latin typeface="Malgun Gothic" panose="020B0503020000020004" pitchFamily="34" charset="-127"/>
                <a:ea typeface="Malgun Gothic" panose="020B0503020000020004" pitchFamily="34" charset="-127"/>
                <a:cs typeface="HG丸ｺﾞｼｯｸM-PRO"/>
              </a:rPr>
              <a:t>치아를 하얗게 해줍니다. 지나치게 사용하면 치아 표면이 손상됩니다.</a:t>
            </a:r>
            <a:endParaRPr lang="en-US" altLang="ko" sz="1800" dirty="0">
              <a:latin typeface="Malgun Gothic" panose="020B0503020000020004" pitchFamily="34" charset="-127"/>
              <a:ea typeface="Malgun Gothic" panose="020B0503020000020004" pitchFamily="34" charset="-127"/>
              <a:cs typeface="HG丸ｺﾞｼｯｸM-PRO"/>
            </a:endParaRPr>
          </a:p>
          <a:p>
            <a:pPr marL="0" indent="0">
              <a:buNone/>
            </a:pPr>
            <a:r>
              <a:rPr lang="ja-JP" altLang="en-US" sz="1000">
                <a:latin typeface="Hiragino Kaku Gothic Pro W3" panose="020B0300000000000000" pitchFamily="34" charset="-128"/>
                <a:ea typeface="Hiragino Kaku Gothic Pro W3" panose="020B0300000000000000" pitchFamily="34" charset="-128"/>
                <a:cs typeface="HG丸ｺﾞｼｯｸM-PRO"/>
              </a:rPr>
              <a:t>　　　　　</a:t>
            </a:r>
            <a:r>
              <a:rPr lang="ja-JP" altLang="ja-JP" sz="1000">
                <a:latin typeface="Hiragino Kaku Gothic Pro W3" panose="020B0300000000000000" pitchFamily="34" charset="-128"/>
                <a:ea typeface="Hiragino Kaku Gothic Pro W3" panose="020B0300000000000000" pitchFamily="34" charset="-128"/>
                <a:cs typeface="HG丸ｺﾞｼｯｸM-PRO"/>
              </a:rPr>
              <a:t>歯磨き粉</a:t>
            </a:r>
            <a:r>
              <a:rPr lang="ja-JP" altLang="en-US" sz="1000">
                <a:latin typeface="Hiragino Kaku Gothic Pro W3" panose="020B0300000000000000" pitchFamily="34" charset="-128"/>
                <a:ea typeface="Hiragino Kaku Gothic Pro W3" panose="020B0300000000000000" pitchFamily="34" charset="-128"/>
                <a:cs typeface="HG丸ｺﾞｼｯｸM-PRO"/>
              </a:rPr>
              <a:t>は</a:t>
            </a:r>
            <a:r>
              <a:rPr lang="ja-JP" altLang="ja-JP" sz="1000">
                <a:latin typeface="Hiragino Kaku Gothic Pro W3" panose="020B0300000000000000" pitchFamily="34" charset="-128"/>
                <a:ea typeface="Hiragino Kaku Gothic Pro W3" panose="020B0300000000000000" pitchFamily="34" charset="-128"/>
                <a:cs typeface="HG丸ｺﾞｼｯｸM-PRO"/>
              </a:rPr>
              <a:t>歯周病</a:t>
            </a:r>
            <a:r>
              <a:rPr lang="ja-JP" altLang="en-US" sz="1000">
                <a:latin typeface="Hiragino Kaku Gothic Pro W3" panose="020B0300000000000000" pitchFamily="34" charset="-128"/>
                <a:ea typeface="Hiragino Kaku Gothic Pro W3" panose="020B0300000000000000" pitchFamily="34" charset="-128"/>
                <a:cs typeface="HG丸ｺﾞｼｯｸM-PRO"/>
              </a:rPr>
              <a:t>の</a:t>
            </a:r>
            <a:r>
              <a:rPr lang="ja-JP" altLang="ja-JP" sz="1000">
                <a:latin typeface="Hiragino Kaku Gothic Pro W3" panose="020B0300000000000000" pitchFamily="34" charset="-128"/>
                <a:ea typeface="Hiragino Kaku Gothic Pro W3" panose="020B0300000000000000" pitchFamily="34" charset="-128"/>
                <a:cs typeface="HG丸ｺﾞｼｯｸM-PRO"/>
              </a:rPr>
              <a:t>予防</a:t>
            </a:r>
            <a:r>
              <a:rPr lang="ja-JP" altLang="en-US" sz="1000">
                <a:latin typeface="Hiragino Kaku Gothic Pro W3" panose="020B0300000000000000" pitchFamily="34" charset="-128"/>
                <a:ea typeface="Hiragino Kaku Gothic Pro W3" panose="020B0300000000000000" pitchFamily="34" charset="-128"/>
                <a:cs typeface="HG丸ｺﾞｼｯｸM-PRO"/>
              </a:rPr>
              <a:t>はできませんが、</a:t>
            </a:r>
            <a:r>
              <a:rPr lang="ja-JP" altLang="ja-JP" sz="1000">
                <a:latin typeface="Hiragino Kaku Gothic Pro W3" panose="020B0300000000000000" pitchFamily="34" charset="-128"/>
                <a:ea typeface="Hiragino Kaku Gothic Pro W3" panose="020B0300000000000000" pitchFamily="34" charset="-128"/>
                <a:cs typeface="HG丸ｺﾞｼｯｸM-PRO"/>
              </a:rPr>
              <a:t>口</a:t>
            </a:r>
            <a:r>
              <a:rPr lang="ja-JP" altLang="en-US" sz="1000">
                <a:latin typeface="Hiragino Kaku Gothic Pro W3" panose="020B0300000000000000" pitchFamily="34" charset="-128"/>
                <a:ea typeface="Hiragino Kaku Gothic Pro W3" panose="020B0300000000000000" pitchFamily="34" charset="-128"/>
                <a:cs typeface="HG丸ｺﾞｼｯｸM-PRO"/>
              </a:rPr>
              <a:t>の</a:t>
            </a:r>
            <a:r>
              <a:rPr lang="ja-JP" altLang="ja-JP" sz="1000">
                <a:latin typeface="Hiragino Kaku Gothic Pro W3" panose="020B0300000000000000" pitchFamily="34" charset="-128"/>
                <a:ea typeface="Hiragino Kaku Gothic Pro W3" panose="020B0300000000000000" pitchFamily="34" charset="-128"/>
                <a:cs typeface="HG丸ｺﾞｼｯｸM-PRO"/>
              </a:rPr>
              <a:t>臭</a:t>
            </a:r>
            <a:r>
              <a:rPr lang="ja-JP" altLang="en-US" sz="1000">
                <a:latin typeface="Hiragino Kaku Gothic Pro W3" panose="020B0300000000000000" pitchFamily="34" charset="-128"/>
                <a:ea typeface="Hiragino Kaku Gothic Pro W3" panose="020B0300000000000000" pitchFamily="34" charset="-128"/>
                <a:cs typeface="HG丸ｺﾞｼｯｸM-PRO"/>
              </a:rPr>
              <a:t>いを少なくし、歯を白くします。</a:t>
            </a:r>
            <a:br>
              <a:rPr lang="en-US" altLang="ja-JP" sz="1000" dirty="0">
                <a:latin typeface="Hiragino Kaku Gothic Pro W3" panose="020B0300000000000000" pitchFamily="34" charset="-128"/>
                <a:ea typeface="Hiragino Kaku Gothic Pro W3" panose="020B0300000000000000" pitchFamily="34" charset="-128"/>
                <a:cs typeface="HG丸ｺﾞｼｯｸM-PRO"/>
              </a:rPr>
            </a:br>
            <a:r>
              <a:rPr lang="ja-JP" altLang="en-US" sz="1000">
                <a:latin typeface="Hiragino Kaku Gothic Pro W3" panose="020B0300000000000000" pitchFamily="34" charset="-128"/>
                <a:ea typeface="Hiragino Kaku Gothic Pro W3" panose="020B0300000000000000" pitchFamily="34" charset="-128"/>
                <a:cs typeface="HG丸ｺﾞｼｯｸM-PRO"/>
              </a:rPr>
              <a:t>　　　　　</a:t>
            </a:r>
            <a:r>
              <a:rPr lang="ja-JP" altLang="ja-JP" sz="1000">
                <a:latin typeface="Hiragino Kaku Gothic Pro W3" panose="020B0300000000000000" pitchFamily="34" charset="-128"/>
                <a:ea typeface="Hiragino Kaku Gothic Pro W3" panose="020B0300000000000000" pitchFamily="34" charset="-128"/>
                <a:cs typeface="HG丸ｺﾞｼｯｸM-PRO"/>
              </a:rPr>
              <a:t>使い過ぎ</a:t>
            </a:r>
            <a:r>
              <a:rPr lang="ja-JP" altLang="en-US" sz="1000">
                <a:latin typeface="Hiragino Kaku Gothic Pro W3" panose="020B0300000000000000" pitchFamily="34" charset="-128"/>
                <a:ea typeface="Hiragino Kaku Gothic Pro W3" panose="020B0300000000000000" pitchFamily="34" charset="-128"/>
                <a:cs typeface="HG丸ｺﾞｼｯｸM-PRO"/>
              </a:rPr>
              <a:t>ると</a:t>
            </a:r>
            <a:r>
              <a:rPr lang="ja-JP" altLang="ja-JP" sz="1000">
                <a:latin typeface="Hiragino Kaku Gothic Pro W3" panose="020B0300000000000000" pitchFamily="34" charset="-128"/>
                <a:ea typeface="Hiragino Kaku Gothic Pro W3" panose="020B0300000000000000" pitchFamily="34" charset="-128"/>
                <a:cs typeface="HG丸ｺﾞｼｯｸM-PRO"/>
              </a:rPr>
              <a:t>歯の</a:t>
            </a:r>
            <a:r>
              <a:rPr lang="ja-JP" altLang="en-US" sz="1000">
                <a:latin typeface="Hiragino Kaku Gothic Pro W3" panose="020B0300000000000000" pitchFamily="34" charset="-128"/>
                <a:ea typeface="Hiragino Kaku Gothic Pro W3" panose="020B0300000000000000" pitchFamily="34" charset="-128"/>
                <a:cs typeface="HG丸ｺﾞｼｯｸM-PRO"/>
              </a:rPr>
              <a:t>表面</a:t>
            </a:r>
            <a:r>
              <a:rPr lang="ja-JP" altLang="ja-JP" sz="1000">
                <a:latin typeface="Hiragino Kaku Gothic Pro W3" panose="020B0300000000000000" pitchFamily="34" charset="-128"/>
                <a:ea typeface="Hiragino Kaku Gothic Pro W3" panose="020B0300000000000000" pitchFamily="34" charset="-128"/>
                <a:cs typeface="HG丸ｺﾞｼｯｸM-PRO"/>
              </a:rPr>
              <a:t>を傷つけ</a:t>
            </a:r>
            <a:r>
              <a:rPr lang="ja-JP" altLang="en-US" sz="1000">
                <a:latin typeface="Hiragino Kaku Gothic Pro W3" panose="020B0300000000000000" pitchFamily="34" charset="-128"/>
                <a:ea typeface="Hiragino Kaku Gothic Pro W3" panose="020B0300000000000000" pitchFamily="34" charset="-128"/>
                <a:cs typeface="HG丸ｺﾞｼｯｸM-PRO"/>
              </a:rPr>
              <a:t>ます。</a:t>
            </a:r>
            <a:endParaRPr lang="en-US" altLang="ja-JP" sz="1000" dirty="0">
              <a:latin typeface="Hiragino Kaku Gothic Pro W3" panose="020B0300000000000000" pitchFamily="34" charset="-128"/>
              <a:ea typeface="Hiragino Kaku Gothic Pro W3" panose="020B0300000000000000" pitchFamily="34" charset="-128"/>
              <a:cs typeface="HG丸ｺﾞｼｯｸM-PRO"/>
            </a:endParaRPr>
          </a:p>
          <a:p>
            <a:r>
              <a:rPr lang="ko" altLang="ja-JP" sz="1800" dirty="0">
                <a:latin typeface="Malgun Gothic" panose="020B0503020000020004" pitchFamily="34" charset="-127"/>
                <a:ea typeface="Malgun Gothic" panose="020B0503020000020004" pitchFamily="34" charset="-127"/>
                <a:cs typeface="HG丸ｺﾞｼｯｸM-PRO"/>
              </a:rPr>
              <a:t>치약을 사용하면 입안이 개운해서 잘 닦였다고 착각할 수 있지만, 닦는 방법이 가장 중요합니다.</a:t>
            </a:r>
            <a:endParaRPr lang="en-US" altLang="ko" sz="1800" dirty="0">
              <a:latin typeface="Malgun Gothic" panose="020B0503020000020004" pitchFamily="34" charset="-127"/>
              <a:ea typeface="Malgun Gothic" panose="020B0503020000020004" pitchFamily="34" charset="-127"/>
              <a:cs typeface="HG丸ｺﾞｼｯｸM-PRO"/>
            </a:endParaRPr>
          </a:p>
          <a:p>
            <a:pPr marL="0" indent="0">
              <a:buNone/>
            </a:pPr>
            <a:r>
              <a:rPr lang="ja-JP" altLang="en-US" sz="1000">
                <a:latin typeface="Hiragino Kaku Gothic Pro W3" panose="020B0300000000000000" pitchFamily="34" charset="-128"/>
                <a:ea typeface="Hiragino Kaku Gothic Pro W3" panose="020B0300000000000000" pitchFamily="34" charset="-128"/>
                <a:cs typeface="HG丸ｺﾞｼｯｸM-PRO"/>
              </a:rPr>
              <a:t>　　　　　歯磨き粉を使うとさっぱりしてよく磨けたと勘違いすることがありますが、ブラッシングが</a:t>
            </a:r>
            <a:br>
              <a:rPr lang="en-US" altLang="ja-JP" sz="1000" dirty="0">
                <a:latin typeface="Hiragino Kaku Gothic Pro W3" panose="020B0300000000000000" pitchFamily="34" charset="-128"/>
                <a:ea typeface="Hiragino Kaku Gothic Pro W3" panose="020B0300000000000000" pitchFamily="34" charset="-128"/>
                <a:cs typeface="HG丸ｺﾞｼｯｸM-PRO"/>
              </a:rPr>
            </a:br>
            <a:r>
              <a:rPr lang="ja-JP" altLang="en-US" sz="1000">
                <a:latin typeface="Hiragino Kaku Gothic Pro W3" panose="020B0300000000000000" pitchFamily="34" charset="-128"/>
                <a:ea typeface="Hiragino Kaku Gothic Pro W3" panose="020B0300000000000000" pitchFamily="34" charset="-128"/>
                <a:cs typeface="HG丸ｺﾞｼｯｸM-PRO"/>
              </a:rPr>
              <a:t>　　　　　一番大切です</a:t>
            </a:r>
            <a:r>
              <a:rPr lang="ja-JP" altLang="ja-JP" sz="1000">
                <a:latin typeface="Hiragino Kaku Gothic Pro W3" panose="020B0300000000000000" pitchFamily="34" charset="-128"/>
                <a:ea typeface="Hiragino Kaku Gothic Pro W3" panose="020B0300000000000000" pitchFamily="34" charset="-128"/>
                <a:cs typeface="HG丸ｺﾞｼｯｸM-PRO"/>
              </a:rPr>
              <a:t>。</a:t>
            </a:r>
            <a:endParaRPr lang="en-US" altLang="ja-JP" sz="1000" dirty="0">
              <a:latin typeface="Hiragino Kaku Gothic Pro W3" panose="020B0300000000000000" pitchFamily="34" charset="-128"/>
              <a:ea typeface="Hiragino Kaku Gothic Pro W3" panose="020B0300000000000000" pitchFamily="34" charset="-128"/>
              <a:cs typeface="HG丸ｺﾞｼｯｸM-PRO"/>
            </a:endParaRPr>
          </a:p>
          <a:p>
            <a:r>
              <a:rPr lang="ko" altLang="ja-JP" sz="1800" dirty="0">
                <a:latin typeface="Malgun Gothic" panose="020B0503020000020004" pitchFamily="34" charset="-127"/>
                <a:ea typeface="Malgun Gothic" panose="020B0503020000020004" pitchFamily="34" charset="-127"/>
                <a:cs typeface="HG丸ｺﾞｼｯｸM-PRO"/>
              </a:rPr>
              <a:t>치간 브러시나 치실로 치아와 치아 사이를 깨끗하게 </a:t>
            </a:r>
            <a:br>
              <a:rPr lang="en-US" altLang="ko" sz="1800" dirty="0">
                <a:latin typeface="Malgun Gothic" panose="020B0503020000020004" pitchFamily="34" charset="-127"/>
                <a:ea typeface="Malgun Gothic" panose="020B0503020000020004" pitchFamily="34" charset="-127"/>
                <a:cs typeface="HG丸ｺﾞｼｯｸM-PRO"/>
              </a:rPr>
            </a:br>
            <a:r>
              <a:rPr lang="ko" altLang="ja-JP" sz="1800" dirty="0">
                <a:latin typeface="Malgun Gothic" panose="020B0503020000020004" pitchFamily="34" charset="-127"/>
                <a:ea typeface="Malgun Gothic" panose="020B0503020000020004" pitchFamily="34" charset="-127"/>
                <a:cs typeface="HG丸ｺﾞｼｯｸM-PRO"/>
              </a:rPr>
              <a:t>청소합니다.</a:t>
            </a:r>
            <a:endParaRPr lang="en-US" altLang="ko" sz="1800" dirty="0">
              <a:latin typeface="Malgun Gothic" panose="020B0503020000020004" pitchFamily="34" charset="-127"/>
              <a:ea typeface="Malgun Gothic" panose="020B0503020000020004" pitchFamily="34" charset="-127"/>
              <a:cs typeface="HG丸ｺﾞｼｯｸM-PRO"/>
            </a:endParaRPr>
          </a:p>
          <a:p>
            <a:pPr marL="0" indent="0">
              <a:buNone/>
            </a:pPr>
            <a:r>
              <a:rPr lang="ja-JP" altLang="en-US" sz="1000">
                <a:latin typeface="Hiragino Kaku Gothic Pro W3" panose="020B0300000000000000" pitchFamily="34" charset="-128"/>
                <a:ea typeface="Hiragino Kaku Gothic Pro W3" panose="020B0300000000000000" pitchFamily="34" charset="-128"/>
                <a:cs typeface="HG丸ｺﾞｼｯｸM-PRO"/>
              </a:rPr>
              <a:t>　　　　　</a:t>
            </a:r>
            <a:r>
              <a:rPr lang="ja-JP" altLang="ja-JP" sz="1000">
                <a:latin typeface="Hiragino Kaku Gothic Pro W3" panose="020B0300000000000000" pitchFamily="34" charset="-128"/>
                <a:ea typeface="Hiragino Kaku Gothic Pro W3" panose="020B0300000000000000" pitchFamily="34" charset="-128"/>
                <a:cs typeface="HG丸ｺﾞｼｯｸM-PRO"/>
              </a:rPr>
              <a:t>歯間ブラシ、デンタルフロス</a:t>
            </a:r>
            <a:r>
              <a:rPr lang="ja-JP" altLang="en-US" sz="1000">
                <a:latin typeface="Hiragino Kaku Gothic Pro W3" panose="020B0300000000000000" pitchFamily="34" charset="-128"/>
                <a:ea typeface="Hiragino Kaku Gothic Pro W3" panose="020B0300000000000000" pitchFamily="34" charset="-128"/>
                <a:cs typeface="HG丸ｺﾞｼｯｸM-PRO"/>
              </a:rPr>
              <a:t>で</a:t>
            </a:r>
            <a:r>
              <a:rPr lang="ja-JP" altLang="ja-JP" sz="1000">
                <a:latin typeface="Hiragino Kaku Gothic Pro W3" panose="020B0300000000000000" pitchFamily="34" charset="-128"/>
                <a:ea typeface="Hiragino Kaku Gothic Pro W3" panose="020B0300000000000000" pitchFamily="34" charset="-128"/>
                <a:cs typeface="HG丸ｺﾞｼｯｸM-PRO"/>
              </a:rPr>
              <a:t>歯と歯の間を</a:t>
            </a:r>
            <a:r>
              <a:rPr lang="ja-JP" altLang="en-US" sz="1000">
                <a:latin typeface="Hiragino Kaku Gothic Pro W3" panose="020B0300000000000000" pitchFamily="34" charset="-128"/>
                <a:ea typeface="Hiragino Kaku Gothic Pro W3" panose="020B0300000000000000" pitchFamily="34" charset="-128"/>
                <a:cs typeface="HG丸ｺﾞｼｯｸM-PRO"/>
              </a:rPr>
              <a:t>きれいにしましょう</a:t>
            </a:r>
            <a:r>
              <a:rPr lang="ja-JP" altLang="ja-JP" sz="1000">
                <a:latin typeface="Hiragino Kaku Gothic Pro W3" panose="020B0300000000000000" pitchFamily="34" charset="-128"/>
                <a:ea typeface="Hiragino Kaku Gothic Pro W3" panose="020B0300000000000000" pitchFamily="34" charset="-128"/>
                <a:cs typeface="HG丸ｺﾞｼｯｸM-PRO"/>
              </a:rPr>
              <a:t>。</a:t>
            </a:r>
            <a:endParaRPr lang="en-US" altLang="ja-JP" sz="1000" dirty="0">
              <a:latin typeface="Hiragino Kaku Gothic Pro W3" panose="020B0300000000000000" pitchFamily="34" charset="-128"/>
              <a:ea typeface="Hiragino Kaku Gothic Pro W3" panose="020B0300000000000000" pitchFamily="34" charset="-128"/>
              <a:cs typeface="HG丸ｺﾞｼｯｸM-PRO"/>
            </a:endParaRPr>
          </a:p>
          <a:p>
            <a:r>
              <a:rPr lang="ko" altLang="ja-JP" sz="1800" dirty="0">
                <a:latin typeface="Malgun Gothic" panose="020B0503020000020004" pitchFamily="34" charset="-127"/>
                <a:ea typeface="Malgun Gothic" panose="020B0503020000020004" pitchFamily="34" charset="-127"/>
                <a:cs typeface="HG丸ｺﾞｼｯｸM-PRO"/>
              </a:rPr>
              <a:t>매번 식사 후에 양치질을 합니다. 어려운 경우는 하루에 한 번 자기 전에 확실하게 닦아줍니다.</a:t>
            </a:r>
            <a:endParaRPr lang="en-US" altLang="ko" sz="1800" dirty="0">
              <a:latin typeface="Malgun Gothic" panose="020B0503020000020004" pitchFamily="34" charset="-127"/>
              <a:ea typeface="Malgun Gothic" panose="020B0503020000020004" pitchFamily="34" charset="-127"/>
              <a:cs typeface="HG丸ｺﾞｼｯｸM-PRO"/>
            </a:endParaRPr>
          </a:p>
          <a:p>
            <a:pPr marL="0" indent="0">
              <a:buNone/>
            </a:pPr>
            <a:r>
              <a:rPr lang="ja-JP" altLang="en-US" sz="1000">
                <a:latin typeface="Hiragino Kaku Gothic Pro W3" panose="020B0300000000000000" pitchFamily="34" charset="-128"/>
                <a:ea typeface="Hiragino Kaku Gothic Pro W3" panose="020B0300000000000000" pitchFamily="34" charset="-128"/>
                <a:cs typeface="HG丸ｺﾞｼｯｸM-PRO"/>
              </a:rPr>
              <a:t>　　　　　</a:t>
            </a:r>
            <a:r>
              <a:rPr lang="ja-JP" altLang="ja-JP" sz="1000">
                <a:latin typeface="Hiragino Kaku Gothic Pro W3" panose="020B0300000000000000" pitchFamily="34" charset="-128"/>
                <a:ea typeface="Hiragino Kaku Gothic Pro W3" panose="020B0300000000000000" pitchFamily="34" charset="-128"/>
                <a:cs typeface="HG丸ｺﾞｼｯｸM-PRO"/>
              </a:rPr>
              <a:t>毎食後</a:t>
            </a:r>
            <a:r>
              <a:rPr lang="ja-JP" altLang="en-US" sz="1000">
                <a:latin typeface="Hiragino Kaku Gothic Pro W3" panose="020B0300000000000000" pitchFamily="34" charset="-128"/>
                <a:ea typeface="Hiragino Kaku Gothic Pro W3" panose="020B0300000000000000" pitchFamily="34" charset="-128"/>
                <a:cs typeface="HG丸ｺﾞｼｯｸM-PRO"/>
              </a:rPr>
              <a:t>に</a:t>
            </a:r>
            <a:r>
              <a:rPr lang="ja-JP" altLang="ja-JP" sz="1000">
                <a:latin typeface="Hiragino Kaku Gothic Pro W3" panose="020B0300000000000000" pitchFamily="34" charset="-128"/>
                <a:ea typeface="Hiragino Kaku Gothic Pro W3" panose="020B0300000000000000" pitchFamily="34" charset="-128"/>
                <a:cs typeface="HG丸ｺﾞｼｯｸM-PRO"/>
              </a:rPr>
              <a:t>歯磨き</a:t>
            </a:r>
            <a:r>
              <a:rPr lang="ja-JP" altLang="en-US" sz="1000">
                <a:latin typeface="Hiragino Kaku Gothic Pro W3" panose="020B0300000000000000" pitchFamily="34" charset="-128"/>
                <a:ea typeface="Hiragino Kaku Gothic Pro W3" panose="020B0300000000000000" pitchFamily="34" charset="-128"/>
                <a:cs typeface="HG丸ｺﾞｼｯｸM-PRO"/>
              </a:rPr>
              <a:t>をしましょう。</a:t>
            </a:r>
            <a:r>
              <a:rPr lang="ja-JP" altLang="ja-JP" sz="1000">
                <a:latin typeface="Hiragino Kaku Gothic Pro W3" panose="020B0300000000000000" pitchFamily="34" charset="-128"/>
                <a:ea typeface="Hiragino Kaku Gothic Pro W3" panose="020B0300000000000000" pitchFamily="34" charset="-128"/>
                <a:cs typeface="HG丸ｺﾞｼｯｸM-PRO"/>
              </a:rPr>
              <a:t>難しい場合は一日１回</a:t>
            </a:r>
            <a:r>
              <a:rPr lang="ja-JP" altLang="en-US" sz="1000">
                <a:latin typeface="Hiragino Kaku Gothic Pro W3" panose="020B0300000000000000" pitchFamily="34" charset="-128"/>
                <a:ea typeface="Hiragino Kaku Gothic Pro W3" panose="020B0300000000000000" pitchFamily="34" charset="-128"/>
                <a:cs typeface="HG丸ｺﾞｼｯｸM-PRO"/>
              </a:rPr>
              <a:t>寝る前</a:t>
            </a:r>
            <a:r>
              <a:rPr lang="ja-JP" altLang="ja-JP" sz="1000">
                <a:latin typeface="Hiragino Kaku Gothic Pro W3" panose="020B0300000000000000" pitchFamily="34" charset="-128"/>
                <a:ea typeface="Hiragino Kaku Gothic Pro W3" panose="020B0300000000000000" pitchFamily="34" charset="-128"/>
                <a:cs typeface="HG丸ｺﾞｼｯｸM-PRO"/>
              </a:rPr>
              <a:t>にしっかり磨きましょう。</a:t>
            </a:r>
            <a:endParaRPr lang="en-US" altLang="ja-JP" sz="1000" dirty="0">
              <a:latin typeface="Hiragino Kaku Gothic Pro W3" panose="020B0300000000000000" pitchFamily="34" charset="-128"/>
              <a:ea typeface="Hiragino Kaku Gothic Pro W3" panose="020B0300000000000000" pitchFamily="34" charset="-128"/>
              <a:cs typeface="HG丸ｺﾞｼｯｸM-PRO"/>
            </a:endParaRPr>
          </a:p>
          <a:p>
            <a:r>
              <a:rPr lang="ko" altLang="ja-JP" sz="1800" dirty="0">
                <a:latin typeface="Malgun Gothic" panose="020B0503020000020004" pitchFamily="34" charset="-127"/>
                <a:ea typeface="Malgun Gothic" panose="020B0503020000020004" pitchFamily="34" charset="-127"/>
                <a:cs typeface="HG丸ｺﾞｼｯｸM-PRO"/>
              </a:rPr>
              <a:t>틀니도 밤에 자기 전에 치아처럼 칫솔로 확실하게 </a:t>
            </a:r>
            <a:br>
              <a:rPr lang="en-US" altLang="ko" sz="1800" dirty="0">
                <a:latin typeface="Malgun Gothic" panose="020B0503020000020004" pitchFamily="34" charset="-127"/>
                <a:ea typeface="Malgun Gothic" panose="020B0503020000020004" pitchFamily="34" charset="-127"/>
                <a:cs typeface="HG丸ｺﾞｼｯｸM-PRO"/>
              </a:rPr>
            </a:br>
            <a:r>
              <a:rPr lang="ko" altLang="ja-JP" sz="1800" dirty="0">
                <a:latin typeface="Malgun Gothic" panose="020B0503020000020004" pitchFamily="34" charset="-127"/>
                <a:ea typeface="Malgun Gothic" panose="020B0503020000020004" pitchFamily="34" charset="-127"/>
                <a:cs typeface="HG丸ｺﾞｼｯｸM-PRO"/>
              </a:rPr>
              <a:t>닦아줍니다.</a:t>
            </a:r>
            <a:endParaRPr lang="en-US" altLang="ko" sz="1800" dirty="0">
              <a:latin typeface="Malgun Gothic" panose="020B0503020000020004" pitchFamily="34" charset="-127"/>
              <a:ea typeface="Malgun Gothic" panose="020B0503020000020004" pitchFamily="34" charset="-127"/>
              <a:cs typeface="HG丸ｺﾞｼｯｸM-PRO"/>
            </a:endParaRPr>
          </a:p>
          <a:p>
            <a:pPr marL="0" indent="0">
              <a:buNone/>
            </a:pPr>
            <a:r>
              <a:rPr lang="ja-JP" altLang="en-US" sz="1000">
                <a:latin typeface="Hiragino Kaku Gothic Pro W3" panose="020B0300000000000000" pitchFamily="34" charset="-128"/>
                <a:ea typeface="Hiragino Kaku Gothic Pro W3" panose="020B0300000000000000" pitchFamily="34" charset="-128"/>
                <a:cs typeface="HG丸ｺﾞｼｯｸM-PRO"/>
              </a:rPr>
              <a:t>　　　　　</a:t>
            </a:r>
            <a:r>
              <a:rPr lang="ja-JP" altLang="ja-JP" sz="1000">
                <a:latin typeface="Hiragino Kaku Gothic Pro W3" panose="020B0300000000000000" pitchFamily="34" charset="-128"/>
                <a:ea typeface="Hiragino Kaku Gothic Pro W3" panose="020B0300000000000000" pitchFamily="34" charset="-128"/>
                <a:cs typeface="HG丸ｺﾞｼｯｸM-PRO"/>
              </a:rPr>
              <a:t>入れ歯も</a:t>
            </a:r>
            <a:r>
              <a:rPr lang="ja-JP" altLang="en-US" sz="1000">
                <a:latin typeface="Hiragino Kaku Gothic Pro W3" panose="020B0300000000000000" pitchFamily="34" charset="-128"/>
                <a:ea typeface="Hiragino Kaku Gothic Pro W3" panose="020B0300000000000000" pitchFamily="34" charset="-128"/>
                <a:cs typeface="HG丸ｺﾞｼｯｸM-PRO"/>
              </a:rPr>
              <a:t>、夜寝る前に</a:t>
            </a:r>
            <a:r>
              <a:rPr lang="ja-JP" altLang="ja-JP" sz="1000">
                <a:latin typeface="Hiragino Kaku Gothic Pro W3" panose="020B0300000000000000" pitchFamily="34" charset="-128"/>
                <a:ea typeface="Hiragino Kaku Gothic Pro W3" panose="020B0300000000000000" pitchFamily="34" charset="-128"/>
                <a:cs typeface="HG丸ｺﾞｼｯｸM-PRO"/>
              </a:rPr>
              <a:t>歯と同じように歯ブラシでしっかり磨きます。</a:t>
            </a:r>
            <a:endParaRPr lang="en-US" altLang="ja-JP" sz="1000" dirty="0">
              <a:latin typeface="Hiragino Kaku Gothic Pro W3" panose="020B0300000000000000" pitchFamily="34" charset="-128"/>
              <a:ea typeface="Hiragino Kaku Gothic Pro W3" panose="020B0300000000000000" pitchFamily="34" charset="-128"/>
              <a:cs typeface="HG丸ｺﾞｼｯｸM-PRO"/>
            </a:endParaRPr>
          </a:p>
          <a:p>
            <a:pPr marL="0" indent="0">
              <a:buNone/>
            </a:pPr>
            <a:endParaRPr lang="en-US" altLang="ko" sz="1000" dirty="0">
              <a:latin typeface="Hiragino Kaku Gothic Pro W3" panose="020B0300000000000000" pitchFamily="34" charset="-128"/>
              <a:ea typeface="Hiragino Kaku Gothic Pro W3" panose="020B0300000000000000" pitchFamily="34" charset="-128"/>
              <a:cs typeface="HG丸ｺﾞｼｯｸM-PRO"/>
            </a:endParaRPr>
          </a:p>
          <a:p>
            <a:pPr marL="0" indent="0">
              <a:buNone/>
            </a:pPr>
            <a:endParaRPr lang="en-US" altLang="ko" sz="1000" dirty="0">
              <a:latin typeface="Hiragino Kaku Gothic Pro W3" panose="020B0300000000000000" pitchFamily="34" charset="-128"/>
              <a:ea typeface="Hiragino Kaku Gothic Pro W3" panose="020B0300000000000000" pitchFamily="34" charset="-128"/>
              <a:cs typeface="HG丸ｺﾞｼｯｸM-PRO"/>
            </a:endParaRPr>
          </a:p>
          <a:p>
            <a:pPr marL="0" indent="0">
              <a:buNone/>
            </a:pPr>
            <a:endParaRPr lang="en-US" altLang="ko" sz="1000" dirty="0">
              <a:latin typeface="Hiragino Kaku Gothic Pro W3" panose="020B0300000000000000" pitchFamily="34" charset="-128"/>
              <a:ea typeface="Hiragino Kaku Gothic Pro W3" panose="020B0300000000000000" pitchFamily="34" charset="-128"/>
              <a:cs typeface="HG丸ｺﾞｼｯｸM-PRO"/>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1" lang="ko" altLang="ja-JP" sz="1800" b="1" i="0" u="none" strike="noStrike" kern="1200" cap="none" spc="0" normalizeH="0" baseline="0" noProof="0" dirty="0">
                <a:ln>
                  <a:noFill/>
                </a:ln>
                <a:solidFill>
                  <a:srgbClr val="4F81BD"/>
                </a:solidFill>
                <a:effectLst/>
                <a:uLnTx/>
                <a:uFillTx/>
                <a:latin typeface="Malgun Gothic" panose="020B0503020000020004" pitchFamily="34" charset="-127"/>
                <a:ea typeface="Malgun Gothic" panose="020B0503020000020004" pitchFamily="34" charset="-127"/>
                <a:cs typeface="HG丸ｺﾞｼｯｸM-PRO"/>
              </a:rPr>
              <a:t>정기적으로 치과에 갑니다.</a:t>
            </a:r>
            <a:endParaRPr kumimoji="1" lang="en-US" altLang="ko" sz="1800" b="1" i="0" u="none" strike="noStrike" kern="1200" cap="none" spc="0" normalizeH="0" baseline="0" noProof="0" dirty="0">
              <a:ln>
                <a:noFill/>
              </a:ln>
              <a:solidFill>
                <a:srgbClr val="4F81BD"/>
              </a:solidFill>
              <a:effectLst/>
              <a:uLnTx/>
              <a:uFillTx/>
              <a:latin typeface="Malgun Gothic" panose="020B0503020000020004" pitchFamily="34" charset="-127"/>
              <a:ea typeface="Malgun Gothic" panose="020B0503020000020004" pitchFamily="34" charset="-127"/>
              <a:cs typeface="HG丸ｺﾞｼｯｸM-PRO"/>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1" lang="ja-JP" altLang="en-US" sz="1000" b="1" i="0" u="none" strike="noStrike" kern="1200" cap="none" spc="0" normalizeH="0" baseline="0" noProof="0">
                <a:ln>
                  <a:noFill/>
                </a:ln>
                <a:solidFill>
                  <a:srgbClr val="4F81BD"/>
                </a:solidFill>
                <a:effectLst/>
                <a:uLnTx/>
                <a:uFillTx/>
                <a:latin typeface="Hiragino Kaku Gothic Pro W3" panose="020B0300000000000000" pitchFamily="34" charset="-128"/>
                <a:ea typeface="Hiragino Kaku Gothic Pro W3" panose="020B0300000000000000" pitchFamily="34" charset="-128"/>
                <a:cs typeface="HG丸ｺﾞｼｯｸM-PRO"/>
              </a:rPr>
              <a:t>　　定期的に</a:t>
            </a:r>
            <a:r>
              <a:rPr kumimoji="1" lang="ja-JP" altLang="ja-JP" sz="1000" b="1" i="0" u="none" strike="noStrike" kern="1200" cap="none" spc="0" normalizeH="0" baseline="0" noProof="0">
                <a:ln>
                  <a:noFill/>
                </a:ln>
                <a:solidFill>
                  <a:srgbClr val="4F81BD"/>
                </a:solidFill>
                <a:effectLst/>
                <a:uLnTx/>
                <a:uFillTx/>
                <a:latin typeface="Hiragino Kaku Gothic Pro W3" panose="020B0300000000000000" pitchFamily="34" charset="-128"/>
                <a:ea typeface="Hiragino Kaku Gothic Pro W3" panose="020B0300000000000000" pitchFamily="34" charset="-128"/>
                <a:cs typeface="HG丸ｺﾞｼｯｸM-PRO"/>
              </a:rPr>
              <a:t>歯</a:t>
            </a:r>
            <a:r>
              <a:rPr kumimoji="1" lang="ja-JP" altLang="en-US" sz="1000" b="1" i="0" u="none" strike="noStrike" kern="1200" cap="none" spc="0" normalizeH="0" baseline="0" noProof="0">
                <a:ln>
                  <a:noFill/>
                </a:ln>
                <a:solidFill>
                  <a:srgbClr val="4F81BD"/>
                </a:solidFill>
                <a:effectLst/>
                <a:uLnTx/>
                <a:uFillTx/>
                <a:latin typeface="Hiragino Kaku Gothic Pro W3" panose="020B0300000000000000" pitchFamily="34" charset="-128"/>
                <a:ea typeface="Hiragino Kaku Gothic Pro W3" panose="020B0300000000000000" pitchFamily="34" charset="-128"/>
                <a:cs typeface="HG丸ｺﾞｼｯｸM-PRO"/>
              </a:rPr>
              <a:t>医者にかかりましょう</a:t>
            </a:r>
            <a:endParaRPr kumimoji="1" lang="en-US" altLang="ja-JP" sz="1000" b="1" i="0" u="none" strike="noStrike" kern="1200" cap="none" spc="0" normalizeH="0" baseline="0" noProof="0" dirty="0">
              <a:ln>
                <a:noFill/>
              </a:ln>
              <a:solidFill>
                <a:srgbClr val="4F81BD"/>
              </a:solidFill>
              <a:effectLst/>
              <a:uLnTx/>
              <a:uFillTx/>
              <a:latin typeface="Hiragino Kaku Gothic Pro W3" panose="020B0300000000000000" pitchFamily="34" charset="-128"/>
              <a:ea typeface="Hiragino Kaku Gothic Pro W3" panose="020B0300000000000000" pitchFamily="34" charset="-128"/>
              <a:cs typeface="HG丸ｺﾞｼｯｸM-PRO"/>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1" lang="en-US" altLang="ja-JP" sz="500" b="1" i="0" u="none" strike="noStrike" kern="1200" cap="none" spc="0" normalizeH="0" baseline="0" noProof="0" dirty="0">
              <a:ln>
                <a:noFill/>
              </a:ln>
              <a:solidFill>
                <a:srgbClr val="4F81BD"/>
              </a:solidFill>
              <a:effectLst/>
              <a:uLnTx/>
              <a:uFillTx/>
              <a:latin typeface="Hiragino Kaku Gothic Pro W3" panose="020B0300000000000000" pitchFamily="34" charset="-128"/>
              <a:ea typeface="Hiragino Kaku Gothic Pro W3" panose="020B0300000000000000" pitchFamily="34" charset="-128"/>
              <a:cs typeface="HG丸ｺﾞｼｯｸM-PRO"/>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1" lang="ko" altLang="ja-JP" sz="1800" b="0" i="0" u="none" strike="noStrike" kern="1200" cap="none" spc="0" normalizeH="0" baseline="0" noProof="0" dirty="0">
                <a:ln>
                  <a:noFill/>
                </a:ln>
                <a:solidFill>
                  <a:prstClr val="black"/>
                </a:solidFill>
                <a:effectLst/>
                <a:uLnTx/>
                <a:uFillTx/>
                <a:latin typeface="Malgun Gothic" panose="020B0503020000020004" pitchFamily="34" charset="-127"/>
                <a:ea typeface="Malgun Gothic" panose="020B0503020000020004" pitchFamily="34" charset="-127"/>
                <a:cs typeface="HG丸ｺﾞｼｯｸM-PRO"/>
              </a:rPr>
              <a:t>치주병은 치과에서 진찰받도록 합니다.</a:t>
            </a:r>
            <a:endParaRPr kumimoji="1" lang="en-US" altLang="ko" sz="1800" b="0" i="0" u="none" strike="noStrike" kern="1200" cap="none" spc="0" normalizeH="0" baseline="0" noProof="0" dirty="0">
              <a:ln>
                <a:noFill/>
              </a:ln>
              <a:solidFill>
                <a:prstClr val="black"/>
              </a:solidFill>
              <a:effectLst/>
              <a:uLnTx/>
              <a:uFillTx/>
              <a:latin typeface="Malgun Gothic" panose="020B0503020000020004" pitchFamily="34" charset="-127"/>
              <a:ea typeface="Malgun Gothic" panose="020B0503020000020004" pitchFamily="34" charset="-127"/>
              <a:cs typeface="HG丸ｺﾞｼｯｸM-PRO"/>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1" lang="ja-JP" altLang="en-US" sz="1000" b="0" i="0" u="none" strike="noStrike" kern="1200" cap="none" spc="0" normalizeH="0" baseline="0" noProof="0">
                <a:ln>
                  <a:noFill/>
                </a:ln>
                <a:solidFill>
                  <a:prstClr val="black"/>
                </a:solidFill>
                <a:effectLst/>
                <a:uLnTx/>
                <a:uFillTx/>
                <a:latin typeface="Hiragino Kaku Gothic Pro W3" panose="020B0300000000000000" pitchFamily="34" charset="-128"/>
                <a:ea typeface="Hiragino Kaku Gothic Pro W3" panose="020B0300000000000000" pitchFamily="34" charset="-128"/>
                <a:cs typeface="HG丸ｺﾞｼｯｸM-PRO"/>
              </a:rPr>
              <a:t>　　　　　</a:t>
            </a:r>
            <a:r>
              <a:rPr kumimoji="1" lang="ja-JP" altLang="ja-JP" sz="1000" b="0" i="0" u="none" strike="noStrike" kern="1200" cap="none" spc="0" normalizeH="0" baseline="0" noProof="0">
                <a:ln>
                  <a:noFill/>
                </a:ln>
                <a:solidFill>
                  <a:prstClr val="black"/>
                </a:solidFill>
                <a:effectLst/>
                <a:uLnTx/>
                <a:uFillTx/>
                <a:latin typeface="Hiragino Kaku Gothic Pro W3" panose="020B0300000000000000" pitchFamily="34" charset="-128"/>
                <a:ea typeface="Hiragino Kaku Gothic Pro W3" panose="020B0300000000000000" pitchFamily="34" charset="-128"/>
                <a:cs typeface="HG丸ｺﾞｼｯｸM-PRO"/>
              </a:rPr>
              <a:t>歯周病は、歯</a:t>
            </a:r>
            <a:r>
              <a:rPr kumimoji="1" lang="ja-JP" altLang="en-US" sz="1000" b="0" i="0" u="none" strike="noStrike" kern="1200" cap="none" spc="0" normalizeH="0" baseline="0" noProof="0">
                <a:ln>
                  <a:noFill/>
                </a:ln>
                <a:solidFill>
                  <a:prstClr val="black"/>
                </a:solidFill>
                <a:effectLst/>
                <a:uLnTx/>
                <a:uFillTx/>
                <a:latin typeface="Hiragino Kaku Gothic Pro W3" panose="020B0300000000000000" pitchFamily="34" charset="-128"/>
                <a:ea typeface="Hiragino Kaku Gothic Pro W3" panose="020B0300000000000000" pitchFamily="34" charset="-128"/>
                <a:cs typeface="HG丸ｺﾞｼｯｸM-PRO"/>
              </a:rPr>
              <a:t>医者でみてもらいましょう。</a:t>
            </a:r>
            <a:endParaRPr kumimoji="1" lang="en-US" altLang="ja-JP" sz="1000" b="0" i="0" u="none" strike="noStrike" kern="1200" cap="none" spc="0" normalizeH="0" baseline="0" noProof="0" dirty="0">
              <a:ln>
                <a:noFill/>
              </a:ln>
              <a:solidFill>
                <a:prstClr val="black"/>
              </a:solidFill>
              <a:effectLst/>
              <a:uLnTx/>
              <a:uFillTx/>
              <a:latin typeface="Hiragino Kaku Gothic Pro W3" panose="020B0300000000000000" pitchFamily="34" charset="-128"/>
              <a:ea typeface="Hiragino Kaku Gothic Pro W3" panose="020B0300000000000000" pitchFamily="34" charset="-128"/>
              <a:cs typeface="HG丸ｺﾞｼｯｸM-PRO"/>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1" lang="ko" altLang="ja-JP" sz="1800" b="0" i="0" u="none" strike="noStrike" kern="1200" cap="none" spc="0" normalizeH="0" baseline="0" noProof="0" dirty="0">
                <a:ln>
                  <a:noFill/>
                </a:ln>
                <a:solidFill>
                  <a:prstClr val="black"/>
                </a:solidFill>
                <a:effectLst/>
                <a:uLnTx/>
                <a:uFillTx/>
                <a:latin typeface="Malgun Gothic" panose="020B0503020000020004" pitchFamily="34" charset="-127"/>
                <a:ea typeface="Malgun Gothic" panose="020B0503020000020004" pitchFamily="34" charset="-127"/>
                <a:cs typeface="HG丸ｺﾞｼｯｸM-PRO"/>
              </a:rPr>
              <a:t>증상이 없어도 연 3~4회는 치과에 가도록 합니다. </a:t>
            </a:r>
            <a:br>
              <a:rPr kumimoji="1" lang="en-US" altLang="ko" sz="1800" b="0" i="0" u="none" strike="noStrike" kern="1200" cap="none" spc="0" normalizeH="0" baseline="0" noProof="0" dirty="0">
                <a:ln>
                  <a:noFill/>
                </a:ln>
                <a:solidFill>
                  <a:prstClr val="black"/>
                </a:solidFill>
                <a:effectLst/>
                <a:uLnTx/>
                <a:uFillTx/>
                <a:latin typeface="Malgun Gothic" panose="020B0503020000020004" pitchFamily="34" charset="-127"/>
                <a:ea typeface="Malgun Gothic" panose="020B0503020000020004" pitchFamily="34" charset="-127"/>
                <a:cs typeface="HG丸ｺﾞｼｯｸM-PRO"/>
              </a:rPr>
            </a:br>
            <a:r>
              <a:rPr kumimoji="1" lang="ko" altLang="ja-JP" sz="1800" b="0" i="0" u="none" strike="noStrike" kern="1200" cap="none" spc="0" normalizeH="0" baseline="0" noProof="0" dirty="0">
                <a:ln>
                  <a:noFill/>
                </a:ln>
                <a:solidFill>
                  <a:prstClr val="black"/>
                </a:solidFill>
                <a:effectLst/>
                <a:uLnTx/>
                <a:uFillTx/>
                <a:latin typeface="Malgun Gothic" panose="020B0503020000020004" pitchFamily="34" charset="-127"/>
                <a:ea typeface="Malgun Gothic" panose="020B0503020000020004" pitchFamily="34" charset="-127"/>
                <a:cs typeface="HG丸ｺﾞｼｯｸM-PRO"/>
              </a:rPr>
              <a:t>치과주치의와 상담합니다.</a:t>
            </a:r>
            <a:endParaRPr kumimoji="1" lang="en-US" altLang="ko" sz="1800" b="0" i="0" u="none" strike="noStrike" kern="1200" cap="none" spc="0" normalizeH="0" baseline="0" noProof="0" dirty="0">
              <a:ln>
                <a:noFill/>
              </a:ln>
              <a:solidFill>
                <a:prstClr val="black"/>
              </a:solidFill>
              <a:effectLst/>
              <a:uLnTx/>
              <a:uFillTx/>
              <a:latin typeface="Malgun Gothic" panose="020B0503020000020004" pitchFamily="34" charset="-127"/>
              <a:ea typeface="Malgun Gothic" panose="020B0503020000020004" pitchFamily="34" charset="-127"/>
              <a:cs typeface="HG丸ｺﾞｼｯｸM-PRO"/>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1" lang="ja-JP" altLang="en-US" sz="1000" b="0" i="0" u="none" strike="noStrike" kern="1200" cap="none" spc="0" normalizeH="0" baseline="0" noProof="0">
                <a:ln>
                  <a:noFill/>
                </a:ln>
                <a:solidFill>
                  <a:prstClr val="black"/>
                </a:solidFill>
                <a:effectLst/>
                <a:uLnTx/>
                <a:uFillTx/>
                <a:latin typeface="Hiragino Kaku Gothic Pro W3" panose="020B0300000000000000" pitchFamily="34" charset="-128"/>
                <a:ea typeface="Hiragino Kaku Gothic Pro W3" panose="020B0300000000000000" pitchFamily="34" charset="-128"/>
                <a:cs typeface="HG丸ｺﾞｼｯｸM-PRO"/>
              </a:rPr>
              <a:t>　　　　　</a:t>
            </a:r>
            <a:r>
              <a:rPr kumimoji="1" lang="ja-JP" altLang="ja-JP" sz="1000" b="0" i="0" u="none" strike="noStrike" kern="1200" cap="none" spc="0" normalizeH="0" baseline="0" noProof="0">
                <a:ln>
                  <a:noFill/>
                </a:ln>
                <a:solidFill>
                  <a:prstClr val="black"/>
                </a:solidFill>
                <a:effectLst/>
                <a:uLnTx/>
                <a:uFillTx/>
                <a:latin typeface="Hiragino Kaku Gothic Pro W3" panose="020B0300000000000000" pitchFamily="34" charset="-128"/>
                <a:ea typeface="Hiragino Kaku Gothic Pro W3" panose="020B0300000000000000" pitchFamily="34" charset="-128"/>
                <a:cs typeface="HG丸ｺﾞｼｯｸM-PRO"/>
              </a:rPr>
              <a:t>症状がなくても、年に３〜４回は</a:t>
            </a:r>
            <a:r>
              <a:rPr kumimoji="1" lang="ja-JP" altLang="en-US" sz="1000" b="0" i="0" u="none" strike="noStrike" kern="1200" cap="none" spc="0" normalizeH="0" baseline="0" noProof="0">
                <a:ln>
                  <a:noFill/>
                </a:ln>
                <a:solidFill>
                  <a:prstClr val="black"/>
                </a:solidFill>
                <a:effectLst/>
                <a:uLnTx/>
                <a:uFillTx/>
                <a:latin typeface="Hiragino Kaku Gothic Pro W3" panose="020B0300000000000000" pitchFamily="34" charset="-128"/>
                <a:ea typeface="Hiragino Kaku Gothic Pro W3" panose="020B0300000000000000" pitchFamily="34" charset="-128"/>
                <a:cs typeface="HG丸ｺﾞｼｯｸM-PRO"/>
              </a:rPr>
              <a:t>みてもらいます。</a:t>
            </a:r>
            <a:r>
              <a:rPr kumimoji="1" lang="ja-JP" altLang="ja-JP" sz="1000" b="0" i="0" u="none" strike="noStrike" kern="1200" cap="none" spc="0" normalizeH="0" baseline="0" noProof="0">
                <a:ln>
                  <a:noFill/>
                </a:ln>
                <a:solidFill>
                  <a:prstClr val="black"/>
                </a:solidFill>
                <a:effectLst/>
                <a:uLnTx/>
                <a:uFillTx/>
                <a:latin typeface="Hiragino Kaku Gothic Pro W3" panose="020B0300000000000000" pitchFamily="34" charset="-128"/>
                <a:ea typeface="Hiragino Kaku Gothic Pro W3" panose="020B0300000000000000" pitchFamily="34" charset="-128"/>
                <a:cs typeface="HG丸ｺﾞｼｯｸM-PRO"/>
              </a:rPr>
              <a:t>かかりつけの</a:t>
            </a:r>
            <a:r>
              <a:rPr kumimoji="1" lang="ja-JP" altLang="en-US" sz="1000" b="0" i="0" u="none" strike="noStrike" kern="1200" cap="none" spc="0" normalizeH="0" baseline="0" noProof="0">
                <a:ln>
                  <a:noFill/>
                </a:ln>
                <a:solidFill>
                  <a:prstClr val="black"/>
                </a:solidFill>
                <a:effectLst/>
                <a:uLnTx/>
                <a:uFillTx/>
                <a:latin typeface="Hiragino Kaku Gothic Pro W3" panose="020B0300000000000000" pitchFamily="34" charset="-128"/>
                <a:ea typeface="Hiragino Kaku Gothic Pro W3" panose="020B0300000000000000" pitchFamily="34" charset="-128"/>
                <a:cs typeface="HG丸ｺﾞｼｯｸM-PRO"/>
              </a:rPr>
              <a:t>歯医者に相談してください。</a:t>
            </a:r>
            <a:endParaRPr kumimoji="1" lang="en-US" altLang="ja-JP" sz="1000" b="0" i="0" u="none" strike="noStrike" kern="1200" cap="none" spc="0" normalizeH="0" baseline="0" noProof="0" dirty="0">
              <a:ln>
                <a:noFill/>
              </a:ln>
              <a:solidFill>
                <a:prstClr val="black"/>
              </a:solidFill>
              <a:effectLst/>
              <a:uLnTx/>
              <a:uFillTx/>
              <a:latin typeface="Hiragino Kaku Gothic Pro W3" panose="020B0300000000000000" pitchFamily="34" charset="-128"/>
              <a:ea typeface="Hiragino Kaku Gothic Pro W3" panose="020B0300000000000000" pitchFamily="34" charset="-128"/>
              <a:cs typeface="HG丸ｺﾞｼｯｸM-PRO"/>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1" lang="ko" altLang="ja-JP" sz="1800" b="0" i="0" u="none" strike="noStrike" kern="1200" cap="none" spc="0" normalizeH="0" baseline="0" noProof="0" dirty="0">
                <a:ln>
                  <a:noFill/>
                </a:ln>
                <a:solidFill>
                  <a:prstClr val="black"/>
                </a:solidFill>
                <a:effectLst/>
                <a:uLnTx/>
                <a:uFillTx/>
                <a:latin typeface="Malgun Gothic" panose="020B0503020000020004" pitchFamily="34" charset="-127"/>
                <a:ea typeface="Malgun Gothic" panose="020B0503020000020004" pitchFamily="34" charset="-127"/>
                <a:cs typeface="HG丸ｺﾞｼｯｸM-PRO"/>
              </a:rPr>
              <a:t>치과에서 양치질 방법을 제대로 배웁니다.</a:t>
            </a:r>
            <a:endParaRPr kumimoji="1" lang="en-US" altLang="ko" sz="1800" b="0" i="0" u="none" strike="noStrike" kern="1200" cap="none" spc="0" normalizeH="0" baseline="0" noProof="0" dirty="0">
              <a:ln>
                <a:noFill/>
              </a:ln>
              <a:solidFill>
                <a:prstClr val="black"/>
              </a:solidFill>
              <a:effectLst/>
              <a:uLnTx/>
              <a:uFillTx/>
              <a:latin typeface="Malgun Gothic" panose="020B0503020000020004" pitchFamily="34" charset="-127"/>
              <a:ea typeface="Malgun Gothic" panose="020B0503020000020004" pitchFamily="34" charset="-127"/>
              <a:cs typeface="HG丸ｺﾞｼｯｸM-PRO"/>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1" lang="ja-JP" altLang="en-US" sz="1000" b="0" i="0" u="none" strike="noStrike" kern="1200" cap="none" spc="0" normalizeH="0" baseline="0" noProof="0">
                <a:ln>
                  <a:noFill/>
                </a:ln>
                <a:solidFill>
                  <a:prstClr val="black"/>
                </a:solidFill>
                <a:effectLst/>
                <a:uLnTx/>
                <a:uFillTx/>
                <a:latin typeface="Hiragino Kaku Gothic Pro W3" panose="020B0300000000000000" pitchFamily="34" charset="-128"/>
                <a:ea typeface="Hiragino Kaku Gothic Pro W3" panose="020B0300000000000000" pitchFamily="34" charset="-128"/>
                <a:cs typeface="HG丸ｺﾞｼｯｸM-PRO"/>
              </a:rPr>
              <a:t>　　　　　</a:t>
            </a:r>
            <a:r>
              <a:rPr kumimoji="1" lang="ja-JP" altLang="ja-JP" sz="1000" b="0" i="0" u="none" strike="noStrike" kern="1200" cap="none" spc="0" normalizeH="0" baseline="0" noProof="0">
                <a:ln>
                  <a:noFill/>
                </a:ln>
                <a:solidFill>
                  <a:prstClr val="black"/>
                </a:solidFill>
                <a:effectLst/>
                <a:uLnTx/>
                <a:uFillTx/>
                <a:latin typeface="Hiragino Kaku Gothic Pro W3" panose="020B0300000000000000" pitchFamily="34" charset="-128"/>
                <a:ea typeface="Hiragino Kaku Gothic Pro W3" panose="020B0300000000000000" pitchFamily="34" charset="-128"/>
                <a:cs typeface="HG丸ｺﾞｼｯｸM-PRO"/>
              </a:rPr>
              <a:t>歯磨きの方法をしっかり教えてもら</a:t>
            </a:r>
            <a:r>
              <a:rPr kumimoji="1" lang="ja-JP" altLang="en-US" sz="1000" b="0" i="0" u="none" strike="noStrike" kern="1200" cap="none" spc="0" normalizeH="0" baseline="0" noProof="0">
                <a:ln>
                  <a:noFill/>
                </a:ln>
                <a:solidFill>
                  <a:prstClr val="black"/>
                </a:solidFill>
                <a:effectLst/>
                <a:uLnTx/>
                <a:uFillTx/>
                <a:latin typeface="Hiragino Kaku Gothic Pro W3" panose="020B0300000000000000" pitchFamily="34" charset="-128"/>
                <a:ea typeface="Hiragino Kaku Gothic Pro W3" panose="020B0300000000000000" pitchFamily="34" charset="-128"/>
                <a:cs typeface="HG丸ｺﾞｼｯｸM-PRO"/>
              </a:rPr>
              <a:t>いましょう。</a:t>
            </a:r>
            <a:endParaRPr kumimoji="1" lang="en-US" altLang="ja-JP" sz="1000" b="0" i="0" u="none" strike="noStrike" kern="1200" cap="none" spc="0" normalizeH="0" baseline="0" noProof="0" dirty="0">
              <a:ln>
                <a:noFill/>
              </a:ln>
              <a:solidFill>
                <a:prstClr val="black"/>
              </a:solidFill>
              <a:effectLst/>
              <a:uLnTx/>
              <a:uFillTx/>
              <a:latin typeface="Hiragino Kaku Gothic Pro W3" panose="020B0300000000000000" pitchFamily="34" charset="-128"/>
              <a:ea typeface="Hiragino Kaku Gothic Pro W3" panose="020B0300000000000000" pitchFamily="34" charset="-128"/>
              <a:cs typeface="HG丸ｺﾞｼｯｸM-PRO"/>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1" lang="ko" altLang="ja-JP" sz="1800" b="0" i="0" u="none" strike="noStrike" kern="1200" cap="none" spc="0" normalizeH="0" baseline="0" noProof="0" dirty="0">
                <a:ln>
                  <a:noFill/>
                </a:ln>
                <a:solidFill>
                  <a:prstClr val="black"/>
                </a:solidFill>
                <a:effectLst/>
                <a:uLnTx/>
                <a:uFillTx/>
                <a:latin typeface="Malgun Gothic" panose="020B0503020000020004" pitchFamily="34" charset="-127"/>
                <a:ea typeface="Malgun Gothic" panose="020B0503020000020004" pitchFamily="34" charset="-127"/>
                <a:cs typeface="HG丸ｺﾞｼｯｸM-PRO"/>
              </a:rPr>
              <a:t>당뇨병 치료를 하고 있다고 치과의사에게 말합니다.</a:t>
            </a:r>
            <a:endParaRPr kumimoji="1" lang="en-US" altLang="ko" sz="1800" b="0" i="0" u="none" strike="noStrike" kern="1200" cap="none" spc="0" normalizeH="0" baseline="0" noProof="0" dirty="0">
              <a:ln>
                <a:noFill/>
              </a:ln>
              <a:solidFill>
                <a:prstClr val="black"/>
              </a:solidFill>
              <a:effectLst/>
              <a:uLnTx/>
              <a:uFillTx/>
              <a:latin typeface="Malgun Gothic" panose="020B0503020000020004" pitchFamily="34" charset="-127"/>
              <a:ea typeface="Malgun Gothic" panose="020B0503020000020004" pitchFamily="34" charset="-127"/>
              <a:cs typeface="HG丸ｺﾞｼｯｸM-PRO"/>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1" lang="ja-JP" altLang="en-US" sz="1000" b="0" i="0" u="none" strike="noStrike" kern="1200" cap="none" spc="0" normalizeH="0" baseline="0" noProof="0">
                <a:ln>
                  <a:noFill/>
                </a:ln>
                <a:solidFill>
                  <a:prstClr val="black"/>
                </a:solidFill>
                <a:effectLst/>
                <a:uLnTx/>
                <a:uFillTx/>
                <a:latin typeface="Hiragino Kaku Gothic Pro W3" panose="020B0300000000000000" pitchFamily="34" charset="-128"/>
                <a:ea typeface="Hiragino Kaku Gothic Pro W3" panose="020B0300000000000000" pitchFamily="34" charset="-128"/>
                <a:cs typeface="HG丸ｺﾞｼｯｸM-PRO"/>
              </a:rPr>
              <a:t>　　　　　歯医者では、</a:t>
            </a:r>
            <a:r>
              <a:rPr kumimoji="1" lang="ja-JP" altLang="ja-JP" sz="1000" b="0" i="0" u="none" strike="noStrike" kern="1200" cap="none" spc="0" normalizeH="0" baseline="0" noProof="0">
                <a:ln>
                  <a:noFill/>
                </a:ln>
                <a:solidFill>
                  <a:prstClr val="black"/>
                </a:solidFill>
                <a:effectLst/>
                <a:uLnTx/>
                <a:uFillTx/>
                <a:latin typeface="Hiragino Kaku Gothic Pro W3" panose="020B0300000000000000" pitchFamily="34" charset="-128"/>
                <a:ea typeface="Hiragino Kaku Gothic Pro W3" panose="020B0300000000000000" pitchFamily="34" charset="-128"/>
                <a:cs typeface="HG丸ｺﾞｼｯｸM-PRO"/>
              </a:rPr>
              <a:t>糖尿病</a:t>
            </a:r>
            <a:r>
              <a:rPr kumimoji="1" lang="ja-JP" altLang="en-US" sz="1000" b="0" i="0" u="none" strike="noStrike" kern="1200" cap="none" spc="0" normalizeH="0" baseline="0" noProof="0">
                <a:ln>
                  <a:noFill/>
                </a:ln>
                <a:solidFill>
                  <a:prstClr val="black"/>
                </a:solidFill>
                <a:effectLst/>
                <a:uLnTx/>
                <a:uFillTx/>
                <a:latin typeface="Hiragino Kaku Gothic Pro W3" panose="020B0300000000000000" pitchFamily="34" charset="-128"/>
                <a:ea typeface="Hiragino Kaku Gothic Pro W3" panose="020B0300000000000000" pitchFamily="34" charset="-128"/>
                <a:cs typeface="HG丸ｺﾞｼｯｸM-PRO"/>
              </a:rPr>
              <a:t>の治療をしていることを</a:t>
            </a:r>
            <a:r>
              <a:rPr kumimoji="1" lang="ja-JP" altLang="ja-JP" sz="1000" b="0" i="0" u="none" strike="noStrike" kern="1200" cap="none" spc="0" normalizeH="0" baseline="0" noProof="0">
                <a:ln>
                  <a:noFill/>
                </a:ln>
                <a:solidFill>
                  <a:prstClr val="black"/>
                </a:solidFill>
                <a:effectLst/>
                <a:uLnTx/>
                <a:uFillTx/>
                <a:latin typeface="Hiragino Kaku Gothic Pro W3" panose="020B0300000000000000" pitchFamily="34" charset="-128"/>
                <a:ea typeface="Hiragino Kaku Gothic Pro W3" panose="020B0300000000000000" pitchFamily="34" charset="-128"/>
                <a:cs typeface="HG丸ｺﾞｼｯｸM-PRO"/>
              </a:rPr>
              <a:t>伝えましょう。</a:t>
            </a:r>
            <a:endParaRPr kumimoji="1" lang="en-US" altLang="ko" sz="1000" b="0" i="0" u="none" strike="noStrike" kern="1200" cap="none" spc="0" normalizeH="0" baseline="0" noProof="0" dirty="0">
              <a:ln>
                <a:noFill/>
              </a:ln>
              <a:solidFill>
                <a:prstClr val="black"/>
              </a:solidFill>
              <a:effectLst/>
              <a:uLnTx/>
              <a:uFillTx/>
              <a:latin typeface="Hiragino Kaku Gothic Pro W3" panose="020B0300000000000000" pitchFamily="34" charset="-128"/>
              <a:ea typeface="Hiragino Kaku Gothic Pro W3" panose="020B0300000000000000" pitchFamily="34" charset="-128"/>
              <a:cs typeface="HG丸ｺﾞｼｯｸM-PRO"/>
            </a:endParaRPr>
          </a:p>
        </p:txBody>
      </p:sp>
      <p:sp>
        <p:nvSpPr>
          <p:cNvPr id="2" name="テキスト ボックス 1">
            <a:extLst>
              <a:ext uri="{FF2B5EF4-FFF2-40B4-BE49-F238E27FC236}">
                <a16:creationId xmlns:a16="http://schemas.microsoft.com/office/drawing/2014/main" id="{142D366F-EF7D-0C62-8DAD-86D77C7EA52B}"/>
              </a:ext>
            </a:extLst>
          </p:cNvPr>
          <p:cNvSpPr txBox="1"/>
          <p:nvPr/>
        </p:nvSpPr>
        <p:spPr>
          <a:xfrm>
            <a:off x="5445719" y="91842"/>
            <a:ext cx="910827" cy="415498"/>
          </a:xfrm>
          <a:prstGeom prst="rect">
            <a:avLst/>
          </a:prstGeom>
          <a:noFill/>
        </p:spPr>
        <p:txBody>
          <a:bodyPr wrap="none" rtlCol="0">
            <a:spAutoFit/>
          </a:bodyPr>
          <a:lstStyle/>
          <a:p>
            <a:pPr rtl="0"/>
            <a:r>
              <a:rPr lang="ko" altLang="en-US" sz="1400" dirty="0">
                <a:solidFill>
                  <a:schemeClr val="bg1">
                    <a:lumMod val="50000"/>
                  </a:schemeClr>
                </a:solidFill>
                <a:latin typeface="Dotum" panose="020B0600000101010101" pitchFamily="34" charset="-127"/>
                <a:ea typeface="Dotum" panose="020B0600000101010101" pitchFamily="34" charset="-127"/>
              </a:rPr>
              <a:t>한국어판</a:t>
            </a:r>
            <a:endParaRPr lang="en-US" altLang="ko" sz="1400" dirty="0">
              <a:solidFill>
                <a:schemeClr val="bg1">
                  <a:lumMod val="50000"/>
                </a:schemeClr>
              </a:solidFill>
              <a:latin typeface="Dotum" panose="020B0600000101010101" pitchFamily="34" charset="-127"/>
              <a:ea typeface="Dotum" panose="020B0600000101010101" pitchFamily="34" charset="-127"/>
            </a:endParaRPr>
          </a:p>
          <a:p>
            <a:pPr algn="r" rtl="0"/>
            <a:r>
              <a:rPr lang="ja-JP" altLang="en-US" sz="700">
                <a:solidFill>
                  <a:schemeClr val="bg1">
                    <a:lumMod val="50000"/>
                  </a:schemeClr>
                </a:solidFill>
                <a:latin typeface="Hiragino Kaku Gothic Pro W3" panose="020B0300000000000000" pitchFamily="34" charset="-128"/>
                <a:ea typeface="Hiragino Kaku Gothic Pro W3" panose="020B0300000000000000" pitchFamily="34" charset="-128"/>
              </a:rPr>
              <a:t>韓国語</a:t>
            </a:r>
            <a:endParaRPr lang="ko" altLang="en-US" sz="700" dirty="0">
              <a:solidFill>
                <a:schemeClr val="bg1">
                  <a:lumMod val="50000"/>
                </a:schemeClr>
              </a:solidFill>
              <a:latin typeface="Hiragino Kaku Gothic Pro W3" panose="020B0300000000000000" pitchFamily="34" charset="-128"/>
              <a:ea typeface="Dotum" panose="020B0600000101010101" pitchFamily="34" charset="-127"/>
            </a:endParaRPr>
          </a:p>
        </p:txBody>
      </p:sp>
      <p:pic>
        <p:nvPicPr>
          <p:cNvPr id="5" name="図 4">
            <a:extLst>
              <a:ext uri="{FF2B5EF4-FFF2-40B4-BE49-F238E27FC236}">
                <a16:creationId xmlns:a16="http://schemas.microsoft.com/office/drawing/2014/main" id="{6D82F77C-31AF-2115-498C-6854D912D7B7}"/>
              </a:ext>
            </a:extLst>
          </p:cNvPr>
          <p:cNvPicPr>
            <a:picLocks noChangeAspect="1"/>
          </p:cNvPicPr>
          <p:nvPr/>
        </p:nvPicPr>
        <p:blipFill>
          <a:blip r:embed="rId3"/>
          <a:stretch>
            <a:fillRect/>
          </a:stretch>
        </p:blipFill>
        <p:spPr>
          <a:xfrm>
            <a:off x="6381328" y="91842"/>
            <a:ext cx="377576" cy="540678"/>
          </a:xfrm>
          <a:prstGeom prst="rect">
            <a:avLst/>
          </a:prstGeom>
        </p:spPr>
      </p:pic>
      <p:sp>
        <p:nvSpPr>
          <p:cNvPr id="6" name="スライド番号プレースホルダー 1">
            <a:extLst>
              <a:ext uri="{FF2B5EF4-FFF2-40B4-BE49-F238E27FC236}">
                <a16:creationId xmlns:a16="http://schemas.microsoft.com/office/drawing/2014/main" id="{3C5AF883-178C-6546-719D-93E7546EF3E0}"/>
              </a:ext>
            </a:extLst>
          </p:cNvPr>
          <p:cNvSpPr txBox="1">
            <a:spLocks/>
          </p:cNvSpPr>
          <p:nvPr/>
        </p:nvSpPr>
        <p:spPr>
          <a:xfrm>
            <a:off x="6341201" y="9680083"/>
            <a:ext cx="504056" cy="210593"/>
          </a:xfrm>
          <a:prstGeom prst="rect">
            <a:avLst/>
          </a:prstGeom>
        </p:spPr>
        <p:txBody>
          <a:bodyPr vert="horz" lIns="91440" tIns="45720" rIns="91440" bIns="45720" rtlCol="0" anchor="ctr"/>
          <a:lstStyle>
            <a:defPPr rtl="0">
              <a:defRPr lang="vi-VN"/>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6E1340F4-D544-45CC-AC59-29028D878F1C}" type="slidenum">
              <a:rPr lang="ja-JP" altLang="en-US" sz="1000" smtClean="0">
                <a:solidFill>
                  <a:schemeClr val="tx1">
                    <a:lumMod val="50000"/>
                    <a:lumOff val="50000"/>
                  </a:schemeClr>
                </a:solidFill>
                <a:latin typeface="Hiragino Kaku Gothic Pro W3" panose="020B0300000000000000" pitchFamily="34" charset="-128"/>
                <a:ea typeface="Hiragino Kaku Gothic Pro W3" panose="020B0300000000000000" pitchFamily="34" charset="-128"/>
              </a:rPr>
              <a:pPr/>
              <a:t>3</a:t>
            </a:fld>
            <a:r>
              <a:rPr lang="en-US" altLang="ja-JP" sz="1000" dirty="0">
                <a:solidFill>
                  <a:schemeClr val="tx1">
                    <a:lumMod val="50000"/>
                    <a:lumOff val="50000"/>
                  </a:schemeClr>
                </a:solidFill>
                <a:latin typeface="Hiragino Kaku Gothic Pro W3" panose="020B0300000000000000" pitchFamily="34" charset="-128"/>
                <a:ea typeface="Hiragino Kaku Gothic Pro W3" panose="020B0300000000000000" pitchFamily="34" charset="-128"/>
              </a:rPr>
              <a:t>/4</a:t>
            </a:r>
          </a:p>
        </p:txBody>
      </p:sp>
      <p:sp>
        <p:nvSpPr>
          <p:cNvPr id="10" name="フッター プレースホルダー 4">
            <a:extLst>
              <a:ext uri="{FF2B5EF4-FFF2-40B4-BE49-F238E27FC236}">
                <a16:creationId xmlns:a16="http://schemas.microsoft.com/office/drawing/2014/main" id="{BC2B669E-1569-DD25-2082-2F8604916B95}"/>
              </a:ext>
            </a:extLst>
          </p:cNvPr>
          <p:cNvSpPr txBox="1">
            <a:spLocks/>
          </p:cNvSpPr>
          <p:nvPr/>
        </p:nvSpPr>
        <p:spPr>
          <a:xfrm>
            <a:off x="2032978" y="9569200"/>
            <a:ext cx="2792044" cy="321476"/>
          </a:xfrm>
          <a:prstGeom prst="rect">
            <a:avLst/>
          </a:prstGeom>
        </p:spPr>
        <p:txBody>
          <a:bodyPr vert="horz" lIns="91440" tIns="45720" rIns="91440" bIns="45720" rtlCol="0" anchor="ctr"/>
          <a:lstStyle>
            <a:defPPr rtl="0">
              <a:defRPr lang="ko-KR"/>
            </a:defPPr>
            <a:lvl1pPr marL="0" algn="ctr" defTabSz="457200" rtl="0" eaLnBrk="1" latinLnBrk="0" hangingPunct="1">
              <a:defRPr kumimoji="1" sz="1200" kern="1200">
                <a:solidFill>
                  <a:schemeClr val="tx1">
                    <a:tint val="75000"/>
                  </a:schemeClr>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a:lstStyle>
          <a:p>
            <a:r>
              <a:rPr lang="fr" altLang="ko" sz="1000" dirty="0">
                <a:solidFill>
                  <a:schemeClr val="bg1">
                    <a:lumMod val="50000"/>
                  </a:schemeClr>
                </a:solidFill>
                <a:latin typeface="Malgun Gothic" panose="020B0503020000020004" pitchFamily="34" charset="-127"/>
                <a:ea typeface="Malgun Gothic" panose="020B0503020000020004" pitchFamily="34" charset="-127"/>
                <a:cs typeface="Times New Roman" panose="02020603050405020304" pitchFamily="18" charset="0"/>
              </a:rPr>
              <a:t>12</a:t>
            </a:r>
            <a:r>
              <a:rPr lang="ko" altLang="ja-JP" sz="1000" dirty="0">
                <a:latin typeface="Malgun Gothic" panose="020B0503020000020004" pitchFamily="34" charset="-127"/>
                <a:ea typeface="Malgun Gothic" panose="020B0503020000020004" pitchFamily="34" charset="-127"/>
              </a:rPr>
              <a:t> . </a:t>
            </a:r>
            <a:r>
              <a:rPr lang="ko-KR" altLang="en-US" sz="1000" dirty="0">
                <a:latin typeface="Malgun Gothic" panose="020B0503020000020004" pitchFamily="34" charset="-127"/>
                <a:ea typeface="Malgun Gothic" panose="020B0503020000020004" pitchFamily="34" charset="-127"/>
              </a:rPr>
              <a:t> 당뇨병과 </a:t>
            </a:r>
            <a:r>
              <a:rPr lang="ko-KR" altLang="en-US" sz="1000" dirty="0" err="1">
                <a:latin typeface="Malgun Gothic" panose="020B0503020000020004" pitchFamily="34" charset="-127"/>
                <a:ea typeface="Malgun Gothic" panose="020B0503020000020004" pitchFamily="34" charset="-127"/>
              </a:rPr>
              <a:t>치주병</a:t>
            </a:r>
            <a:endParaRPr lang="en-US" altLang="ko" sz="1000" dirty="0">
              <a:latin typeface="Malgun Gothic" panose="020B0503020000020004" pitchFamily="34" charset="-127"/>
              <a:ea typeface="Malgun Gothic" panose="020B0503020000020004" pitchFamily="34" charset="-127"/>
            </a:endParaRPr>
          </a:p>
          <a:p>
            <a:r>
              <a:rPr kumimoji="1" lang="ja-JP" altLang="en-US" sz="700">
                <a:latin typeface="Hiragino Kaku Gothic Pro W3" panose="020B0300000000000000" pitchFamily="34" charset="-128"/>
                <a:ea typeface="Hiragino Kaku Gothic Pro W3" panose="020B0300000000000000" pitchFamily="34" charset="-128"/>
              </a:rPr>
              <a:t>糖尿病と歯周病</a:t>
            </a:r>
            <a:endParaRPr kumimoji="1" lang="ja-JP" altLang="en-US" sz="700">
              <a:solidFill>
                <a:schemeClr val="tx1">
                  <a:lumMod val="50000"/>
                  <a:lumOff val="50000"/>
                </a:schemeClr>
              </a:solidFill>
              <a:latin typeface="Hiragino Kaku Gothic Pro W3" panose="020B0300000000000000" pitchFamily="34" charset="-128"/>
              <a:ea typeface="Hiragino Kaku Gothic Pro W3" panose="020B0300000000000000" pitchFamily="34" charset="-128"/>
            </a:endParaRPr>
          </a:p>
        </p:txBody>
      </p:sp>
      <p:pic>
        <p:nvPicPr>
          <p:cNvPr id="4" name="図 3">
            <a:extLst>
              <a:ext uri="{FF2B5EF4-FFF2-40B4-BE49-F238E27FC236}">
                <a16:creationId xmlns:a16="http://schemas.microsoft.com/office/drawing/2014/main" id="{BA42A244-2F4B-68D5-F89B-4A7FEF5E55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12327" y="5863590"/>
            <a:ext cx="1300892" cy="1177052"/>
          </a:xfrm>
          <a:prstGeom prst="rect">
            <a:avLst/>
          </a:prstGeom>
        </p:spPr>
      </p:pic>
    </p:spTree>
    <p:extLst>
      <p:ext uri="{BB962C8B-B14F-4D97-AF65-F5344CB8AC3E}">
        <p14:creationId xmlns:p14="http://schemas.microsoft.com/office/powerpoint/2010/main" val="22849640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縦書きテキスト プレースホルダー 2"/>
          <p:cNvSpPr>
            <a:spLocks noGrp="1"/>
          </p:cNvSpPr>
          <p:nvPr>
            <p:ph type="body" orient="vert" idx="1"/>
          </p:nvPr>
        </p:nvSpPr>
        <p:spPr>
          <a:xfrm>
            <a:off x="148590" y="563603"/>
            <a:ext cx="6610314" cy="3722648"/>
          </a:xfrm>
        </p:spPr>
        <p:txBody>
          <a:bodyPr vert="horz">
            <a:noAutofit/>
          </a:bodyPr>
          <a:lstStyle/>
          <a:p>
            <a:pPr marL="0" indent="0">
              <a:buNone/>
            </a:pPr>
            <a:r>
              <a:rPr lang="ko" altLang="ja-JP" sz="1800" b="1" dirty="0">
                <a:solidFill>
                  <a:srgbClr val="4F81BD"/>
                </a:solidFill>
                <a:latin typeface="Malgun Gothic" panose="020B0503020000020004" pitchFamily="34" charset="-127"/>
                <a:ea typeface="Malgun Gothic" panose="020B0503020000020004" pitchFamily="34" charset="-127"/>
                <a:cs typeface="HG丸ｺﾞｼｯｸM-PRO"/>
              </a:rPr>
              <a:t>그 외에도 조심할 것</a:t>
            </a:r>
            <a:endParaRPr lang="en-US" altLang="ko" sz="1800" b="1" dirty="0">
              <a:solidFill>
                <a:srgbClr val="4F81BD"/>
              </a:solidFill>
              <a:latin typeface="Malgun Gothic" panose="020B0503020000020004" pitchFamily="34" charset="-127"/>
              <a:ea typeface="Malgun Gothic" panose="020B0503020000020004" pitchFamily="34" charset="-127"/>
              <a:cs typeface="HG丸ｺﾞｼｯｸM-PRO"/>
            </a:endParaRPr>
          </a:p>
          <a:p>
            <a:pPr marL="0" indent="0">
              <a:buNone/>
            </a:pPr>
            <a:r>
              <a:rPr lang="ja-JP" altLang="en-US" sz="1000">
                <a:solidFill>
                  <a:srgbClr val="4F81BD"/>
                </a:solidFill>
                <a:latin typeface="Hiragino Kaku Gothic Pro W3" panose="020B0300000000000000" pitchFamily="34" charset="-128"/>
                <a:ea typeface="Hiragino Kaku Gothic Pro W3" panose="020B0300000000000000" pitchFamily="34" charset="-128"/>
                <a:cs typeface="HG丸ｺﾞｼｯｸM-PRO"/>
              </a:rPr>
              <a:t>　　他にも気を付けること</a:t>
            </a:r>
            <a:endParaRPr lang="en-US" altLang="ja-JP" sz="1000" dirty="0">
              <a:solidFill>
                <a:srgbClr val="4F81BD"/>
              </a:solidFill>
              <a:latin typeface="Hiragino Kaku Gothic Pro W3" panose="020B0300000000000000" pitchFamily="34" charset="-128"/>
              <a:ea typeface="Hiragino Kaku Gothic Pro W3" panose="020B0300000000000000" pitchFamily="34" charset="-128"/>
              <a:cs typeface="HG丸ｺﾞｼｯｸM-PRO"/>
            </a:endParaRPr>
          </a:p>
          <a:p>
            <a:pPr rtl="0"/>
            <a:r>
              <a:rPr lang="ko" altLang="ja-JP" sz="1800" dirty="0">
                <a:latin typeface="Malgun Gothic" panose="020B0503020000020004" pitchFamily="34" charset="-127"/>
                <a:ea typeface="Malgun Gothic" panose="020B0503020000020004" pitchFamily="34" charset="-127"/>
                <a:cs typeface="HG丸ｺﾞｼｯｸM-PRO"/>
              </a:rPr>
              <a:t>담배를 끊습니다.</a:t>
            </a:r>
            <a:endParaRPr lang="en-US" altLang="ko" sz="1800" dirty="0">
              <a:latin typeface="Malgun Gothic" panose="020B0503020000020004" pitchFamily="34" charset="-127"/>
              <a:ea typeface="Malgun Gothic" panose="020B0503020000020004" pitchFamily="34" charset="-127"/>
              <a:cs typeface="HG丸ｺﾞｼｯｸM-PRO"/>
            </a:endParaRPr>
          </a:p>
          <a:p>
            <a:pPr marL="0" indent="0">
              <a:buNone/>
            </a:pPr>
            <a:r>
              <a:rPr lang="ja-JP" altLang="en-US" sz="1000">
                <a:latin typeface="Hiragino Kaku Gothic Pro W3" panose="020B0300000000000000" pitchFamily="34" charset="-128"/>
                <a:ea typeface="Hiragino Kaku Gothic Pro W3" panose="020B0300000000000000" pitchFamily="34" charset="-128"/>
                <a:cs typeface="HG丸ｺﾞｼｯｸM-PRO"/>
              </a:rPr>
              <a:t>　　　　　タバコはやめます。</a:t>
            </a:r>
            <a:endParaRPr lang="en-US" altLang="ja-JP" sz="1000" dirty="0">
              <a:latin typeface="Hiragino Kaku Gothic Pro W3" panose="020B0300000000000000" pitchFamily="34" charset="-128"/>
              <a:ea typeface="Hiragino Kaku Gothic Pro W3" panose="020B0300000000000000" pitchFamily="34" charset="-128"/>
              <a:cs typeface="HG丸ｺﾞｼｯｸM-PRO"/>
            </a:endParaRPr>
          </a:p>
          <a:p>
            <a:r>
              <a:rPr lang="ko" altLang="ja-JP" sz="1800" dirty="0">
                <a:latin typeface="Malgun Gothic" panose="020B0503020000020004" pitchFamily="34" charset="-127"/>
                <a:ea typeface="Malgun Gothic" panose="020B0503020000020004" pitchFamily="34" charset="-127"/>
                <a:cs typeface="HG丸ｺﾞｼｯｸM-PRO"/>
              </a:rPr>
              <a:t>담배를 피우면 치주병에 걸리기 쉽고, 치주병이 악화되기 쉽습니다.</a:t>
            </a:r>
            <a:endParaRPr lang="en-US" altLang="ko" sz="1800" dirty="0">
              <a:latin typeface="Malgun Gothic" panose="020B0503020000020004" pitchFamily="34" charset="-127"/>
              <a:ea typeface="Malgun Gothic" panose="020B0503020000020004" pitchFamily="34" charset="-127"/>
              <a:cs typeface="HG丸ｺﾞｼｯｸM-PRO"/>
            </a:endParaRPr>
          </a:p>
          <a:p>
            <a:pPr marL="0" indent="0">
              <a:buNone/>
            </a:pPr>
            <a:r>
              <a:rPr lang="ja-JP" altLang="en-US" sz="1000">
                <a:latin typeface="Hiragino Kaku Gothic Pro W3" panose="020B0300000000000000" pitchFamily="34" charset="-128"/>
                <a:ea typeface="Hiragino Kaku Gothic Pro W3" panose="020B0300000000000000" pitchFamily="34" charset="-128"/>
                <a:cs typeface="HG丸ｺﾞｼｯｸM-PRO"/>
              </a:rPr>
              <a:t>　　　　　タバコを吸うことで、歯周病になりやすく、歯周病が悪くなりやすい。</a:t>
            </a:r>
            <a:endParaRPr lang="en-US" altLang="ja-JP" sz="1000" dirty="0">
              <a:latin typeface="Hiragino Kaku Gothic Pro W3" panose="020B0300000000000000" pitchFamily="34" charset="-128"/>
              <a:ea typeface="Hiragino Kaku Gothic Pro W3" panose="020B0300000000000000" pitchFamily="34" charset="-128"/>
              <a:cs typeface="HG丸ｺﾞｼｯｸM-PRO"/>
            </a:endParaRPr>
          </a:p>
          <a:p>
            <a:r>
              <a:rPr lang="ko" altLang="ja-JP" sz="1800" dirty="0">
                <a:latin typeface="Malgun Gothic" panose="020B0503020000020004" pitchFamily="34" charset="-127"/>
                <a:ea typeface="Malgun Gothic" panose="020B0503020000020004" pitchFamily="34" charset="-127"/>
                <a:cs typeface="HG丸ｺﾞｼｯｸM-PRO"/>
              </a:rPr>
              <a:t>간식이나 단것을 많이 먹으면 치주병에 걸리기 쉽습니다.</a:t>
            </a:r>
            <a:endParaRPr lang="en-US" altLang="ko" sz="1800" dirty="0">
              <a:latin typeface="Malgun Gothic" panose="020B0503020000020004" pitchFamily="34" charset="-127"/>
              <a:ea typeface="Malgun Gothic" panose="020B0503020000020004" pitchFamily="34" charset="-127"/>
              <a:cs typeface="HG丸ｺﾞｼｯｸM-PRO"/>
            </a:endParaRPr>
          </a:p>
          <a:p>
            <a:pPr marL="0" indent="0">
              <a:buNone/>
            </a:pPr>
            <a:r>
              <a:rPr lang="ja-JP" altLang="en-US" sz="1000">
                <a:latin typeface="Hiragino Kaku Gothic Pro W3" panose="020B0300000000000000" pitchFamily="34" charset="-128"/>
                <a:ea typeface="Hiragino Kaku Gothic Pro W3" panose="020B0300000000000000" pitchFamily="34" charset="-128"/>
                <a:cs typeface="HG丸ｺﾞｼｯｸM-PRO"/>
              </a:rPr>
              <a:t>　　　　　おやつが</a:t>
            </a:r>
            <a:r>
              <a:rPr lang="ja-JP" altLang="ja-JP" sz="1000">
                <a:latin typeface="Hiragino Kaku Gothic Pro W3" panose="020B0300000000000000" pitchFamily="34" charset="-128"/>
                <a:ea typeface="Hiragino Kaku Gothic Pro W3" panose="020B0300000000000000" pitchFamily="34" charset="-128"/>
                <a:cs typeface="HG丸ｺﾞｼｯｸM-PRO"/>
              </a:rPr>
              <a:t>多い、甘いものを</a:t>
            </a:r>
            <a:r>
              <a:rPr lang="ja-JP" altLang="en-US" sz="1000">
                <a:latin typeface="Hiragino Kaku Gothic Pro W3" panose="020B0300000000000000" pitchFamily="34" charset="-128"/>
                <a:ea typeface="Hiragino Kaku Gothic Pro W3" panose="020B0300000000000000" pitchFamily="34" charset="-128"/>
                <a:cs typeface="HG丸ｺﾞｼｯｸM-PRO"/>
              </a:rPr>
              <a:t>たくさん食べると</a:t>
            </a:r>
            <a:r>
              <a:rPr lang="ja-JP" altLang="ja-JP" sz="1000">
                <a:latin typeface="Hiragino Kaku Gothic Pro W3" panose="020B0300000000000000" pitchFamily="34" charset="-128"/>
                <a:ea typeface="Hiragino Kaku Gothic Pro W3" panose="020B0300000000000000" pitchFamily="34" charset="-128"/>
                <a:cs typeface="HG丸ｺﾞｼｯｸM-PRO"/>
              </a:rPr>
              <a:t>歯周病</a:t>
            </a:r>
            <a:r>
              <a:rPr lang="ja-JP" altLang="en-US" sz="1000">
                <a:latin typeface="Hiragino Kaku Gothic Pro W3" panose="020B0300000000000000" pitchFamily="34" charset="-128"/>
                <a:ea typeface="Hiragino Kaku Gothic Pro W3" panose="020B0300000000000000" pitchFamily="34" charset="-128"/>
                <a:cs typeface="HG丸ｺﾞｼｯｸM-PRO"/>
              </a:rPr>
              <a:t>になりやすい。</a:t>
            </a:r>
            <a:endParaRPr lang="en-US" altLang="ja-JP" sz="1000" dirty="0">
              <a:latin typeface="Hiragino Kaku Gothic Pro W3" panose="020B0300000000000000" pitchFamily="34" charset="-128"/>
              <a:ea typeface="Hiragino Kaku Gothic Pro W3" panose="020B0300000000000000" pitchFamily="34" charset="-128"/>
              <a:cs typeface="HG丸ｺﾞｼｯｸM-PRO"/>
            </a:endParaRPr>
          </a:p>
          <a:p>
            <a:r>
              <a:rPr lang="ko" altLang="ja-JP" sz="1800" dirty="0">
                <a:latin typeface="Malgun Gothic" panose="020B0503020000020004" pitchFamily="34" charset="-127"/>
                <a:ea typeface="Malgun Gothic" panose="020B0503020000020004" pitchFamily="34" charset="-127"/>
                <a:cs typeface="HG丸ｺﾞｼｯｸM-PRO"/>
              </a:rPr>
              <a:t>이쑤시개는 사용하지 않습니다. 잇몸을 손상시키며, 치아와 치아 사이가 넓어집니다.</a:t>
            </a:r>
            <a:endParaRPr lang="en-US" altLang="ko" sz="1800" dirty="0">
              <a:latin typeface="Malgun Gothic" panose="020B0503020000020004" pitchFamily="34" charset="-127"/>
              <a:ea typeface="Malgun Gothic" panose="020B0503020000020004" pitchFamily="34" charset="-127"/>
              <a:cs typeface="HG丸ｺﾞｼｯｸM-PRO"/>
            </a:endParaRPr>
          </a:p>
          <a:p>
            <a:pPr marL="0" indent="0">
              <a:buNone/>
            </a:pPr>
            <a:r>
              <a:rPr lang="ja-JP" altLang="en-US" sz="1000">
                <a:latin typeface="Hiragino Kaku Gothic Pro W3" panose="020B0300000000000000" pitchFamily="34" charset="-128"/>
                <a:ea typeface="Hiragino Kaku Gothic Pro W3" panose="020B0300000000000000" pitchFamily="34" charset="-128"/>
                <a:cs typeface="HG丸ｺﾞｼｯｸM-PRO"/>
              </a:rPr>
              <a:t>　　　　　</a:t>
            </a:r>
            <a:r>
              <a:rPr lang="ja-JP" altLang="ja-JP" sz="1000">
                <a:latin typeface="Hiragino Kaku Gothic Pro W3" panose="020B0300000000000000" pitchFamily="34" charset="-128"/>
                <a:ea typeface="Hiragino Kaku Gothic Pro W3" panose="020B0300000000000000" pitchFamily="34" charset="-128"/>
                <a:cs typeface="HG丸ｺﾞｼｯｸM-PRO"/>
              </a:rPr>
              <a:t>爪楊枝は使用しない。</a:t>
            </a:r>
            <a:r>
              <a:rPr lang="ja-JP" altLang="en-US" sz="1000">
                <a:latin typeface="Hiragino Kaku Gothic Pro W3" panose="020B0300000000000000" pitchFamily="34" charset="-128"/>
                <a:ea typeface="Hiragino Kaku Gothic Pro W3" panose="020B0300000000000000" pitchFamily="34" charset="-128"/>
                <a:cs typeface="HG丸ｺﾞｼｯｸM-PRO"/>
              </a:rPr>
              <a:t>歯ぐき</a:t>
            </a:r>
            <a:r>
              <a:rPr lang="ja-JP" altLang="ja-JP" sz="1000">
                <a:latin typeface="Hiragino Kaku Gothic Pro W3" panose="020B0300000000000000" pitchFamily="34" charset="-128"/>
                <a:ea typeface="Hiragino Kaku Gothic Pro W3" panose="020B0300000000000000" pitchFamily="34" charset="-128"/>
                <a:cs typeface="HG丸ｺﾞｼｯｸM-PRO"/>
              </a:rPr>
              <a:t>をいためて歯と歯の間が広がります。</a:t>
            </a:r>
            <a:endParaRPr lang="en-US" altLang="ja-JP" sz="1000" dirty="0">
              <a:latin typeface="Hiragino Kaku Gothic Pro W3" panose="020B0300000000000000" pitchFamily="34" charset="-128"/>
              <a:ea typeface="Hiragino Kaku Gothic Pro W3" panose="020B0300000000000000" pitchFamily="34" charset="-128"/>
              <a:cs typeface="HG丸ｺﾞｼｯｸM-PRO"/>
            </a:endParaRPr>
          </a:p>
        </p:txBody>
      </p:sp>
      <p:pic>
        <p:nvPicPr>
          <p:cNvPr id="2" name="図 1">
            <a:extLst>
              <a:ext uri="{FF2B5EF4-FFF2-40B4-BE49-F238E27FC236}">
                <a16:creationId xmlns:a16="http://schemas.microsoft.com/office/drawing/2014/main" id="{C920D201-67F4-9879-4D8A-20E31CB6E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77712" y="563603"/>
            <a:ext cx="923420" cy="892224"/>
          </a:xfrm>
          <a:prstGeom prst="rect">
            <a:avLst/>
          </a:prstGeom>
        </p:spPr>
      </p:pic>
      <p:sp>
        <p:nvSpPr>
          <p:cNvPr id="5" name="テキスト ボックス 4">
            <a:extLst>
              <a:ext uri="{FF2B5EF4-FFF2-40B4-BE49-F238E27FC236}">
                <a16:creationId xmlns:a16="http://schemas.microsoft.com/office/drawing/2014/main" id="{BC8B4910-CBA8-FA11-B416-819BD133C194}"/>
              </a:ext>
            </a:extLst>
          </p:cNvPr>
          <p:cNvSpPr txBox="1"/>
          <p:nvPr/>
        </p:nvSpPr>
        <p:spPr>
          <a:xfrm>
            <a:off x="5445719" y="91842"/>
            <a:ext cx="910827" cy="415498"/>
          </a:xfrm>
          <a:prstGeom prst="rect">
            <a:avLst/>
          </a:prstGeom>
          <a:noFill/>
        </p:spPr>
        <p:txBody>
          <a:bodyPr wrap="none" rtlCol="0">
            <a:spAutoFit/>
          </a:bodyPr>
          <a:lstStyle/>
          <a:p>
            <a:pPr rtl="0"/>
            <a:r>
              <a:rPr lang="ko" altLang="en-US" sz="1400" dirty="0">
                <a:solidFill>
                  <a:schemeClr val="bg1">
                    <a:lumMod val="50000"/>
                  </a:schemeClr>
                </a:solidFill>
                <a:latin typeface="Dotum" panose="020B0600000101010101" pitchFamily="34" charset="-127"/>
                <a:ea typeface="Dotum" panose="020B0600000101010101" pitchFamily="34" charset="-127"/>
              </a:rPr>
              <a:t>한국어판</a:t>
            </a:r>
            <a:endParaRPr lang="en-US" altLang="ko" sz="1400" dirty="0">
              <a:solidFill>
                <a:schemeClr val="bg1">
                  <a:lumMod val="50000"/>
                </a:schemeClr>
              </a:solidFill>
              <a:latin typeface="Dotum" panose="020B0600000101010101" pitchFamily="34" charset="-127"/>
              <a:ea typeface="Dotum" panose="020B0600000101010101" pitchFamily="34" charset="-127"/>
            </a:endParaRPr>
          </a:p>
          <a:p>
            <a:pPr algn="r" rtl="0"/>
            <a:r>
              <a:rPr lang="ja-JP" altLang="en-US" sz="700">
                <a:solidFill>
                  <a:schemeClr val="bg1">
                    <a:lumMod val="50000"/>
                  </a:schemeClr>
                </a:solidFill>
                <a:latin typeface="Hiragino Kaku Gothic Pro W3" panose="020B0300000000000000" pitchFamily="34" charset="-128"/>
                <a:ea typeface="Hiragino Kaku Gothic Pro W3" panose="020B0300000000000000" pitchFamily="34" charset="-128"/>
              </a:rPr>
              <a:t>韓国語</a:t>
            </a:r>
            <a:endParaRPr lang="ko" altLang="en-US" sz="700" dirty="0">
              <a:solidFill>
                <a:schemeClr val="bg1">
                  <a:lumMod val="50000"/>
                </a:schemeClr>
              </a:solidFill>
              <a:latin typeface="Hiragino Kaku Gothic Pro W3" panose="020B0300000000000000" pitchFamily="34" charset="-128"/>
              <a:ea typeface="Dotum" panose="020B0600000101010101" pitchFamily="34" charset="-127"/>
            </a:endParaRPr>
          </a:p>
        </p:txBody>
      </p:sp>
      <p:pic>
        <p:nvPicPr>
          <p:cNvPr id="10" name="図 9">
            <a:extLst>
              <a:ext uri="{FF2B5EF4-FFF2-40B4-BE49-F238E27FC236}">
                <a16:creationId xmlns:a16="http://schemas.microsoft.com/office/drawing/2014/main" id="{ED60EC63-0958-FD32-3BDC-4F68F1AB9A6E}"/>
              </a:ext>
            </a:extLst>
          </p:cNvPr>
          <p:cNvPicPr>
            <a:picLocks noChangeAspect="1"/>
          </p:cNvPicPr>
          <p:nvPr/>
        </p:nvPicPr>
        <p:blipFill>
          <a:blip r:embed="rId4"/>
          <a:stretch>
            <a:fillRect/>
          </a:stretch>
        </p:blipFill>
        <p:spPr>
          <a:xfrm>
            <a:off x="6381328" y="91842"/>
            <a:ext cx="377576" cy="540678"/>
          </a:xfrm>
          <a:prstGeom prst="rect">
            <a:avLst/>
          </a:prstGeom>
        </p:spPr>
      </p:pic>
      <p:sp>
        <p:nvSpPr>
          <p:cNvPr id="11" name="スライド番号プレースホルダー 1">
            <a:extLst>
              <a:ext uri="{FF2B5EF4-FFF2-40B4-BE49-F238E27FC236}">
                <a16:creationId xmlns:a16="http://schemas.microsoft.com/office/drawing/2014/main" id="{39195903-9314-9D17-60B0-EC5294FD9D0E}"/>
              </a:ext>
            </a:extLst>
          </p:cNvPr>
          <p:cNvSpPr txBox="1">
            <a:spLocks/>
          </p:cNvSpPr>
          <p:nvPr/>
        </p:nvSpPr>
        <p:spPr>
          <a:xfrm>
            <a:off x="6341201" y="9680083"/>
            <a:ext cx="504056" cy="210593"/>
          </a:xfrm>
          <a:prstGeom prst="rect">
            <a:avLst/>
          </a:prstGeom>
        </p:spPr>
        <p:txBody>
          <a:bodyPr vert="horz" lIns="91440" tIns="45720" rIns="91440" bIns="45720" rtlCol="0" anchor="ctr"/>
          <a:lstStyle>
            <a:defPPr rtl="0">
              <a:defRPr lang="vi-VN"/>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6E1340F4-D544-45CC-AC59-29028D878F1C}" type="slidenum">
              <a:rPr lang="ja-JP" altLang="en-US" sz="1000" smtClean="0">
                <a:solidFill>
                  <a:schemeClr val="tx1">
                    <a:lumMod val="50000"/>
                    <a:lumOff val="50000"/>
                  </a:schemeClr>
                </a:solidFill>
                <a:latin typeface="Hiragino Kaku Gothic Pro W3" panose="020B0300000000000000" pitchFamily="34" charset="-128"/>
                <a:ea typeface="Hiragino Kaku Gothic Pro W3" panose="020B0300000000000000" pitchFamily="34" charset="-128"/>
              </a:rPr>
              <a:pPr/>
              <a:t>4</a:t>
            </a:fld>
            <a:r>
              <a:rPr lang="en-US" altLang="ja-JP" sz="1000" dirty="0">
                <a:solidFill>
                  <a:schemeClr val="tx1">
                    <a:lumMod val="50000"/>
                    <a:lumOff val="50000"/>
                  </a:schemeClr>
                </a:solidFill>
                <a:latin typeface="Hiragino Kaku Gothic Pro W3" panose="020B0300000000000000" pitchFamily="34" charset="-128"/>
                <a:ea typeface="Hiragino Kaku Gothic Pro W3" panose="020B0300000000000000" pitchFamily="34" charset="-128"/>
              </a:rPr>
              <a:t>/4</a:t>
            </a:r>
          </a:p>
        </p:txBody>
      </p:sp>
      <p:sp>
        <p:nvSpPr>
          <p:cNvPr id="12" name="フッター プレースホルダー 4">
            <a:extLst>
              <a:ext uri="{FF2B5EF4-FFF2-40B4-BE49-F238E27FC236}">
                <a16:creationId xmlns:a16="http://schemas.microsoft.com/office/drawing/2014/main" id="{5E9B2343-27CA-4B1C-5EAE-EA7596FE53C3}"/>
              </a:ext>
            </a:extLst>
          </p:cNvPr>
          <p:cNvSpPr txBox="1">
            <a:spLocks/>
          </p:cNvSpPr>
          <p:nvPr/>
        </p:nvSpPr>
        <p:spPr>
          <a:xfrm>
            <a:off x="2032978" y="9569200"/>
            <a:ext cx="2792044" cy="321476"/>
          </a:xfrm>
          <a:prstGeom prst="rect">
            <a:avLst/>
          </a:prstGeom>
        </p:spPr>
        <p:txBody>
          <a:bodyPr vert="horz" lIns="91440" tIns="45720" rIns="91440" bIns="45720" rtlCol="0" anchor="ctr"/>
          <a:lstStyle>
            <a:defPPr rtl="0">
              <a:defRPr lang="ko-KR"/>
            </a:defPPr>
            <a:lvl1pPr marL="0" algn="ctr" defTabSz="457200" rtl="0" eaLnBrk="1" latinLnBrk="0" hangingPunct="1">
              <a:defRPr kumimoji="1" sz="1200" kern="1200">
                <a:solidFill>
                  <a:schemeClr val="tx1">
                    <a:tint val="75000"/>
                  </a:schemeClr>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a:lstStyle>
          <a:p>
            <a:r>
              <a:rPr lang="fr" altLang="ko" sz="1000" dirty="0">
                <a:solidFill>
                  <a:schemeClr val="bg1">
                    <a:lumMod val="50000"/>
                  </a:schemeClr>
                </a:solidFill>
                <a:latin typeface="Malgun Gothic" panose="020B0503020000020004" pitchFamily="34" charset="-127"/>
                <a:ea typeface="Malgun Gothic" panose="020B0503020000020004" pitchFamily="34" charset="-127"/>
                <a:cs typeface="Times New Roman" panose="02020603050405020304" pitchFamily="18" charset="0"/>
              </a:rPr>
              <a:t>12</a:t>
            </a:r>
            <a:r>
              <a:rPr lang="ko" altLang="ja-JP" sz="1000" dirty="0">
                <a:latin typeface="Malgun Gothic" panose="020B0503020000020004" pitchFamily="34" charset="-127"/>
                <a:ea typeface="Malgun Gothic" panose="020B0503020000020004" pitchFamily="34" charset="-127"/>
              </a:rPr>
              <a:t> . </a:t>
            </a:r>
            <a:r>
              <a:rPr lang="ko-KR" altLang="en-US" sz="1000" dirty="0">
                <a:latin typeface="Malgun Gothic" panose="020B0503020000020004" pitchFamily="34" charset="-127"/>
                <a:ea typeface="Malgun Gothic" panose="020B0503020000020004" pitchFamily="34" charset="-127"/>
              </a:rPr>
              <a:t> 당뇨병과 </a:t>
            </a:r>
            <a:r>
              <a:rPr lang="ko-KR" altLang="en-US" sz="1000" dirty="0" err="1">
                <a:latin typeface="Malgun Gothic" panose="020B0503020000020004" pitchFamily="34" charset="-127"/>
                <a:ea typeface="Malgun Gothic" panose="020B0503020000020004" pitchFamily="34" charset="-127"/>
              </a:rPr>
              <a:t>치주병</a:t>
            </a:r>
            <a:endParaRPr lang="en-US" altLang="ko" sz="1000" dirty="0">
              <a:latin typeface="Malgun Gothic" panose="020B0503020000020004" pitchFamily="34" charset="-127"/>
              <a:ea typeface="Malgun Gothic" panose="020B0503020000020004" pitchFamily="34" charset="-127"/>
            </a:endParaRPr>
          </a:p>
          <a:p>
            <a:r>
              <a:rPr kumimoji="1" lang="ja-JP" altLang="en-US" sz="700">
                <a:latin typeface="Hiragino Kaku Gothic Pro W3" panose="020B0300000000000000" pitchFamily="34" charset="-128"/>
                <a:ea typeface="Hiragino Kaku Gothic Pro W3" panose="020B0300000000000000" pitchFamily="34" charset="-128"/>
              </a:rPr>
              <a:t>糖尿病と歯周病</a:t>
            </a:r>
            <a:endParaRPr kumimoji="1" lang="ja-JP" altLang="en-US" sz="700">
              <a:solidFill>
                <a:schemeClr val="tx1">
                  <a:lumMod val="50000"/>
                  <a:lumOff val="50000"/>
                </a:schemeClr>
              </a:solidFill>
              <a:latin typeface="Hiragino Kaku Gothic Pro W3" panose="020B0300000000000000" pitchFamily="34" charset="-128"/>
              <a:ea typeface="Hiragino Kaku Gothic Pro W3" panose="020B0300000000000000" pitchFamily="34" charset="-128"/>
            </a:endParaRPr>
          </a:p>
        </p:txBody>
      </p:sp>
    </p:spTree>
    <p:extLst>
      <p:ext uri="{BB962C8B-B14F-4D97-AF65-F5344CB8AC3E}">
        <p14:creationId xmlns:p14="http://schemas.microsoft.com/office/powerpoint/2010/main" val="3323478959"/>
      </p:ext>
    </p:extLst>
  </p:cSld>
  <p:clrMapOvr>
    <a:masterClrMapping/>
  </p:clrMapOvr>
</p:sld>
</file>

<file path=ppt/theme/theme1.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6AD6CFD96EA1914D84868EB8714DE2E6" ma:contentTypeVersion="15" ma:contentTypeDescription="新しいドキュメントを作成します。" ma:contentTypeScope="" ma:versionID="ec6653aecfb0b4caf0491b54661ca33a">
  <xsd:schema xmlns:xsd="http://www.w3.org/2001/XMLSchema" xmlns:xs="http://www.w3.org/2001/XMLSchema" xmlns:p="http://schemas.microsoft.com/office/2006/metadata/properties" xmlns:ns2="2cbc4e30-bd4c-493e-9827-f761ae7f285c" xmlns:ns3="5c054a63-b167-4c04-b5d0-d411ebb564cb" targetNamespace="http://schemas.microsoft.com/office/2006/metadata/properties" ma:root="true" ma:fieldsID="6ec018fe822cf1b0bac1cc40b73a61aa" ns2:_="" ns3:_="">
    <xsd:import namespace="2cbc4e30-bd4c-493e-9827-f761ae7f285c"/>
    <xsd:import namespace="5c054a63-b167-4c04-b5d0-d411ebb564cb"/>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bc4e30-bd4c-493e-9827-f761ae7f285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2f9593ec-1b64-43f5-a255-ad1a3ce776bf"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c054a63-b167-4c04-b5d0-d411ebb564cb"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037e3a22-9937-458f-8ce1-6e2157d28081}" ma:internalName="TaxCatchAll" ma:showField="CatchAllData" ma:web="5c054a63-b167-4c04-b5d0-d411ebb564cb">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共有相手の詳細情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5c054a63-b167-4c04-b5d0-d411ebb564cb" xsi:nil="true"/>
    <lcf76f155ced4ddcb4097134ff3c332f xmlns="2cbc4e30-bd4c-493e-9827-f761ae7f285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2AC54E5-90F9-4187-A4E3-CE122D247D02}">
  <ds:schemaRefs>
    <ds:schemaRef ds:uri="http://schemas.microsoft.com/sharepoint/v3/contenttype/forms"/>
  </ds:schemaRefs>
</ds:datastoreItem>
</file>

<file path=customXml/itemProps2.xml><?xml version="1.0" encoding="utf-8"?>
<ds:datastoreItem xmlns:ds="http://schemas.openxmlformats.org/officeDocument/2006/customXml" ds:itemID="{EB6E3596-B970-44F2-A11F-E3D25860078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bc4e30-bd4c-493e-9827-f761ae7f285c"/>
    <ds:schemaRef ds:uri="5c054a63-b167-4c04-b5d0-d411ebb564c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CA7DB0D-DD3E-497F-A34E-CA44B0ED25DB}">
  <ds:schemaRefs>
    <ds:schemaRef ds:uri="http://www.w3.org/XML/1998/namespace"/>
    <ds:schemaRef ds:uri="http://schemas.microsoft.com/office/2006/documentManagement/types"/>
    <ds:schemaRef ds:uri="http://schemas.openxmlformats.org/package/2006/metadata/core-properties"/>
    <ds:schemaRef ds:uri="5c054a63-b167-4c04-b5d0-d411ebb564cb"/>
    <ds:schemaRef ds:uri="http://purl.org/dc/dcmitype/"/>
    <ds:schemaRef ds:uri="2cbc4e30-bd4c-493e-9827-f761ae7f285c"/>
    <ds:schemaRef ds:uri="http://purl.org/dc/elements/1.1/"/>
    <ds:schemaRef ds:uri="http://schemas.microsoft.com/office/2006/metadata/properties"/>
    <ds:schemaRef ds:uri="http://purl.org/dc/term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0</TotalTime>
  <Words>834</Words>
  <Application>Microsoft Macintosh PowerPoint</Application>
  <PresentationFormat>A4 210 x 297 mm</PresentationFormat>
  <Paragraphs>94</Paragraphs>
  <Slides>4</Slides>
  <Notes>4</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4</vt:i4>
      </vt:variant>
    </vt:vector>
  </HeadingPairs>
  <TitlesOfParts>
    <vt:vector size="10" baseType="lpstr">
      <vt:lpstr>Dotum</vt:lpstr>
      <vt:lpstr>Hiragino Kaku Gothic Pro W3</vt:lpstr>
      <vt:lpstr>Malgun Gothic</vt:lpstr>
      <vt:lpstr>Arial</vt:lpstr>
      <vt:lpstr>Calibri</vt:lpstr>
      <vt:lpstr>ホワイト</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2023-02-02T04:28:24Z</dcterms:created>
  <dcterms:modified xsi:type="dcterms:W3CDTF">2025-04-23T06:28:55Z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0x0101006AD6CFD96EA1914D84868EB8714DE2E6</vt:lpwstr>
  </property>
</Properties>
</file>