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D047DD-AB7B-4E8E-831A-D2359E5552F1}" v="489" dt="2022-01-27T08:07:44.682"/>
    <p1510:client id="{506EA6A1-7881-4769-AF6F-DAE5B64F84D9}" v="39" dt="2022-03-03T04:15:18.4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03"/>
    <p:restoredTop sz="94700"/>
  </p:normalViewPr>
  <p:slideViewPr>
    <p:cSldViewPr>
      <p:cViewPr varScale="1">
        <p:scale>
          <a:sx n="69" d="100"/>
          <a:sy n="69" d="100"/>
        </p:scale>
        <p:origin x="1134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1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香代子町川" userId="SOsoLyuvaFLH1gELlPQnv/W6+cufOazIry9CSlmtamc=" providerId="None" clId="Web-{22D047DD-AB7B-4E8E-831A-D2359E5552F1}"/>
    <pc:docChg chg="modSld">
      <pc:chgData name="香代子町川" userId="SOsoLyuvaFLH1gELlPQnv/W6+cufOazIry9CSlmtamc=" providerId="None" clId="Web-{22D047DD-AB7B-4E8E-831A-D2359E5552F1}" dt="2022-01-27T08:07:44.682" v="306" actId="20577"/>
      <pc:docMkLst>
        <pc:docMk/>
      </pc:docMkLst>
      <pc:sldChg chg="delSp modSp">
        <pc:chgData name="香代子町川" userId="SOsoLyuvaFLH1gELlPQnv/W6+cufOazIry9CSlmtamc=" providerId="None" clId="Web-{22D047DD-AB7B-4E8E-831A-D2359E5552F1}" dt="2022-01-27T08:07:44.682" v="306" actId="20577"/>
        <pc:sldMkLst>
          <pc:docMk/>
          <pc:sldMk cId="2644984879" sldId="256"/>
        </pc:sldMkLst>
        <pc:spChg chg="mod">
          <ac:chgData name="香代子町川" userId="SOsoLyuvaFLH1gELlPQnv/W6+cufOazIry9CSlmtamc=" providerId="None" clId="Web-{22D047DD-AB7B-4E8E-831A-D2359E5552F1}" dt="2022-01-27T07:50:08.051" v="9" actId="20577"/>
          <ac:spMkLst>
            <pc:docMk/>
            <pc:sldMk cId="2644984879" sldId="256"/>
            <ac:spMk id="5" creationId="{00000000-0000-0000-0000-000000000000}"/>
          </ac:spMkLst>
        </pc:spChg>
        <pc:spChg chg="mod">
          <ac:chgData name="香代子町川" userId="SOsoLyuvaFLH1gELlPQnv/W6+cufOazIry9CSlmtamc=" providerId="None" clId="Web-{22D047DD-AB7B-4E8E-831A-D2359E5552F1}" dt="2022-01-27T08:07:44.682" v="306" actId="20577"/>
          <ac:spMkLst>
            <pc:docMk/>
            <pc:sldMk cId="2644984879" sldId="256"/>
            <ac:spMk id="6" creationId="{00000000-0000-0000-0000-000000000000}"/>
          </ac:spMkLst>
        </pc:spChg>
        <pc:spChg chg="mod">
          <ac:chgData name="香代子町川" userId="SOsoLyuvaFLH1gELlPQnv/W6+cufOazIry9CSlmtamc=" providerId="None" clId="Web-{22D047DD-AB7B-4E8E-831A-D2359E5552F1}" dt="2022-01-27T07:51:22.037" v="29" actId="20577"/>
          <ac:spMkLst>
            <pc:docMk/>
            <pc:sldMk cId="2644984879" sldId="256"/>
            <ac:spMk id="7" creationId="{00000000-0000-0000-0000-000000000000}"/>
          </ac:spMkLst>
        </pc:spChg>
        <pc:spChg chg="del mod">
          <ac:chgData name="香代子町川" userId="SOsoLyuvaFLH1gELlPQnv/W6+cufOazIry9CSlmtamc=" providerId="None" clId="Web-{22D047DD-AB7B-4E8E-831A-D2359E5552F1}" dt="2022-01-27T08:06:36.650" v="286"/>
          <ac:spMkLst>
            <pc:docMk/>
            <pc:sldMk cId="2644984879" sldId="256"/>
            <ac:spMk id="9" creationId="{00000000-0000-0000-0000-000000000000}"/>
          </ac:spMkLst>
        </pc:spChg>
      </pc:sldChg>
    </pc:docChg>
  </pc:docChgLst>
  <pc:docChgLst>
    <pc:chgData name="香代子町川" userId="SOsoLyuvaFLH1gELlPQnv/W6+cufOazIry9CSlmtamc=" providerId="None" clId="Web-{506EA6A1-7881-4769-AF6F-DAE5B64F84D9}"/>
    <pc:docChg chg="modSld">
      <pc:chgData name="香代子町川" userId="SOsoLyuvaFLH1gELlPQnv/W6+cufOazIry9CSlmtamc=" providerId="None" clId="Web-{506EA6A1-7881-4769-AF6F-DAE5B64F84D9}" dt="2022-03-03T04:15:18.439" v="37" actId="14100"/>
      <pc:docMkLst>
        <pc:docMk/>
      </pc:docMkLst>
      <pc:sldChg chg="addSp modSp">
        <pc:chgData name="香代子町川" userId="SOsoLyuvaFLH1gELlPQnv/W6+cufOazIry9CSlmtamc=" providerId="None" clId="Web-{506EA6A1-7881-4769-AF6F-DAE5B64F84D9}" dt="2022-03-03T04:15:18.439" v="37" actId="14100"/>
        <pc:sldMkLst>
          <pc:docMk/>
          <pc:sldMk cId="2644984879" sldId="256"/>
        </pc:sldMkLst>
        <pc:picChg chg="add mod modCrop">
          <ac:chgData name="香代子町川" userId="SOsoLyuvaFLH1gELlPQnv/W6+cufOazIry9CSlmtamc=" providerId="None" clId="Web-{506EA6A1-7881-4769-AF6F-DAE5B64F84D9}" dt="2022-03-03T04:14:48.469" v="33" actId="1076"/>
          <ac:picMkLst>
            <pc:docMk/>
            <pc:sldMk cId="2644984879" sldId="256"/>
            <ac:picMk id="3" creationId="{38097A28-CB5F-4D82-B866-1987BE345F4B}"/>
          </ac:picMkLst>
        </pc:picChg>
        <pc:picChg chg="add mod modCrop">
          <ac:chgData name="香代子町川" userId="SOsoLyuvaFLH1gELlPQnv/W6+cufOazIry9CSlmtamc=" providerId="None" clId="Web-{506EA6A1-7881-4769-AF6F-DAE5B64F84D9}" dt="2022-03-03T04:15:18.439" v="37" actId="14100"/>
          <ac:picMkLst>
            <pc:docMk/>
            <pc:sldMk cId="2644984879" sldId="256"/>
            <ac:picMk id="12" creationId="{D4BECDDE-DBB2-4296-BAB0-3C6B10FFAD1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A43A8-2C21-7148-9E32-5268E8F5A884}" type="datetimeFigureOut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B9833-C165-D84A-BE4D-4049038D3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676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3E0F6-EC5D-6A42-A3BC-FC34265A411B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7. </a:t>
            </a:r>
            <a:r>
              <a:rPr kumimoji="1" lang="ja-JP" altLang="en-US"/>
              <a:t>インスリン・</a:t>
            </a:r>
            <a:r>
              <a:rPr kumimoji="1" lang="ja-JP" altLang="en"/>
              <a:t>ＧＬＰ−１</a:t>
            </a:r>
            <a:r>
              <a:rPr kumimoji="1" lang="ja-JP" altLang="en-US"/>
              <a:t>注射をする人へ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47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21D81-7546-2B4F-A1C5-EBCC7F216105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7. </a:t>
            </a:r>
            <a:r>
              <a:rPr kumimoji="1" lang="ja-JP" altLang="en-US"/>
              <a:t>インスリン・</a:t>
            </a:r>
            <a:r>
              <a:rPr kumimoji="1" lang="ja-JP" altLang="en"/>
              <a:t>ＧＬＰ−１</a:t>
            </a:r>
            <a:r>
              <a:rPr kumimoji="1" lang="ja-JP" altLang="en-US"/>
              <a:t>注射をする人へ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25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6FEAF-B25C-C04E-8875-5C7418209F61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7. </a:t>
            </a:r>
            <a:r>
              <a:rPr kumimoji="1" lang="ja-JP" altLang="en-US"/>
              <a:t>インスリン・</a:t>
            </a:r>
            <a:r>
              <a:rPr kumimoji="1" lang="ja-JP" altLang="en"/>
              <a:t>ＧＬＰ−１</a:t>
            </a:r>
            <a:r>
              <a:rPr kumimoji="1" lang="ja-JP" altLang="en-US"/>
              <a:t>注射をする人へ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5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AB39-8111-C647-8CF8-4FDA47A0C2B5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7. </a:t>
            </a:r>
            <a:r>
              <a:rPr kumimoji="1" lang="ja-JP" altLang="en-US"/>
              <a:t>インスリン・</a:t>
            </a:r>
            <a:r>
              <a:rPr kumimoji="1" lang="ja-JP" altLang="en"/>
              <a:t>ＧＬＰ−１</a:t>
            </a:r>
            <a:r>
              <a:rPr kumimoji="1" lang="ja-JP" altLang="en-US"/>
              <a:t>注射をする人へ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9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3188-1389-B04C-8DD2-C4DDDC34240D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7. </a:t>
            </a:r>
            <a:r>
              <a:rPr kumimoji="1" lang="ja-JP" altLang="en-US"/>
              <a:t>インスリン・</a:t>
            </a:r>
            <a:r>
              <a:rPr kumimoji="1" lang="ja-JP" altLang="en"/>
              <a:t>ＧＬＰ−１</a:t>
            </a:r>
            <a:r>
              <a:rPr kumimoji="1" lang="ja-JP" altLang="en-US"/>
              <a:t>注射をする人へ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6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9A3C-C2F5-6B44-A09A-8A217AA59649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7. </a:t>
            </a:r>
            <a:r>
              <a:rPr kumimoji="1" lang="ja-JP" altLang="en-US"/>
              <a:t>インスリン・</a:t>
            </a:r>
            <a:r>
              <a:rPr kumimoji="1" lang="ja-JP" altLang="en"/>
              <a:t>ＧＬＰ−１</a:t>
            </a:r>
            <a:r>
              <a:rPr kumimoji="1" lang="ja-JP" altLang="en-US"/>
              <a:t>注射をする人へ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11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C32DA-3338-784C-AA4A-F7A42544B76E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7. </a:t>
            </a:r>
            <a:r>
              <a:rPr kumimoji="1" lang="ja-JP" altLang="en-US"/>
              <a:t>インスリン・</a:t>
            </a:r>
            <a:r>
              <a:rPr kumimoji="1" lang="ja-JP" altLang="en"/>
              <a:t>ＧＬＰ−１</a:t>
            </a:r>
            <a:r>
              <a:rPr kumimoji="1" lang="ja-JP" altLang="en-US"/>
              <a:t>注射をする人へ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88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2E8B9-BB41-9D41-835E-B3391F30C97E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7. </a:t>
            </a:r>
            <a:r>
              <a:rPr kumimoji="1" lang="ja-JP" altLang="en-US"/>
              <a:t>インスリン・</a:t>
            </a:r>
            <a:r>
              <a:rPr kumimoji="1" lang="ja-JP" altLang="en"/>
              <a:t>ＧＬＰ−１</a:t>
            </a:r>
            <a:r>
              <a:rPr kumimoji="1" lang="ja-JP" altLang="en-US"/>
              <a:t>注射をする人へ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58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ABCF-6EF2-E549-BF84-463C7BE14E74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7. </a:t>
            </a:r>
            <a:r>
              <a:rPr kumimoji="1" lang="ja-JP" altLang="en-US"/>
              <a:t>インスリン・</a:t>
            </a:r>
            <a:r>
              <a:rPr kumimoji="1" lang="ja-JP" altLang="en"/>
              <a:t>ＧＬＰ−１</a:t>
            </a:r>
            <a:r>
              <a:rPr kumimoji="1" lang="ja-JP" altLang="en-US"/>
              <a:t>注射をする人へ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28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F4CA-46CD-554A-B02D-DF1428DE8CAC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7. </a:t>
            </a:r>
            <a:r>
              <a:rPr kumimoji="1" lang="ja-JP" altLang="en-US"/>
              <a:t>インスリン・</a:t>
            </a:r>
            <a:r>
              <a:rPr kumimoji="1" lang="ja-JP" altLang="en"/>
              <a:t>ＧＬＰ−１</a:t>
            </a:r>
            <a:r>
              <a:rPr kumimoji="1" lang="ja-JP" altLang="en-US"/>
              <a:t>注射をする人へ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48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F72FE-9C7A-BE48-88C9-4B9936CDABD4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7. </a:t>
            </a:r>
            <a:r>
              <a:rPr kumimoji="1" lang="ja-JP" altLang="en-US"/>
              <a:t>インスリン・</a:t>
            </a:r>
            <a:r>
              <a:rPr kumimoji="1" lang="ja-JP" altLang="en"/>
              <a:t>ＧＬＰ−１</a:t>
            </a:r>
            <a:r>
              <a:rPr kumimoji="1" lang="ja-JP" altLang="en-US"/>
              <a:t>注射をする人へ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780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417B1-26D1-CF49-BBC2-F52ED29BF8A9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7. </a:t>
            </a:r>
            <a:r>
              <a:rPr kumimoji="1" lang="ja-JP" altLang="en-US"/>
              <a:t>インスリン・</a:t>
            </a:r>
            <a:r>
              <a:rPr kumimoji="1" lang="ja-JP" altLang="en"/>
              <a:t>ＧＬＰ−１</a:t>
            </a:r>
            <a:r>
              <a:rPr kumimoji="1" lang="ja-JP" altLang="en-US"/>
              <a:t>注射をする人へ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96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46139" y="2195736"/>
            <a:ext cx="6470517" cy="7048083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Pyidaungsu" pitchFamily="34" charset="0"/>
                <a:ea typeface="HG丸ｺﾞｼｯｸM-PRO"/>
                <a:cs typeface="Pyidaungsu" pitchFamily="34" charset="0"/>
              </a:rPr>
              <a:t>病院の先生に言われた時間に注射します。</a:t>
            </a:r>
          </a:p>
          <a:p>
            <a:pPr fontAlgn="base"/>
            <a:r>
              <a:rPr lang="en-US" altLang="ja-JP" sz="1400" dirty="0">
                <a:latin typeface="Pyidaungsu" pitchFamily="34" charset="0"/>
                <a:ea typeface="HG丸ｺﾞｼｯｸM-PRO"/>
                <a:cs typeface="Pyidaungsu" pitchFamily="34" charset="0"/>
              </a:rPr>
              <a:t> </a:t>
            </a:r>
            <a:r>
              <a:rPr lang="ja-JP" altLang="en-US" sz="1400" dirty="0">
                <a:latin typeface="Pyidaungsu" pitchFamily="34" charset="0"/>
                <a:ea typeface="HG丸ｺﾞｼｯｸM-PRO"/>
                <a:cs typeface="Pyidaungsu" pitchFamily="34" charset="0"/>
              </a:rPr>
              <a:t>（自分で量をを変えないでください）</a:t>
            </a:r>
            <a:endParaRPr lang="my-MM" altLang="ja-JP" sz="14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lvl="0" indent="-285750">
              <a:lnSpc>
                <a:spcPts val="2800"/>
              </a:lnSpc>
              <a:buFont typeface="Arial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ဆေးရုံမှဆရာဝန်ပြောသည့်အချိန်တွင်ဆေးထိုးရမည်။</a:t>
            </a:r>
            <a:endParaRPr lang="ja-JP" altLang="ja-JP" sz="16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(မိမိဘာသာဆေးပမာဏပြောင်းလဲခြင်းမပြုရန်)</a:t>
            </a:r>
            <a:endParaRPr lang="en-US" altLang="ja-JP" sz="16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fontAlgn="base"/>
            <a:endParaRPr lang="en-US" altLang="ja-JP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Pyidaungsu" pitchFamily="34" charset="0"/>
                <a:ea typeface="HG丸ｺﾞｼｯｸM-PRO"/>
                <a:cs typeface="Pyidaungsu" pitchFamily="34" charset="0"/>
              </a:rPr>
              <a:t>注射の名前を見ましょう。</a:t>
            </a:r>
            <a:endParaRPr lang="my-MM" altLang="ja-JP" sz="14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lvl="0" indent="-285750" fontAlgn="base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ထိုးဆေးနာမည်ကိုကြည့်ပါ။</a:t>
            </a:r>
            <a:endParaRPr lang="ja-JP" sz="1600" dirty="0">
              <a:latin typeface="Pyidaungsu" pitchFamily="34" charset="0"/>
              <a:ea typeface="ＭＳ Ｐゴシック" panose="020B0600070205080204" pitchFamily="34" charset="-128"/>
              <a:cs typeface="Pyidaungsu" pitchFamily="34" charset="0"/>
            </a:endParaRPr>
          </a:p>
          <a:p>
            <a:endParaRPr lang="en-US" altLang="ja-JP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Pyidaungsu" pitchFamily="34" charset="0"/>
                <a:ea typeface="HG丸ｺﾞｼｯｸM-PRO"/>
                <a:cs typeface="Pyidaungsu" pitchFamily="34" charset="0"/>
              </a:rPr>
              <a:t>白く濁っているインスリンは、毎回混ぜてから使いましょう。</a:t>
            </a:r>
            <a:endParaRPr lang="my-MM" altLang="ja-JP" sz="14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lvl="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အဖြူရောင်နောက်နေသောအင်ဆူလင်အား အကြိမ်တိုင်းရောမွှေပြီးမှသုံးပါ။</a:t>
            </a:r>
            <a:endParaRPr lang="en-US" altLang="ja-JP" sz="16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endParaRPr lang="en-US" altLang="ja-JP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Pyidaungsu" pitchFamily="34" charset="0"/>
                <a:ea typeface="HG丸ｺﾞｼｯｸM-PRO"/>
                <a:cs typeface="Pyidaungsu" pitchFamily="34" charset="0"/>
              </a:rPr>
              <a:t>いつも新しい針で注射しましょう。</a:t>
            </a:r>
            <a:endParaRPr lang="my-MM" altLang="ja-JP" sz="14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lvl="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ဆေးထိုးရာတွင်အကြိမ်တိုင်း အပ်အသစ်ကိုသုံးပါ။</a:t>
            </a:r>
            <a:endParaRPr lang="ja-JP" sz="1600" dirty="0">
              <a:latin typeface="Pyidaungsu" pitchFamily="34" charset="0"/>
              <a:ea typeface="ＭＳ Ｐゴシック"/>
              <a:cs typeface="Pyidaungsu" pitchFamily="34" charset="0"/>
            </a:endParaRPr>
          </a:p>
          <a:p>
            <a:endParaRPr lang="en-US" altLang="ja-JP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Pyidaungsu" pitchFamily="34" charset="0"/>
                <a:ea typeface="HG丸ｺﾞｼｯｸM-PRO"/>
                <a:cs typeface="Pyidaungsu" pitchFamily="34" charset="0"/>
              </a:rPr>
              <a:t>毎回針をつけた後、薬液が出るか確認した後に注射をしましょう。</a:t>
            </a:r>
            <a:endParaRPr lang="my-MM" altLang="ja-JP" sz="14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lvl="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အကြိမ်တိုင်းအပ်တပ်ဆင်ပြီးနောက်တွင်ဆေးရည်ထွက်သလားကိုစစ်ဆေးပြီးနောက်မှဆေးထိုးပါ။</a:t>
            </a:r>
            <a:endParaRPr lang="ja-JP" sz="1600" dirty="0">
              <a:latin typeface="Pyidaungsu" pitchFamily="34" charset="0"/>
              <a:ea typeface="ＭＳ Ｐゴシック"/>
              <a:cs typeface="Pyidaungsu" pitchFamily="34" charset="0"/>
            </a:endParaRPr>
          </a:p>
          <a:p>
            <a:endParaRPr lang="en-US" altLang="ja-JP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Pyidaungsu" pitchFamily="34" charset="0"/>
                <a:ea typeface="HG丸ｺﾞｼｯｸM-PRO"/>
                <a:cs typeface="Pyidaungsu" pitchFamily="34" charset="0"/>
              </a:rPr>
              <a:t>使った針は決まった場所に捨てます。容器がいっぱいになったら病院などに持っていきます</a:t>
            </a:r>
            <a:r>
              <a:rPr lang="ja-JP" altLang="en-US" dirty="0">
                <a:latin typeface="Pyidaungsu" pitchFamily="34" charset="0"/>
                <a:ea typeface="HG丸ｺﾞｼｯｸM-PRO"/>
                <a:cs typeface="Pyidaungsu" pitchFamily="34" charset="0"/>
              </a:rPr>
              <a:t>。</a:t>
            </a:r>
            <a:endParaRPr lang="my-MM" altLang="ja-JP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lvl="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အသုံးပြုပြီးသားအပ်အားသတ်မှတ်နေရာတွင်စွန့်ပစ်ပါ။ ထည့်ထားသောဗူးခွက်များ ပြည့်သွားပါက ဆေးရုံစသည်တို့သို့ယူသွားပါ။</a:t>
            </a:r>
            <a:endParaRPr lang="en-US" altLang="ja-JP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dirty="0">
              <a:latin typeface="Pyidaungsu" pitchFamily="34" charset="0"/>
              <a:ea typeface="HG丸ｺﾞｼｯｸM-PRO"/>
              <a:cs typeface="Pyidaungsu" pitchFamily="34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88640" y="1441646"/>
            <a:ext cx="3712876" cy="6899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ja-JP" altLang="en-US" b="1" dirty="0">
                <a:solidFill>
                  <a:schemeClr val="accent1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kumimoji="1" lang="ja-JP" altLang="en-US" b="1" dirty="0">
                <a:latin typeface="Pyidaungsu" pitchFamily="34" charset="0"/>
                <a:ea typeface="HG丸ｺﾞｼｯｸM-PRO"/>
                <a:cs typeface="Pyidaungsu" pitchFamily="34" charset="0"/>
              </a:rPr>
              <a:t>安全に注射</a:t>
            </a:r>
            <a:r>
              <a:rPr lang="ja-JP" altLang="en-US" b="1" dirty="0">
                <a:latin typeface="Pyidaungsu" pitchFamily="34" charset="0"/>
                <a:ea typeface="HG丸ｺﾞｼｯｸM-PRO"/>
                <a:cs typeface="Pyidaungsu" pitchFamily="34" charset="0"/>
              </a:rPr>
              <a:t>をするために</a:t>
            </a:r>
            <a:r>
              <a:rPr lang="my-MM" altLang="ja-JP" b="1" dirty="0">
                <a:latin typeface="Pyidaungsu" pitchFamily="34" charset="0"/>
                <a:ea typeface="HG丸ｺﾞｼｯｸM-PRO"/>
                <a:cs typeface="Pyidaungsu" pitchFamily="34" charset="0"/>
              </a:rPr>
              <a:t> </a:t>
            </a:r>
            <a:endParaRPr lang="en-US" altLang="ja-JP" b="1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>
              <a:lnSpc>
                <a:spcPts val="2500"/>
              </a:lnSpc>
            </a:pPr>
            <a:r>
              <a:rPr lang="ja-JP" altLang="ja-JP" b="1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b="1" dirty="0">
                <a:latin typeface="Pyidaungsu" pitchFamily="34" charset="0"/>
                <a:cs typeface="Pyidaungsu" pitchFamily="34" charset="0"/>
              </a:rPr>
              <a:t>ဘေးကင်းလုံခြုံစွာဖြင့်ဆေးထိုးနိုင်ရန်</a:t>
            </a:r>
            <a:endParaRPr kumimoji="1" lang="ja-JP" altLang="en-US" b="1" dirty="0">
              <a:latin typeface="Pyidaungsu" pitchFamily="34" charset="0"/>
              <a:ea typeface="HG丸ｺﾞｼｯｸM-PRO"/>
              <a:cs typeface="Pyidaungsu" pitchFamily="34" charset="0"/>
            </a:endParaRPr>
          </a:p>
        </p:txBody>
      </p:sp>
      <p:pic>
        <p:nvPicPr>
          <p:cNvPr id="8" name="Picture 2" descr="http://www.tsubasa-ph.co.jp/ima/dayori1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28" y="2339752"/>
            <a:ext cx="806125" cy="81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97253" y="35496"/>
            <a:ext cx="438807" cy="432539"/>
          </a:xfrm>
          <a:prstGeom prst="rect">
            <a:avLst/>
          </a:prstGeom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34C18F2F-7698-4641-A3C8-A794ED7BCAAA}"/>
              </a:ext>
            </a:extLst>
          </p:cNvPr>
          <p:cNvSpPr/>
          <p:nvPr/>
        </p:nvSpPr>
        <p:spPr>
          <a:xfrm>
            <a:off x="241344" y="370935"/>
            <a:ext cx="6428016" cy="975994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7. </a:t>
            </a:r>
            <a:r>
              <a:rPr lang="ja-JP" altLang="en-US" sz="16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インスリン・ＧＬＰ−１注射をする人へ</a:t>
            </a:r>
            <a:endParaRPr lang="my-MM" altLang="ja-JP" sz="16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ts val="2800"/>
              </a:lnSpc>
            </a:pPr>
            <a:r>
              <a:rPr lang="my-MM" altLang="ja-JP" sz="20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၇။ အင်ဆူလင် </a:t>
            </a:r>
            <a:r>
              <a:rPr lang="en-US" altLang="ja-JP" sz="20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GLP-1</a:t>
            </a:r>
            <a:r>
              <a:rPr lang="my-MM" altLang="ja-JP" sz="20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ထိုးနေရသောသူများ</a:t>
            </a:r>
            <a:endParaRPr lang="en-US" altLang="ja-JP" sz="2000" b="1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4A5A3ED-7EC9-024C-9D20-9BFE777A566D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42619818-E879-8146-81D0-9B844D836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2574" y="8748464"/>
            <a:ext cx="2742034" cy="486833"/>
          </a:xfrm>
        </p:spPr>
        <p:txBody>
          <a:bodyPr/>
          <a:lstStyle/>
          <a:p>
            <a:r>
              <a:rPr kumimoji="1" lang="en-US" altLang="ja-JP" dirty="0"/>
              <a:t>7. </a:t>
            </a:r>
            <a:r>
              <a:rPr kumimoji="1" lang="ja-JP" altLang="en-US" dirty="0"/>
              <a:t>インスリン・ＧＬＰ−１注射をする人へ</a:t>
            </a:r>
          </a:p>
          <a:p>
            <a:pPr>
              <a:lnSpc>
                <a:spcPts val="1600"/>
              </a:lnSpc>
            </a:pPr>
            <a:r>
              <a:rPr lang="my-MM" altLang="ja-JP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၇. အင်ဆူလင် </a:t>
            </a:r>
            <a:r>
              <a:rPr lang="en-US" altLang="ja-JP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GLP-1</a:t>
            </a:r>
            <a:r>
              <a:rPr lang="my-MM" altLang="ja-JP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ထိုးနေရသောသူများ</a:t>
            </a:r>
            <a:r>
              <a:rPr kumimoji="1" lang="ja-JP" altLang="en-US" dirty="0"/>
              <a:t>
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DECA91-5024-DE4B-85BE-F020387A1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  <p:pic>
        <p:nvPicPr>
          <p:cNvPr id="3" name="図 4">
            <a:extLst>
              <a:ext uri="{FF2B5EF4-FFF2-40B4-BE49-F238E27FC236}">
                <a16:creationId xmlns:a16="http://schemas.microsoft.com/office/drawing/2014/main" id="{38097A28-CB5F-4D82-B866-1987BE345F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963" r="875" b="4762"/>
          <a:stretch/>
        </p:blipFill>
        <p:spPr>
          <a:xfrm>
            <a:off x="6141417" y="7434363"/>
            <a:ext cx="556988" cy="8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84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46139" y="611560"/>
            <a:ext cx="6470517" cy="5991384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Pyidaungsu" pitchFamily="34" charset="0"/>
                <a:ea typeface="HG丸ｺﾞｼｯｸM-PRO"/>
                <a:cs typeface="Pyidaungsu" pitchFamily="34" charset="0"/>
              </a:rPr>
              <a:t>同じ場所に注射しないで、毎回違う場所に打ちましょう</a:t>
            </a:r>
            <a:r>
              <a:rPr lang="ja-JP" altLang="en-US" dirty="0">
                <a:latin typeface="Pyidaungsu" pitchFamily="34" charset="0"/>
                <a:ea typeface="HG丸ｺﾞｼｯｸM-PRO"/>
                <a:cs typeface="Pyidaungsu" pitchFamily="34" charset="0"/>
              </a:rPr>
              <a:t>。</a:t>
            </a:r>
            <a:endParaRPr lang="my-MM" altLang="ja-JP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lvl="0" indent="-285750" fontAlgn="base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ဆေးထိုးပြီးထားသောနေရာတွင်ဆေးထပ်မထိုးဘဲ အကြိမ်တိုင်း မတူသောနေရာတွင်ထိုးပါ။</a:t>
            </a:r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ja-JP" altLang="en-US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Pyidaungsu" pitchFamily="34" charset="0"/>
                <a:ea typeface="HG丸ｺﾞｼｯｸM-PRO"/>
                <a:cs typeface="Pyidaungsu" pitchFamily="34" charset="0"/>
              </a:rPr>
              <a:t>低血糖を何回もおこしたり、風邪などで食事が摂れないときは、早めに受診しましょう。</a:t>
            </a:r>
            <a:endParaRPr lang="my-MM" altLang="ja-JP" sz="14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lvl="0" indent="-285750" fontAlgn="base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အကြိမ်ကြိမ်သွေးတွင်းသကြားဓာတ်လျော့ကျခြင်း၊အအေးမိခြင်း စသည်တို့ကြောင့်အစားအသောက်မစားနိုင်သောအခါများတွင် စောလျင်စွာဆရာဝန်ဖြင့်ပြသပါ။</a:t>
            </a:r>
            <a:endParaRPr lang="en-US" altLang="ja-JP" sz="16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ja-JP" altLang="en-US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Pyidaungsu" pitchFamily="34" charset="0"/>
                <a:ea typeface="HG丸ｺﾞｼｯｸM-PRO"/>
                <a:cs typeface="Pyidaungsu" pitchFamily="34" charset="0"/>
              </a:rPr>
              <a:t>外出のときは低血糖に備え、ブドウ糖や飴を持ちましょう。</a:t>
            </a:r>
            <a:endParaRPr lang="my-MM" altLang="ja-JP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lvl="0" indent="-285750" fontAlgn="base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အပြင်ထွက်ချိန်သွေးတွင်းသကြားဓာတ်လျော့ကျခြင်းဖြစ်သောအခါ   အတွက် ကြိုတင်ပြင်ဆင်သည့်အနေဖြင့် ဂလူးကို့စ်သကြား၊သကြားလုံး  တို့ကို ယူသွားပါ။</a:t>
            </a:r>
            <a:endParaRPr lang="ja-JP" altLang="en-US" sz="16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ja-JP" altLang="en-US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Pyidaungsu" pitchFamily="34" charset="0"/>
                <a:ea typeface="HG丸ｺﾞｼｯｸM-PRO"/>
                <a:cs typeface="Pyidaungsu" pitchFamily="34" charset="0"/>
              </a:rPr>
              <a:t>血糖を測っている人は、病院の先生に記録を見せましょう</a:t>
            </a:r>
            <a:r>
              <a:rPr lang="ja-JP" altLang="en-US" dirty="0">
                <a:latin typeface="Pyidaungsu" pitchFamily="34" charset="0"/>
                <a:ea typeface="HG丸ｺﾞｼｯｸM-PRO"/>
                <a:cs typeface="Pyidaungsu" pitchFamily="34" charset="0"/>
              </a:rPr>
              <a:t>。</a:t>
            </a:r>
            <a:endParaRPr lang="my-MM" altLang="ja-JP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lvl="0" indent="-285750" fontAlgn="base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သွေးတွင်းသကြားဓာတ်ကိုတိုင်းတာနေသောသူသည် ဆေးရုံမှဆရာဝန်ထံမှတ်တမ်းကိုပြသပါ။</a:t>
            </a:r>
            <a:endParaRPr lang="ja-JP" altLang="en-US" sz="16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ja-JP" altLang="en-US" dirty="0">
              <a:latin typeface="Pyidaungsu" pitchFamily="34" charset="0"/>
              <a:ea typeface="HG丸ｺﾞｼｯｸM-PRO"/>
              <a:cs typeface="Pyidaungsu" pitchFamily="34" charset="0"/>
            </a:endParaRPr>
          </a:p>
        </p:txBody>
      </p:sp>
      <p:pic>
        <p:nvPicPr>
          <p:cNvPr id="10" name="Picture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97253" y="35496"/>
            <a:ext cx="438807" cy="43253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4A5A3ED-7EC9-024C-9D20-9BFE777A566D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42619818-E879-8146-81D0-9B844D836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2574" y="8650141"/>
            <a:ext cx="2742034" cy="486833"/>
          </a:xfrm>
        </p:spPr>
        <p:txBody>
          <a:bodyPr/>
          <a:lstStyle/>
          <a:p>
            <a:r>
              <a:rPr kumimoji="1" lang="en-US" altLang="ja-JP" dirty="0"/>
              <a:t>7. </a:t>
            </a:r>
            <a:r>
              <a:rPr kumimoji="1" lang="ja-JP" altLang="en-US" dirty="0"/>
              <a:t>インスリン・ＧＬＰ−１注射をする人へ</a:t>
            </a:r>
          </a:p>
          <a:p>
            <a:r>
              <a:rPr lang="my-MM" altLang="ja-JP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၇. အင်ဆူလင် </a:t>
            </a:r>
            <a:r>
              <a:rPr lang="en-US" altLang="ja-JP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GLP-1</a:t>
            </a:r>
            <a:r>
              <a:rPr lang="my-MM" altLang="ja-JP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ထိုးနေရသောသူများ</a:t>
            </a:r>
            <a:r>
              <a:rPr kumimoji="1" lang="ja-JP" altLang="en-US" dirty="0"/>
              <a:t>
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DECA91-5024-DE4B-85BE-F020387A1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77D5-24B1-497C-87F4-99E94AD27089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  <p:pic>
        <p:nvPicPr>
          <p:cNvPr id="12" name="図 4" descr="グラフィカル ユーザー インターフェイス&#10;&#10;説明は自動で生成されたものです">
            <a:extLst>
              <a:ext uri="{FF2B5EF4-FFF2-40B4-BE49-F238E27FC236}">
                <a16:creationId xmlns:a16="http://schemas.microsoft.com/office/drawing/2014/main" id="{D4BECDDE-DBB2-4296-BAB0-3C6B10FFAD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109" t="47032" r="20730" b="2740"/>
          <a:stretch/>
        </p:blipFill>
        <p:spPr>
          <a:xfrm>
            <a:off x="5272728" y="3041577"/>
            <a:ext cx="535925" cy="59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53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606204-C057-4369-8B4E-178FA78D6B54}"/>
</file>

<file path=customXml/itemProps2.xml><?xml version="1.0" encoding="utf-8"?>
<ds:datastoreItem xmlns:ds="http://schemas.openxmlformats.org/officeDocument/2006/customXml" ds:itemID="{6B786405-98E3-4C97-8C2E-48510E22761E}"/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828</Words>
  <Application>Microsoft Office PowerPoint</Application>
  <PresentationFormat>画面に合わせる (4:3)</PresentationFormat>
  <Paragraphs>42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HG丸ｺﾞｼｯｸM-PRO</vt:lpstr>
      <vt:lpstr>Pyidaungsu</vt:lpstr>
      <vt:lpstr>游ゴシック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foot</dc:creator>
  <cp:lastModifiedBy>作成者</cp:lastModifiedBy>
  <cp:revision>153</cp:revision>
  <dcterms:created xsi:type="dcterms:W3CDTF">2014-06-03T01:50:40Z</dcterms:created>
  <dcterms:modified xsi:type="dcterms:W3CDTF">2022-07-26T04:24:11Z</dcterms:modified>
</cp:coreProperties>
</file>