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  <a:srgbClr val="FF40FF"/>
    <a:srgbClr val="F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88BEE8-80FC-417C-BFAD-1E6F10FEABDC}" v="26" dt="2022-02-24T02:44:53.134"/>
    <p1510:client id="{E4B8CD8C-411F-4FF2-9642-7C7C1A8C674B}" v="67" dt="2022-01-27T07:42:19.714"/>
    <p1510:client id="{E546CA04-25AA-47C6-B00A-97E79EFC7694}" v="1090" dt="2022-01-27T03:13:22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02"/>
    <p:restoredTop sz="94674"/>
  </p:normalViewPr>
  <p:slideViewPr>
    <p:cSldViewPr>
      <p:cViewPr varScale="1">
        <p:scale>
          <a:sx n="69" d="100"/>
          <a:sy n="69" d="100"/>
        </p:scale>
        <p:origin x="1098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香代子町川" userId="SOsoLyuvaFLH1gELlPQnv/W6+cufOazIry9CSlmtamc=" providerId="None" clId="Web-{E546CA04-25AA-47C6-B00A-97E79EFC7694}"/>
    <pc:docChg chg="modSld">
      <pc:chgData name="香代子町川" userId="SOsoLyuvaFLH1gELlPQnv/W6+cufOazIry9CSlmtamc=" providerId="None" clId="Web-{E546CA04-25AA-47C6-B00A-97E79EFC7694}" dt="2022-01-27T03:13:22.266" v="1005" actId="14100"/>
      <pc:docMkLst>
        <pc:docMk/>
      </pc:docMkLst>
      <pc:sldChg chg="addSp delSp modSp">
        <pc:chgData name="香代子町川" userId="SOsoLyuvaFLH1gELlPQnv/W6+cufOazIry9CSlmtamc=" providerId="None" clId="Web-{E546CA04-25AA-47C6-B00A-97E79EFC7694}" dt="2022-01-27T03:13:22.266" v="1005" actId="14100"/>
        <pc:sldMkLst>
          <pc:docMk/>
          <pc:sldMk cId="2902748919" sldId="256"/>
        </pc:sldMkLst>
        <pc:spChg chg="mod">
          <ac:chgData name="香代子町川" userId="SOsoLyuvaFLH1gELlPQnv/W6+cufOazIry9CSlmtamc=" providerId="None" clId="Web-{E546CA04-25AA-47C6-B00A-97E79EFC7694}" dt="2022-01-27T02:00:28.698" v="504" actId="14100"/>
          <ac:spMkLst>
            <pc:docMk/>
            <pc:sldMk cId="2902748919" sldId="256"/>
            <ac:spMk id="2" creationId="{00000000-0000-0000-0000-000000000000}"/>
          </ac:spMkLst>
        </pc:spChg>
        <pc:spChg chg="add del mod">
          <ac:chgData name="香代子町川" userId="SOsoLyuvaFLH1gELlPQnv/W6+cufOazIry9CSlmtamc=" providerId="None" clId="Web-{E546CA04-25AA-47C6-B00A-97E79EFC7694}" dt="2022-01-27T01:31:43.284" v="282"/>
          <ac:spMkLst>
            <pc:docMk/>
            <pc:sldMk cId="2902748919" sldId="256"/>
            <ac:spMk id="3" creationId="{DBB2439D-A1ED-4151-9748-4791F59CE3EA}"/>
          </ac:spMkLst>
        </pc:spChg>
        <pc:spChg chg="mod">
          <ac:chgData name="香代子町川" userId="SOsoLyuvaFLH1gELlPQnv/W6+cufOazIry9CSlmtamc=" providerId="None" clId="Web-{E546CA04-25AA-47C6-B00A-97E79EFC7694}" dt="2022-01-27T01:54:23.252" v="453" actId="14100"/>
          <ac:spMkLst>
            <pc:docMk/>
            <pc:sldMk cId="2902748919" sldId="256"/>
            <ac:spMk id="5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3:13:22.266" v="1005" actId="14100"/>
          <ac:spMkLst>
            <pc:docMk/>
            <pc:sldMk cId="2902748919" sldId="256"/>
            <ac:spMk id="6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5:37.894" v="463" actId="1076"/>
          <ac:spMkLst>
            <pc:docMk/>
            <pc:sldMk cId="2902748919" sldId="256"/>
            <ac:spMk id="10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7:11.646" v="480" actId="1076"/>
          <ac:spMkLst>
            <pc:docMk/>
            <pc:sldMk cId="2902748919" sldId="256"/>
            <ac:spMk id="11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8:45.523" v="491" actId="1076"/>
          <ac:spMkLst>
            <pc:docMk/>
            <pc:sldMk cId="2902748919" sldId="256"/>
            <ac:spMk id="12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8:45.680" v="492" actId="1076"/>
          <ac:spMkLst>
            <pc:docMk/>
            <pc:sldMk cId="2902748919" sldId="256"/>
            <ac:spMk id="13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2:11:10.540" v="584" actId="1076"/>
          <ac:spMkLst>
            <pc:docMk/>
            <pc:sldMk cId="2902748919" sldId="256"/>
            <ac:spMk id="14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3:11:35.419" v="994" actId="14100"/>
          <ac:spMkLst>
            <pc:docMk/>
            <pc:sldMk cId="2902748919" sldId="256"/>
            <ac:spMk id="15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3:11:44.607" v="995" actId="1076"/>
          <ac:spMkLst>
            <pc:docMk/>
            <pc:sldMk cId="2902748919" sldId="256"/>
            <ac:spMk id="17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9:09.461" v="495" actId="1076"/>
          <ac:spMkLst>
            <pc:docMk/>
            <pc:sldMk cId="2902748919" sldId="256"/>
            <ac:spMk id="18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8:45.352" v="490" actId="1076"/>
          <ac:spMkLst>
            <pc:docMk/>
            <pc:sldMk cId="2902748919" sldId="256"/>
            <ac:spMk id="19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5:25.769" v="461" actId="1076"/>
          <ac:spMkLst>
            <pc:docMk/>
            <pc:sldMk cId="2902748919" sldId="256"/>
            <ac:spMk id="21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3:11:19.700" v="992" actId="14100"/>
          <ac:spMkLst>
            <pc:docMk/>
            <pc:sldMk cId="2902748919" sldId="256"/>
            <ac:spMk id="22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3:12:28.484" v="1001" actId="1076"/>
          <ac:spMkLst>
            <pc:docMk/>
            <pc:sldMk cId="2902748919" sldId="256"/>
            <ac:spMk id="23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5:25.597" v="460" actId="1076"/>
          <ac:spMkLst>
            <pc:docMk/>
            <pc:sldMk cId="2902748919" sldId="256"/>
            <ac:spMk id="24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3:11:27.810" v="993" actId="14100"/>
          <ac:spMkLst>
            <pc:docMk/>
            <pc:sldMk cId="2902748919" sldId="256"/>
            <ac:spMk id="25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3:12:39.140" v="1002" actId="1076"/>
          <ac:spMkLst>
            <pc:docMk/>
            <pc:sldMk cId="2902748919" sldId="256"/>
            <ac:spMk id="26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6:07.067" v="466" actId="1076"/>
          <ac:spMkLst>
            <pc:docMk/>
            <pc:sldMk cId="2902748919" sldId="256"/>
            <ac:spMk id="27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1:56:07.239" v="467" actId="1076"/>
          <ac:spMkLst>
            <pc:docMk/>
            <pc:sldMk cId="2902748919" sldId="256"/>
            <ac:spMk id="28" creationId="{00000000-0000-0000-0000-000000000000}"/>
          </ac:spMkLst>
        </pc:spChg>
        <pc:spChg chg="add del mod">
          <ac:chgData name="香代子町川" userId="SOsoLyuvaFLH1gELlPQnv/W6+cufOazIry9CSlmtamc=" providerId="None" clId="Web-{E546CA04-25AA-47C6-B00A-97E79EFC7694}" dt="2022-01-27T01:54:57.003" v="457"/>
          <ac:spMkLst>
            <pc:docMk/>
            <pc:sldMk cId="2902748919" sldId="256"/>
            <ac:spMk id="29" creationId="{00000000-0000-0000-0000-000000000000}"/>
          </ac:spMkLst>
        </pc:spChg>
        <pc:spChg chg="add mod">
          <ac:chgData name="香代子町川" userId="SOsoLyuvaFLH1gELlPQnv/W6+cufOazIry9CSlmtamc=" providerId="None" clId="Web-{E546CA04-25AA-47C6-B00A-97E79EFC7694}" dt="2022-01-27T02:02:04.231" v="517" actId="1076"/>
          <ac:spMkLst>
            <pc:docMk/>
            <pc:sldMk cId="2902748919" sldId="256"/>
            <ac:spMk id="32" creationId="{B55114D7-E480-416C-9846-FF30CF5DC705}"/>
          </ac:spMkLst>
        </pc:spChg>
        <pc:spChg chg="add mod">
          <ac:chgData name="香代子町川" userId="SOsoLyuvaFLH1gELlPQnv/W6+cufOazIry9CSlmtamc=" providerId="None" clId="Web-{E546CA04-25AA-47C6-B00A-97E79EFC7694}" dt="2022-01-27T01:54:36.487" v="454" actId="1076"/>
          <ac:spMkLst>
            <pc:docMk/>
            <pc:sldMk cId="2902748919" sldId="256"/>
            <ac:spMk id="34" creationId="{2C7C3CD4-CA36-4DA3-B433-A2385E48C643}"/>
          </ac:spMkLst>
        </pc:spChg>
        <pc:spChg chg="add mod">
          <ac:chgData name="香代子町川" userId="SOsoLyuvaFLH1gELlPQnv/W6+cufOazIry9CSlmtamc=" providerId="None" clId="Web-{E546CA04-25AA-47C6-B00A-97E79EFC7694}" dt="2022-01-27T02:01:47.356" v="514" actId="1076"/>
          <ac:spMkLst>
            <pc:docMk/>
            <pc:sldMk cId="2902748919" sldId="256"/>
            <ac:spMk id="35" creationId="{935F293E-0665-43FF-B408-6F2AA99D5E1A}"/>
          </ac:spMkLst>
        </pc:spChg>
        <pc:spChg chg="add mod">
          <ac:chgData name="香代子町川" userId="SOsoLyuvaFLH1gELlPQnv/W6+cufOazIry9CSlmtamc=" providerId="None" clId="Web-{E546CA04-25AA-47C6-B00A-97E79EFC7694}" dt="2022-01-27T02:02:30.591" v="521" actId="14100"/>
          <ac:spMkLst>
            <pc:docMk/>
            <pc:sldMk cId="2902748919" sldId="256"/>
            <ac:spMk id="36" creationId="{D57E39F0-A9AC-47E4-8069-39CEF7339A59}"/>
          </ac:spMkLst>
        </pc:spChg>
        <pc:spChg chg="add del mod">
          <ac:chgData name="香代子町川" userId="SOsoLyuvaFLH1gELlPQnv/W6+cufOazIry9CSlmtamc=" providerId="None" clId="Web-{E546CA04-25AA-47C6-B00A-97E79EFC7694}" dt="2022-01-27T02:07:23.769" v="559"/>
          <ac:spMkLst>
            <pc:docMk/>
            <pc:sldMk cId="2902748919" sldId="256"/>
            <ac:spMk id="37" creationId="{BED61CC9-160A-4A84-882F-7CDC617525FD}"/>
          </ac:spMkLst>
        </pc:spChg>
        <pc:spChg chg="add del mod">
          <ac:chgData name="香代子町川" userId="SOsoLyuvaFLH1gELlPQnv/W6+cufOazIry9CSlmtamc=" providerId="None" clId="Web-{E546CA04-25AA-47C6-B00A-97E79EFC7694}" dt="2022-01-27T03:02:57.549" v="989"/>
          <ac:spMkLst>
            <pc:docMk/>
            <pc:sldMk cId="2902748919" sldId="256"/>
            <ac:spMk id="38" creationId="{447C6725-5A59-460E-9F3D-48219F18179F}"/>
          </ac:spMkLst>
        </pc:spChg>
        <pc:spChg chg="add mod">
          <ac:chgData name="香代子町川" userId="SOsoLyuvaFLH1gELlPQnv/W6+cufOazIry9CSlmtamc=" providerId="None" clId="Web-{E546CA04-25AA-47C6-B00A-97E79EFC7694}" dt="2022-01-27T03:03:05.330" v="991" actId="1076"/>
          <ac:spMkLst>
            <pc:docMk/>
            <pc:sldMk cId="2902748919" sldId="256"/>
            <ac:spMk id="39" creationId="{1C9817C7-6E74-47C6-A91F-4C6D01E6A40C}"/>
          </ac:spMkLst>
        </pc:spChg>
        <pc:grpChg chg="mod">
          <ac:chgData name="香代子町川" userId="SOsoLyuvaFLH1gELlPQnv/W6+cufOazIry9CSlmtamc=" providerId="None" clId="Web-{E546CA04-25AA-47C6-B00A-97E79EFC7694}" dt="2022-01-27T03:13:13.907" v="1004" actId="14100"/>
          <ac:grpSpMkLst>
            <pc:docMk/>
            <pc:sldMk cId="2902748919" sldId="256"/>
            <ac:grpSpMk id="4" creationId="{00000000-0000-0000-0000-000000000000}"/>
          </ac:grpSpMkLst>
        </pc:grpChg>
        <pc:picChg chg="mod">
          <ac:chgData name="香代子町川" userId="SOsoLyuvaFLH1gELlPQnv/W6+cufOazIry9CSlmtamc=" providerId="None" clId="Web-{E546CA04-25AA-47C6-B00A-97E79EFC7694}" dt="2022-01-27T02:00:57.386" v="509" actId="14100"/>
          <ac:picMkLst>
            <pc:docMk/>
            <pc:sldMk cId="2902748919" sldId="256"/>
            <ac:picMk id="30" creationId="{00000000-0000-0000-0000-000000000000}"/>
          </ac:picMkLst>
        </pc:picChg>
      </pc:sldChg>
      <pc:sldChg chg="addSp delSp modSp">
        <pc:chgData name="香代子町川" userId="SOsoLyuvaFLH1gELlPQnv/W6+cufOazIry9CSlmtamc=" providerId="None" clId="Web-{E546CA04-25AA-47C6-B00A-97E79EFC7694}" dt="2022-01-27T03:00:50.436" v="986" actId="1076"/>
        <pc:sldMkLst>
          <pc:docMk/>
          <pc:sldMk cId="1610045713" sldId="257"/>
        </pc:sldMkLst>
        <pc:spChg chg="mod">
          <ac:chgData name="香代子町川" userId="SOsoLyuvaFLH1gELlPQnv/W6+cufOazIry9CSlmtamc=" providerId="None" clId="Web-{E546CA04-25AA-47C6-B00A-97E79EFC7694}" dt="2022-01-27T02:43:12.444" v="952" actId="20577"/>
          <ac:spMkLst>
            <pc:docMk/>
            <pc:sldMk cId="1610045713" sldId="257"/>
            <ac:spMk id="2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2:42:52.194" v="947" actId="1076"/>
          <ac:spMkLst>
            <pc:docMk/>
            <pc:sldMk cId="1610045713" sldId="257"/>
            <ac:spMk id="3" creationId="{00000000-0000-0000-0000-000000000000}"/>
          </ac:spMkLst>
        </pc:spChg>
        <pc:spChg chg="mod">
          <ac:chgData name="香代子町川" userId="SOsoLyuvaFLH1gELlPQnv/W6+cufOazIry9CSlmtamc=" providerId="None" clId="Web-{E546CA04-25AA-47C6-B00A-97E79EFC7694}" dt="2022-01-27T02:21:18.992" v="763" actId="1076"/>
          <ac:spMkLst>
            <pc:docMk/>
            <pc:sldMk cId="1610045713" sldId="257"/>
            <ac:spMk id="19" creationId="{00000000-0000-0000-0000-000000000000}"/>
          </ac:spMkLst>
        </pc:spChg>
        <pc:spChg chg="add mod">
          <ac:chgData name="香代子町川" userId="SOsoLyuvaFLH1gELlPQnv/W6+cufOazIry9CSlmtamc=" providerId="None" clId="Web-{E546CA04-25AA-47C6-B00A-97E79EFC7694}" dt="2022-01-27T02:43:41.007" v="955" actId="20577"/>
          <ac:spMkLst>
            <pc:docMk/>
            <pc:sldMk cId="1610045713" sldId="257"/>
            <ac:spMk id="21" creationId="{7EBE02E8-1DC4-4C0C-A32C-4EF83C2083B1}"/>
          </ac:spMkLst>
        </pc:spChg>
        <pc:spChg chg="add mod">
          <ac:chgData name="香代子町川" userId="SOsoLyuvaFLH1gELlPQnv/W6+cufOazIry9CSlmtamc=" providerId="None" clId="Web-{E546CA04-25AA-47C6-B00A-97E79EFC7694}" dt="2022-01-27T02:43:46.304" v="956" actId="20577"/>
          <ac:spMkLst>
            <pc:docMk/>
            <pc:sldMk cId="1610045713" sldId="257"/>
            <ac:spMk id="22" creationId="{F19C5953-0252-46C9-9816-C63C98643D77}"/>
          </ac:spMkLst>
        </pc:spChg>
        <pc:spChg chg="add mod">
          <ac:chgData name="香代子町川" userId="SOsoLyuvaFLH1gELlPQnv/W6+cufOazIry9CSlmtamc=" providerId="None" clId="Web-{E546CA04-25AA-47C6-B00A-97E79EFC7694}" dt="2022-01-27T02:45:49.119" v="974" actId="1076"/>
          <ac:spMkLst>
            <pc:docMk/>
            <pc:sldMk cId="1610045713" sldId="257"/>
            <ac:spMk id="27" creationId="{9C8ED7B4-B274-4A58-936B-0FC329BD6909}"/>
          </ac:spMkLst>
        </pc:spChg>
        <pc:spChg chg="add mod">
          <ac:chgData name="香代子町川" userId="SOsoLyuvaFLH1gELlPQnv/W6+cufOazIry9CSlmtamc=" providerId="None" clId="Web-{E546CA04-25AA-47C6-B00A-97E79EFC7694}" dt="2022-01-27T02:45:52.807" v="975" actId="1076"/>
          <ac:spMkLst>
            <pc:docMk/>
            <pc:sldMk cId="1610045713" sldId="257"/>
            <ac:spMk id="29" creationId="{7548AC92-86EC-478F-8C10-FE13235A6932}"/>
          </ac:spMkLst>
        </pc:spChg>
        <pc:spChg chg="add mod">
          <ac:chgData name="香代子町川" userId="SOsoLyuvaFLH1gELlPQnv/W6+cufOazIry9CSlmtamc=" providerId="None" clId="Web-{E546CA04-25AA-47C6-B00A-97E79EFC7694}" dt="2022-01-27T02:47:56.997" v="985" actId="14100"/>
          <ac:spMkLst>
            <pc:docMk/>
            <pc:sldMk cId="1610045713" sldId="257"/>
            <ac:spMk id="30" creationId="{3D9A8A15-F692-4CE1-B17C-A97D8AB874E6}"/>
          </ac:spMkLst>
        </pc:spChg>
        <pc:spChg chg="add mod">
          <ac:chgData name="香代子町川" userId="SOsoLyuvaFLH1gELlPQnv/W6+cufOazIry9CSlmtamc=" providerId="None" clId="Web-{E546CA04-25AA-47C6-B00A-97E79EFC7694}" dt="2022-01-27T03:00:50.436" v="986" actId="1076"/>
          <ac:spMkLst>
            <pc:docMk/>
            <pc:sldMk cId="1610045713" sldId="257"/>
            <ac:spMk id="31" creationId="{DF24DED3-A759-438D-ACAC-48920DF73321}"/>
          </ac:spMkLst>
        </pc:spChg>
        <pc:grpChg chg="del mod">
          <ac:chgData name="香代子町川" userId="SOsoLyuvaFLH1gELlPQnv/W6+cufOazIry9CSlmtamc=" providerId="None" clId="Web-{E546CA04-25AA-47C6-B00A-97E79EFC7694}" dt="2022-01-27T02:22:35.150" v="774"/>
          <ac:grpSpMkLst>
            <pc:docMk/>
            <pc:sldMk cId="1610045713" sldId="257"/>
            <ac:grpSpMk id="14" creationId="{00000000-0000-0000-0000-000000000000}"/>
          </ac:grpSpMkLst>
        </pc:grpChg>
        <pc:picChg chg="add mod">
          <ac:chgData name="香代子町川" userId="SOsoLyuvaFLH1gELlPQnv/W6+cufOazIry9CSlmtamc=" providerId="None" clId="Web-{E546CA04-25AA-47C6-B00A-97E79EFC7694}" dt="2022-01-27T02:26:58.719" v="816" actId="1076"/>
          <ac:picMkLst>
            <pc:docMk/>
            <pc:sldMk cId="1610045713" sldId="257"/>
            <ac:picMk id="5" creationId="{D986ABFB-9915-4844-B0A1-4A6C4C0BE188}"/>
          </ac:picMkLst>
        </pc:picChg>
        <pc:picChg chg="mod">
          <ac:chgData name="香代子町川" userId="SOsoLyuvaFLH1gELlPQnv/W6+cufOazIry9CSlmtamc=" providerId="None" clId="Web-{E546CA04-25AA-47C6-B00A-97E79EFC7694}" dt="2022-01-27T02:43:05.131" v="949" actId="1076"/>
          <ac:picMkLst>
            <pc:docMk/>
            <pc:sldMk cId="1610045713" sldId="257"/>
            <ac:picMk id="6" creationId="{00000000-0000-0000-0000-000000000000}"/>
          </ac:picMkLst>
        </pc:picChg>
        <pc:picChg chg="mod">
          <ac:chgData name="香代子町川" userId="SOsoLyuvaFLH1gELlPQnv/W6+cufOazIry9CSlmtamc=" providerId="None" clId="Web-{E546CA04-25AA-47C6-B00A-97E79EFC7694}" dt="2022-01-27T02:43:02.194" v="948" actId="1076"/>
          <ac:picMkLst>
            <pc:docMk/>
            <pc:sldMk cId="1610045713" sldId="257"/>
            <ac:picMk id="7" creationId="{00000000-0000-0000-0000-000000000000}"/>
          </ac:picMkLst>
        </pc:picChg>
        <pc:picChg chg="del mod">
          <ac:chgData name="香代子町川" userId="SOsoLyuvaFLH1gELlPQnv/W6+cufOazIry9CSlmtamc=" providerId="None" clId="Web-{E546CA04-25AA-47C6-B00A-97E79EFC7694}" dt="2022-01-27T02:34:03.150" v="844"/>
          <ac:picMkLst>
            <pc:docMk/>
            <pc:sldMk cId="1610045713" sldId="257"/>
            <ac:picMk id="8" creationId="{00000000-0000-0000-0000-000000000000}"/>
          </ac:picMkLst>
        </pc:picChg>
        <pc:picChg chg="del mod">
          <ac:chgData name="香代子町川" userId="SOsoLyuvaFLH1gELlPQnv/W6+cufOazIry9CSlmtamc=" providerId="None" clId="Web-{E546CA04-25AA-47C6-B00A-97E79EFC7694}" dt="2022-01-27T02:34:27.760" v="850"/>
          <ac:picMkLst>
            <pc:docMk/>
            <pc:sldMk cId="1610045713" sldId="257"/>
            <ac:picMk id="9" creationId="{00000000-0000-0000-0000-000000000000}"/>
          </ac:picMkLst>
        </pc:picChg>
        <pc:picChg chg="add mod">
          <ac:chgData name="香代子町川" userId="SOsoLyuvaFLH1gELlPQnv/W6+cufOazIry9CSlmtamc=" providerId="None" clId="Web-{E546CA04-25AA-47C6-B00A-97E79EFC7694}" dt="2022-01-27T02:28:49.003" v="830" actId="1076"/>
          <ac:picMkLst>
            <pc:docMk/>
            <pc:sldMk cId="1610045713" sldId="257"/>
            <ac:picMk id="10" creationId="{98252BD5-2E7B-4BA7-AF97-C6A721F224C9}"/>
          </ac:picMkLst>
        </pc:picChg>
        <pc:picChg chg="mod">
          <ac:chgData name="香代子町川" userId="SOsoLyuvaFLH1gELlPQnv/W6+cufOazIry9CSlmtamc=" providerId="None" clId="Web-{E546CA04-25AA-47C6-B00A-97E79EFC7694}" dt="2022-01-27T02:21:15.008" v="762" actId="1076"/>
          <ac:picMkLst>
            <pc:docMk/>
            <pc:sldMk cId="1610045713" sldId="257"/>
            <ac:picMk id="11" creationId="{00000000-0000-0000-0000-000000000000}"/>
          </ac:picMkLst>
        </pc:picChg>
        <pc:picChg chg="mod">
          <ac:chgData name="香代子町川" userId="SOsoLyuvaFLH1gELlPQnv/W6+cufOazIry9CSlmtamc=" providerId="None" clId="Web-{E546CA04-25AA-47C6-B00A-97E79EFC7694}" dt="2022-01-27T02:43:08.522" v="950" actId="1076"/>
          <ac:picMkLst>
            <pc:docMk/>
            <pc:sldMk cId="1610045713" sldId="257"/>
            <ac:picMk id="12" creationId="{00000000-0000-0000-0000-000000000000}"/>
          </ac:picMkLst>
        </pc:picChg>
        <pc:picChg chg="del mod">
          <ac:chgData name="香代子町川" userId="SOsoLyuvaFLH1gELlPQnv/W6+cufOazIry9CSlmtamc=" providerId="None" clId="Web-{E546CA04-25AA-47C6-B00A-97E79EFC7694}" dt="2022-01-27T02:28:31.596" v="827"/>
          <ac:picMkLst>
            <pc:docMk/>
            <pc:sldMk cId="1610045713" sldId="257"/>
            <ac:picMk id="13" creationId="{00000000-0000-0000-0000-000000000000}"/>
          </ac:picMkLst>
        </pc:picChg>
        <pc:picChg chg="del mod topLvl">
          <ac:chgData name="香代子町川" userId="SOsoLyuvaFLH1gELlPQnv/W6+cufOazIry9CSlmtamc=" providerId="None" clId="Web-{E546CA04-25AA-47C6-B00A-97E79EFC7694}" dt="2022-01-27T02:22:35.150" v="774"/>
          <ac:picMkLst>
            <pc:docMk/>
            <pc:sldMk cId="1610045713" sldId="257"/>
            <ac:picMk id="15" creationId="{00000000-0000-0000-0000-000000000000}"/>
          </ac:picMkLst>
        </pc:picChg>
        <pc:picChg chg="del mod topLvl">
          <ac:chgData name="香代子町川" userId="SOsoLyuvaFLH1gELlPQnv/W6+cufOazIry9CSlmtamc=" providerId="None" clId="Web-{E546CA04-25AA-47C6-B00A-97E79EFC7694}" dt="2022-01-27T02:22:38.463" v="775"/>
          <ac:picMkLst>
            <pc:docMk/>
            <pc:sldMk cId="1610045713" sldId="257"/>
            <ac:picMk id="16" creationId="{00000000-0000-0000-0000-000000000000}"/>
          </ac:picMkLst>
        </pc:picChg>
        <pc:picChg chg="mod">
          <ac:chgData name="香代子町川" userId="SOsoLyuvaFLH1gELlPQnv/W6+cufOazIry9CSlmtamc=" providerId="None" clId="Web-{E546CA04-25AA-47C6-B00A-97E79EFC7694}" dt="2022-01-27T02:44:59.384" v="965" actId="1076"/>
          <ac:picMkLst>
            <pc:docMk/>
            <pc:sldMk cId="1610045713" sldId="257"/>
            <ac:picMk id="17" creationId="{00000000-0000-0000-0000-000000000000}"/>
          </ac:picMkLst>
        </pc:picChg>
        <pc:picChg chg="add mod modCrop">
          <ac:chgData name="香代子町川" userId="SOsoLyuvaFLH1gELlPQnv/W6+cufOazIry9CSlmtamc=" providerId="None" clId="Web-{E546CA04-25AA-47C6-B00A-97E79EFC7694}" dt="2022-01-27T02:47:32.419" v="982" actId="1076"/>
          <ac:picMkLst>
            <pc:docMk/>
            <pc:sldMk cId="1610045713" sldId="257"/>
            <ac:picMk id="23" creationId="{DEBAEAAC-2FB8-46AF-A175-AA6289703F5E}"/>
          </ac:picMkLst>
        </pc:picChg>
        <pc:picChg chg="add mod modCrop">
          <ac:chgData name="香代子町川" userId="SOsoLyuvaFLH1gELlPQnv/W6+cufOazIry9CSlmtamc=" providerId="None" clId="Web-{E546CA04-25AA-47C6-B00A-97E79EFC7694}" dt="2022-01-27T02:45:21.322" v="966" actId="1076"/>
          <ac:picMkLst>
            <pc:docMk/>
            <pc:sldMk cId="1610045713" sldId="257"/>
            <ac:picMk id="24" creationId="{68270E88-ED3B-4F85-B138-387EB681AC25}"/>
          </ac:picMkLst>
        </pc:picChg>
        <pc:picChg chg="add mod modCrop">
          <ac:chgData name="香代子町川" userId="SOsoLyuvaFLH1gELlPQnv/W6+cufOazIry9CSlmtamc=" providerId="None" clId="Web-{E546CA04-25AA-47C6-B00A-97E79EFC7694}" dt="2022-01-27T02:47:50.778" v="984" actId="1076"/>
          <ac:picMkLst>
            <pc:docMk/>
            <pc:sldMk cId="1610045713" sldId="257"/>
            <ac:picMk id="25" creationId="{ABDB416D-AFF3-4476-AC9D-B644D0FAECCD}"/>
          </ac:picMkLst>
        </pc:picChg>
        <pc:picChg chg="add mod modCrop">
          <ac:chgData name="香代子町川" userId="SOsoLyuvaFLH1gELlPQnv/W6+cufOazIry9CSlmtamc=" providerId="None" clId="Web-{E546CA04-25AA-47C6-B00A-97E79EFC7694}" dt="2022-01-27T02:46:13.182" v="981" actId="1076"/>
          <ac:picMkLst>
            <pc:docMk/>
            <pc:sldMk cId="1610045713" sldId="257"/>
            <ac:picMk id="26" creationId="{E08190B9-B93E-4539-ABCF-F126B515A1B9}"/>
          </ac:picMkLst>
        </pc:picChg>
        <pc:picChg chg="add del mod">
          <ac:chgData name="香代子町川" userId="SOsoLyuvaFLH1gELlPQnv/W6+cufOazIry9CSlmtamc=" providerId="None" clId="Web-{E546CA04-25AA-47C6-B00A-97E79EFC7694}" dt="2022-01-27T02:37:46.609" v="894"/>
          <ac:picMkLst>
            <pc:docMk/>
            <pc:sldMk cId="1610045713" sldId="257"/>
            <ac:picMk id="28" creationId="{9ECE54D5-B960-432C-935B-651016DB97BB}"/>
          </ac:picMkLst>
        </pc:picChg>
      </pc:sldChg>
    </pc:docChg>
  </pc:docChgLst>
  <pc:docChgLst>
    <pc:chgData name="香代子町川" userId="SOsoLyuvaFLH1gELlPQnv/W6+cufOazIry9CSlmtamc=" providerId="None" clId="Web-{E4B8CD8C-411F-4FF2-9642-7C7C1A8C674B}"/>
    <pc:docChg chg="modSld">
      <pc:chgData name="香代子町川" userId="SOsoLyuvaFLH1gELlPQnv/W6+cufOazIry9CSlmtamc=" providerId="None" clId="Web-{E4B8CD8C-411F-4FF2-9642-7C7C1A8C674B}" dt="2022-01-27T07:42:19.714" v="66" actId="1076"/>
      <pc:docMkLst>
        <pc:docMk/>
      </pc:docMkLst>
      <pc:sldChg chg="addSp delSp modSp">
        <pc:chgData name="香代子町川" userId="SOsoLyuvaFLH1gELlPQnv/W6+cufOazIry9CSlmtamc=" providerId="None" clId="Web-{E4B8CD8C-411F-4FF2-9642-7C7C1A8C674B}" dt="2022-01-27T07:39:58.290" v="42" actId="1076"/>
        <pc:sldMkLst>
          <pc:docMk/>
          <pc:sldMk cId="2902748919" sldId="256"/>
        </pc:sldMkLst>
        <pc:spChg chg="add mod">
          <ac:chgData name="香代子町川" userId="SOsoLyuvaFLH1gELlPQnv/W6+cufOazIry9CSlmtamc=" providerId="None" clId="Web-{E4B8CD8C-411F-4FF2-9642-7C7C1A8C674B}" dt="2022-01-27T07:38:58.398" v="34" actId="1076"/>
          <ac:spMkLst>
            <pc:docMk/>
            <pc:sldMk cId="2902748919" sldId="256"/>
            <ac:spMk id="3" creationId="{F25AD0BB-CB14-4428-9D15-34A84F03CCE9}"/>
          </ac:spMkLst>
        </pc:spChg>
        <pc:spChg chg="mod">
          <ac:chgData name="香代子町川" userId="SOsoLyuvaFLH1gELlPQnv/W6+cufOazIry9CSlmtamc=" providerId="None" clId="Web-{E4B8CD8C-411F-4FF2-9642-7C7C1A8C674B}" dt="2022-01-27T07:38:53.023" v="33" actId="1076"/>
          <ac:spMkLst>
            <pc:docMk/>
            <pc:sldMk cId="2902748919" sldId="256"/>
            <ac:spMk id="6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7:20.646" v="17" actId="14100"/>
          <ac:spMkLst>
            <pc:docMk/>
            <pc:sldMk cId="2902748919" sldId="256"/>
            <ac:spMk id="10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7:33.865" v="19" actId="1076"/>
          <ac:spMkLst>
            <pc:docMk/>
            <pc:sldMk cId="2902748919" sldId="256"/>
            <ac:spMk id="11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8:00.788" v="24" actId="14100"/>
          <ac:spMkLst>
            <pc:docMk/>
            <pc:sldMk cId="2902748919" sldId="256"/>
            <ac:spMk id="12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7:49.459" v="22" actId="1076"/>
          <ac:spMkLst>
            <pc:docMk/>
            <pc:sldMk cId="2902748919" sldId="256"/>
            <ac:spMk id="13" creationId="{00000000-0000-0000-0000-000000000000}"/>
          </ac:spMkLst>
        </pc:spChg>
        <pc:spChg chg="del mod">
          <ac:chgData name="香代子町川" userId="SOsoLyuvaFLH1gELlPQnv/W6+cufOazIry9CSlmtamc=" providerId="None" clId="Web-{E4B8CD8C-411F-4FF2-9642-7C7C1A8C674B}" dt="2022-01-27T07:38:24.835" v="28"/>
          <ac:spMkLst>
            <pc:docMk/>
            <pc:sldMk cId="2902748919" sldId="256"/>
            <ac:spMk id="14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6:42.614" v="11" actId="14100"/>
          <ac:spMkLst>
            <pc:docMk/>
            <pc:sldMk cId="2902748919" sldId="256"/>
            <ac:spMk id="15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6:14.614" v="7" actId="14100"/>
          <ac:spMkLst>
            <pc:docMk/>
            <pc:sldMk cId="2902748919" sldId="256"/>
            <ac:spMk id="22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6:34.411" v="10" actId="14100"/>
          <ac:spMkLst>
            <pc:docMk/>
            <pc:sldMk cId="2902748919" sldId="256"/>
            <ac:spMk id="25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6:21.161" v="9" actId="14100"/>
          <ac:spMkLst>
            <pc:docMk/>
            <pc:sldMk cId="2902748919" sldId="256"/>
            <ac:spMk id="27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39:29.117" v="38" actId="14100"/>
          <ac:spMkLst>
            <pc:docMk/>
            <pc:sldMk cId="2902748919" sldId="256"/>
            <ac:spMk id="32" creationId="{B55114D7-E480-416C-9846-FF30CF5DC705}"/>
          </ac:spMkLst>
        </pc:spChg>
        <pc:spChg chg="mod">
          <ac:chgData name="香代子町川" userId="SOsoLyuvaFLH1gELlPQnv/W6+cufOazIry9CSlmtamc=" providerId="None" clId="Web-{E4B8CD8C-411F-4FF2-9642-7C7C1A8C674B}" dt="2022-01-27T07:39:38.211" v="40" actId="1076"/>
          <ac:spMkLst>
            <pc:docMk/>
            <pc:sldMk cId="2902748919" sldId="256"/>
            <ac:spMk id="35" creationId="{935F293E-0665-43FF-B408-6F2AA99D5E1A}"/>
          </ac:spMkLst>
        </pc:spChg>
        <pc:spChg chg="mod">
          <ac:chgData name="香代子町川" userId="SOsoLyuvaFLH1gELlPQnv/W6+cufOazIry9CSlmtamc=" providerId="None" clId="Web-{E4B8CD8C-411F-4FF2-9642-7C7C1A8C674B}" dt="2022-01-27T07:39:50.493" v="41" actId="14100"/>
          <ac:spMkLst>
            <pc:docMk/>
            <pc:sldMk cId="2902748919" sldId="256"/>
            <ac:spMk id="36" creationId="{D57E39F0-A9AC-47E4-8069-39CEF7339A59}"/>
          </ac:spMkLst>
        </pc:spChg>
        <pc:spChg chg="mod">
          <ac:chgData name="香代子町川" userId="SOsoLyuvaFLH1gELlPQnv/W6+cufOazIry9CSlmtamc=" providerId="None" clId="Web-{E4B8CD8C-411F-4FF2-9642-7C7C1A8C674B}" dt="2022-01-27T07:39:58.290" v="42" actId="1076"/>
          <ac:spMkLst>
            <pc:docMk/>
            <pc:sldMk cId="2902748919" sldId="256"/>
            <ac:spMk id="39" creationId="{1C9817C7-6E74-47C6-A91F-4C6D01E6A40C}"/>
          </ac:spMkLst>
        </pc:spChg>
        <pc:picChg chg="mod">
          <ac:chgData name="香代子町川" userId="SOsoLyuvaFLH1gELlPQnv/W6+cufOazIry9CSlmtamc=" providerId="None" clId="Web-{E4B8CD8C-411F-4FF2-9642-7C7C1A8C674B}" dt="2022-01-27T07:39:10.305" v="35" actId="14100"/>
          <ac:picMkLst>
            <pc:docMk/>
            <pc:sldMk cId="2902748919" sldId="256"/>
            <ac:picMk id="30" creationId="{00000000-0000-0000-0000-000000000000}"/>
          </ac:picMkLst>
        </pc:picChg>
      </pc:sldChg>
      <pc:sldChg chg="modSp">
        <pc:chgData name="香代子町川" userId="SOsoLyuvaFLH1gELlPQnv/W6+cufOazIry9CSlmtamc=" providerId="None" clId="Web-{E4B8CD8C-411F-4FF2-9642-7C7C1A8C674B}" dt="2022-01-27T07:42:19.714" v="66" actId="1076"/>
        <pc:sldMkLst>
          <pc:docMk/>
          <pc:sldMk cId="1610045713" sldId="257"/>
        </pc:sldMkLst>
        <pc:spChg chg="mod">
          <ac:chgData name="香代子町川" userId="SOsoLyuvaFLH1gELlPQnv/W6+cufOazIry9CSlmtamc=" providerId="None" clId="Web-{E4B8CD8C-411F-4FF2-9642-7C7C1A8C674B}" dt="2022-01-27T07:40:33.744" v="43" actId="20577"/>
          <ac:spMkLst>
            <pc:docMk/>
            <pc:sldMk cId="1610045713" sldId="257"/>
            <ac:spMk id="2" creationId="{00000000-0000-0000-0000-000000000000}"/>
          </ac:spMkLst>
        </pc:spChg>
        <pc:spChg chg="mod">
          <ac:chgData name="香代子町川" userId="SOsoLyuvaFLH1gELlPQnv/W6+cufOazIry9CSlmtamc=" providerId="None" clId="Web-{E4B8CD8C-411F-4FF2-9642-7C7C1A8C674B}" dt="2022-01-27T07:40:49.197" v="46" actId="1076"/>
          <ac:spMkLst>
            <pc:docMk/>
            <pc:sldMk cId="1610045713" sldId="257"/>
            <ac:spMk id="21" creationId="{7EBE02E8-1DC4-4C0C-A32C-4EF83C2083B1}"/>
          </ac:spMkLst>
        </pc:spChg>
        <pc:spChg chg="mod">
          <ac:chgData name="香代子町川" userId="SOsoLyuvaFLH1gELlPQnv/W6+cufOazIry9CSlmtamc=" providerId="None" clId="Web-{E4B8CD8C-411F-4FF2-9642-7C7C1A8C674B}" dt="2022-01-27T07:40:49.213" v="47" actId="1076"/>
          <ac:spMkLst>
            <pc:docMk/>
            <pc:sldMk cId="1610045713" sldId="257"/>
            <ac:spMk id="22" creationId="{F19C5953-0252-46C9-9816-C63C98643D77}"/>
          </ac:spMkLst>
        </pc:spChg>
        <pc:spChg chg="mod">
          <ac:chgData name="香代子町川" userId="SOsoLyuvaFLH1gELlPQnv/W6+cufOazIry9CSlmtamc=" providerId="None" clId="Web-{E4B8CD8C-411F-4FF2-9642-7C7C1A8C674B}" dt="2022-01-27T07:41:29.448" v="52" actId="1076"/>
          <ac:spMkLst>
            <pc:docMk/>
            <pc:sldMk cId="1610045713" sldId="257"/>
            <ac:spMk id="27" creationId="{9C8ED7B4-B274-4A58-936B-0FC329BD6909}"/>
          </ac:spMkLst>
        </pc:spChg>
        <pc:spChg chg="mod">
          <ac:chgData name="香代子町川" userId="SOsoLyuvaFLH1gELlPQnv/W6+cufOazIry9CSlmtamc=" providerId="None" clId="Web-{E4B8CD8C-411F-4FF2-9642-7C7C1A8C674B}" dt="2022-01-27T07:41:29.463" v="53" actId="1076"/>
          <ac:spMkLst>
            <pc:docMk/>
            <pc:sldMk cId="1610045713" sldId="257"/>
            <ac:spMk id="29" creationId="{7548AC92-86EC-478F-8C10-FE13235A6932}"/>
          </ac:spMkLst>
        </pc:spChg>
        <pc:spChg chg="mod">
          <ac:chgData name="香代子町川" userId="SOsoLyuvaFLH1gELlPQnv/W6+cufOazIry9CSlmtamc=" providerId="None" clId="Web-{E4B8CD8C-411F-4FF2-9642-7C7C1A8C674B}" dt="2022-01-27T07:41:29.479" v="54" actId="1076"/>
          <ac:spMkLst>
            <pc:docMk/>
            <pc:sldMk cId="1610045713" sldId="257"/>
            <ac:spMk id="30" creationId="{3D9A8A15-F692-4CE1-B17C-A97D8AB874E6}"/>
          </ac:spMkLst>
        </pc:spChg>
        <pc:spChg chg="mod">
          <ac:chgData name="香代子町川" userId="SOsoLyuvaFLH1gELlPQnv/W6+cufOazIry9CSlmtamc=" providerId="None" clId="Web-{E4B8CD8C-411F-4FF2-9642-7C7C1A8C674B}" dt="2022-01-27T07:41:29.479" v="55" actId="1076"/>
          <ac:spMkLst>
            <pc:docMk/>
            <pc:sldMk cId="1610045713" sldId="257"/>
            <ac:spMk id="31" creationId="{DF24DED3-A759-438D-ACAC-48920DF73321}"/>
          </ac:spMkLst>
        </pc:spChg>
        <pc:picChg chg="mod">
          <ac:chgData name="香代子町川" userId="SOsoLyuvaFLH1gELlPQnv/W6+cufOazIry9CSlmtamc=" providerId="None" clId="Web-{E4B8CD8C-411F-4FF2-9642-7C7C1A8C674B}" dt="2022-01-27T07:40:49.166" v="44" actId="1076"/>
          <ac:picMkLst>
            <pc:docMk/>
            <pc:sldMk cId="1610045713" sldId="257"/>
            <ac:picMk id="5" creationId="{D986ABFB-9915-4844-B0A1-4A6C4C0BE188}"/>
          </ac:picMkLst>
        </pc:picChg>
        <pc:picChg chg="mod">
          <ac:chgData name="香代子町川" userId="SOsoLyuvaFLH1gELlPQnv/W6+cufOazIry9CSlmtamc=" providerId="None" clId="Web-{E4B8CD8C-411F-4FF2-9642-7C7C1A8C674B}" dt="2022-01-27T07:41:38.339" v="57" actId="1076"/>
          <ac:picMkLst>
            <pc:docMk/>
            <pc:sldMk cId="1610045713" sldId="257"/>
            <ac:picMk id="7" creationId="{00000000-0000-0000-0000-000000000000}"/>
          </ac:picMkLst>
        </pc:picChg>
        <pc:picChg chg="mod">
          <ac:chgData name="香代子町川" userId="SOsoLyuvaFLH1gELlPQnv/W6+cufOazIry9CSlmtamc=" providerId="None" clId="Web-{E4B8CD8C-411F-4FF2-9642-7C7C1A8C674B}" dt="2022-01-27T07:40:49.181" v="45" actId="1076"/>
          <ac:picMkLst>
            <pc:docMk/>
            <pc:sldMk cId="1610045713" sldId="257"/>
            <ac:picMk id="10" creationId="{98252BD5-2E7B-4BA7-AF97-C6A721F224C9}"/>
          </ac:picMkLst>
        </pc:picChg>
        <pc:picChg chg="mod">
          <ac:chgData name="香代子町川" userId="SOsoLyuvaFLH1gELlPQnv/W6+cufOazIry9CSlmtamc=" providerId="None" clId="Web-{E4B8CD8C-411F-4FF2-9642-7C7C1A8C674B}" dt="2022-01-27T07:42:13.417" v="64" actId="1076"/>
          <ac:picMkLst>
            <pc:docMk/>
            <pc:sldMk cId="1610045713" sldId="257"/>
            <ac:picMk id="23" creationId="{DEBAEAAC-2FB8-46AF-A175-AA6289703F5E}"/>
          </ac:picMkLst>
        </pc:picChg>
        <pc:picChg chg="mod">
          <ac:chgData name="香代子町川" userId="SOsoLyuvaFLH1gELlPQnv/W6+cufOazIry9CSlmtamc=" providerId="None" clId="Web-{E4B8CD8C-411F-4FF2-9642-7C7C1A8C674B}" dt="2022-01-27T07:42:19.714" v="66" actId="1076"/>
          <ac:picMkLst>
            <pc:docMk/>
            <pc:sldMk cId="1610045713" sldId="257"/>
            <ac:picMk id="24" creationId="{68270E88-ED3B-4F85-B138-387EB681AC25}"/>
          </ac:picMkLst>
        </pc:picChg>
        <pc:picChg chg="mod">
          <ac:chgData name="香代子町川" userId="SOsoLyuvaFLH1gELlPQnv/W6+cufOazIry9CSlmtamc=" providerId="None" clId="Web-{E4B8CD8C-411F-4FF2-9642-7C7C1A8C674B}" dt="2022-01-27T07:41:58.214" v="61" actId="14100"/>
          <ac:picMkLst>
            <pc:docMk/>
            <pc:sldMk cId="1610045713" sldId="257"/>
            <ac:picMk id="25" creationId="{ABDB416D-AFF3-4476-AC9D-B644D0FAECCD}"/>
          </ac:picMkLst>
        </pc:picChg>
        <pc:picChg chg="mod">
          <ac:chgData name="香代子町川" userId="SOsoLyuvaFLH1gELlPQnv/W6+cufOazIry9CSlmtamc=" providerId="None" clId="Web-{E4B8CD8C-411F-4FF2-9642-7C7C1A8C674B}" dt="2022-01-27T07:42:07.136" v="63" actId="14100"/>
          <ac:picMkLst>
            <pc:docMk/>
            <pc:sldMk cId="1610045713" sldId="257"/>
            <ac:picMk id="26" creationId="{E08190B9-B93E-4539-ABCF-F126B515A1B9}"/>
          </ac:picMkLst>
        </pc:picChg>
      </pc:sldChg>
    </pc:docChg>
  </pc:docChgLst>
  <pc:docChgLst>
    <pc:chgData name="香代子町川" userId="SOsoLyuvaFLH1gELlPQnv/W6+cufOazIry9CSlmtamc=" providerId="None" clId="Web-{6B88BEE8-80FC-417C-BFAD-1E6F10FEABDC}"/>
    <pc:docChg chg="modSld">
      <pc:chgData name="香代子町川" userId="SOsoLyuvaFLH1gELlPQnv/W6+cufOazIry9CSlmtamc=" providerId="None" clId="Web-{6B88BEE8-80FC-417C-BFAD-1E6F10FEABDC}" dt="2022-02-24T02:44:53.134" v="24"/>
      <pc:docMkLst>
        <pc:docMk/>
      </pc:docMkLst>
      <pc:sldChg chg="modSp">
        <pc:chgData name="香代子町川" userId="SOsoLyuvaFLH1gELlPQnv/W6+cufOazIry9CSlmtamc=" providerId="None" clId="Web-{6B88BEE8-80FC-417C-BFAD-1E6F10FEABDC}" dt="2022-02-24T02:39:59.957" v="2" actId="1076"/>
        <pc:sldMkLst>
          <pc:docMk/>
          <pc:sldMk cId="2902748919" sldId="256"/>
        </pc:sldMkLst>
        <pc:spChg chg="mod">
          <ac:chgData name="香代子町川" userId="SOsoLyuvaFLH1gELlPQnv/W6+cufOazIry9CSlmtamc=" providerId="None" clId="Web-{6B88BEE8-80FC-417C-BFAD-1E6F10FEABDC}" dt="2022-02-24T02:39:52.207" v="0" actId="1076"/>
          <ac:spMkLst>
            <pc:docMk/>
            <pc:sldMk cId="2902748919" sldId="256"/>
            <ac:spMk id="39" creationId="{1C9817C7-6E74-47C6-A91F-4C6D01E6A40C}"/>
          </ac:spMkLst>
        </pc:spChg>
        <pc:grpChg chg="mod">
          <ac:chgData name="香代子町川" userId="SOsoLyuvaFLH1gELlPQnv/W6+cufOazIry9CSlmtamc=" providerId="None" clId="Web-{6B88BEE8-80FC-417C-BFAD-1E6F10FEABDC}" dt="2022-02-24T02:39:59.957" v="2" actId="1076"/>
          <ac:grpSpMkLst>
            <pc:docMk/>
            <pc:sldMk cId="2902748919" sldId="256"/>
            <ac:grpSpMk id="4" creationId="{00000000-0000-0000-0000-000000000000}"/>
          </ac:grpSpMkLst>
        </pc:grpChg>
      </pc:sldChg>
      <pc:sldChg chg="addSp delSp modSp">
        <pc:chgData name="香代子町川" userId="SOsoLyuvaFLH1gELlPQnv/W6+cufOazIry9CSlmtamc=" providerId="None" clId="Web-{6B88BEE8-80FC-417C-BFAD-1E6F10FEABDC}" dt="2022-02-24T02:44:53.134" v="24"/>
        <pc:sldMkLst>
          <pc:docMk/>
          <pc:sldMk cId="1610045713" sldId="257"/>
        </pc:sldMkLst>
        <pc:spChg chg="add del">
          <ac:chgData name="香代子町川" userId="SOsoLyuvaFLH1gELlPQnv/W6+cufOazIry9CSlmtamc=" providerId="None" clId="Web-{6B88BEE8-80FC-417C-BFAD-1E6F10FEABDC}" dt="2022-02-24T02:44:53.134" v="24"/>
          <ac:spMkLst>
            <pc:docMk/>
            <pc:sldMk cId="1610045713" sldId="257"/>
            <ac:spMk id="8" creationId="{A28B6D2D-B494-40FA-9358-8CADC4A1A8BB}"/>
          </ac:spMkLst>
        </pc:spChg>
        <pc:spChg chg="mod">
          <ac:chgData name="香代子町川" userId="SOsoLyuvaFLH1gELlPQnv/W6+cufOazIry9CSlmtamc=" providerId="None" clId="Web-{6B88BEE8-80FC-417C-BFAD-1E6F10FEABDC}" dt="2022-02-24T02:40:51.583" v="9" actId="1076"/>
          <ac:spMkLst>
            <pc:docMk/>
            <pc:sldMk cId="1610045713" sldId="257"/>
            <ac:spMk id="27" creationId="{9C8ED7B4-B274-4A58-936B-0FC329BD6909}"/>
          </ac:spMkLst>
        </pc:spChg>
        <pc:spChg chg="mod">
          <ac:chgData name="香代子町川" userId="SOsoLyuvaFLH1gELlPQnv/W6+cufOazIry9CSlmtamc=" providerId="None" clId="Web-{6B88BEE8-80FC-417C-BFAD-1E6F10FEABDC}" dt="2022-02-24T02:41:25.333" v="15" actId="1076"/>
          <ac:spMkLst>
            <pc:docMk/>
            <pc:sldMk cId="1610045713" sldId="257"/>
            <ac:spMk id="29" creationId="{7548AC92-86EC-478F-8C10-FE13235A6932}"/>
          </ac:spMkLst>
        </pc:spChg>
        <pc:spChg chg="mod">
          <ac:chgData name="香代子町川" userId="SOsoLyuvaFLH1gELlPQnv/W6+cufOazIry9CSlmtamc=" providerId="None" clId="Web-{6B88BEE8-80FC-417C-BFAD-1E6F10FEABDC}" dt="2022-02-24T02:41:17.989" v="14" actId="1076"/>
          <ac:spMkLst>
            <pc:docMk/>
            <pc:sldMk cId="1610045713" sldId="257"/>
            <ac:spMk id="30" creationId="{3D9A8A15-F692-4CE1-B17C-A97D8AB874E6}"/>
          </ac:spMkLst>
        </pc:spChg>
        <pc:spChg chg="mod">
          <ac:chgData name="香代子町川" userId="SOsoLyuvaFLH1gELlPQnv/W6+cufOazIry9CSlmtamc=" providerId="None" clId="Web-{6B88BEE8-80FC-417C-BFAD-1E6F10FEABDC}" dt="2022-02-24T02:41:12.911" v="12" actId="1076"/>
          <ac:spMkLst>
            <pc:docMk/>
            <pc:sldMk cId="1610045713" sldId="257"/>
            <ac:spMk id="31" creationId="{DF24DED3-A759-438D-ACAC-48920DF73321}"/>
          </ac:spMkLst>
        </pc:spChg>
        <pc:picChg chg="del mod">
          <ac:chgData name="香代子町川" userId="SOsoLyuvaFLH1gELlPQnv/W6+cufOazIry9CSlmtamc=" providerId="None" clId="Web-{6B88BEE8-80FC-417C-BFAD-1E6F10FEABDC}" dt="2022-02-24T02:44:32.774" v="19"/>
          <ac:picMkLst>
            <pc:docMk/>
            <pc:sldMk cId="1610045713" sldId="257"/>
            <ac:picMk id="4" creationId="{00000000-0000-0000-0000-000000000000}"/>
          </ac:picMkLst>
        </pc:picChg>
        <pc:picChg chg="add mod">
          <ac:chgData name="香代子町川" userId="SOsoLyuvaFLH1gELlPQnv/W6+cufOazIry9CSlmtamc=" providerId="None" clId="Web-{6B88BEE8-80FC-417C-BFAD-1E6F10FEABDC}" dt="2022-02-24T02:44:44.915" v="23" actId="1076"/>
          <ac:picMkLst>
            <pc:docMk/>
            <pc:sldMk cId="1610045713" sldId="257"/>
            <ac:picMk id="9" creationId="{40E7D831-EA13-43B1-9E3D-1D6FBE2715F4}"/>
          </ac:picMkLst>
        </pc:picChg>
        <pc:picChg chg="mod">
          <ac:chgData name="香代子町川" userId="SOsoLyuvaFLH1gELlPQnv/W6+cufOazIry9CSlmtamc=" providerId="None" clId="Web-{6B88BEE8-80FC-417C-BFAD-1E6F10FEABDC}" dt="2022-02-24T02:41:25.333" v="16" actId="1076"/>
          <ac:picMkLst>
            <pc:docMk/>
            <pc:sldMk cId="1610045713" sldId="257"/>
            <ac:picMk id="23" creationId="{DEBAEAAC-2FB8-46AF-A175-AA6289703F5E}"/>
          </ac:picMkLst>
        </pc:picChg>
        <pc:picChg chg="mod">
          <ac:chgData name="香代子町川" userId="SOsoLyuvaFLH1gELlPQnv/W6+cufOazIry9CSlmtamc=" providerId="None" clId="Web-{6B88BEE8-80FC-417C-BFAD-1E6F10FEABDC}" dt="2022-02-24T02:40:55.333" v="10" actId="1076"/>
          <ac:picMkLst>
            <pc:docMk/>
            <pc:sldMk cId="1610045713" sldId="257"/>
            <ac:picMk id="24" creationId="{68270E88-ED3B-4F85-B138-387EB681AC25}"/>
          </ac:picMkLst>
        </pc:picChg>
        <pc:picChg chg="mod">
          <ac:chgData name="香代子町川" userId="SOsoLyuvaFLH1gELlPQnv/W6+cufOazIry9CSlmtamc=" providerId="None" clId="Web-{6B88BEE8-80FC-417C-BFAD-1E6F10FEABDC}" dt="2022-02-24T02:41:17.974" v="13" actId="1076"/>
          <ac:picMkLst>
            <pc:docMk/>
            <pc:sldMk cId="1610045713" sldId="257"/>
            <ac:picMk id="25" creationId="{ABDB416D-AFF3-4476-AC9D-B644D0FAECCD}"/>
          </ac:picMkLst>
        </pc:picChg>
        <pc:picChg chg="mod">
          <ac:chgData name="香代子町川" userId="SOsoLyuvaFLH1gELlPQnv/W6+cufOazIry9CSlmtamc=" providerId="None" clId="Web-{6B88BEE8-80FC-417C-BFAD-1E6F10FEABDC}" dt="2022-02-24T02:41:12.895" v="11" actId="1076"/>
          <ac:picMkLst>
            <pc:docMk/>
            <pc:sldMk cId="1610045713" sldId="257"/>
            <ac:picMk id="26" creationId="{E08190B9-B93E-4539-ABCF-F126B515A1B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8D179-A256-4493-9257-ECB15B2A9B3A}" type="datetimeFigureOut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7D5D6-81A4-4AD8-AB45-8785DA6F0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7D5D6-81A4-4AD8-AB45-8785DA6F009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08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7D5D6-81A4-4AD8-AB45-8785DA6F009D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401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8E03-3779-6643-B5B3-D9E208290FB1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B524-170E-0046-83E3-950CD2781A7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2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EF70-BF04-594D-BE1E-BCB8B7FD83D1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0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A7A3-CAB1-C548-ABE2-BCF405F3CADF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FB7C-81AE-EA49-A66E-791BB4A27ED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8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75E-14BB-6548-8A25-E2058FF2667F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0DC0-FB20-384F-B18F-58A6159BB5A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3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2C27C-72CE-2843-A13D-DA659B144910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9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D6BF5-BEE5-0D43-AF0D-64553B6637FA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E6BE0-482D-4C4F-8497-238D16463811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77DB9-2295-8A4B-9FC5-FED2BA930583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FAFF8-61A7-2C4F-94AE-BEEAFE5207C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11. </a:t>
            </a:r>
            <a:r>
              <a:rPr kumimoji="1" lang="ja-JP" altLang="en-US"/>
              <a:t>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0DCFD-70E9-446B-B16F-DB594DC4C83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wmf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image" Target="../media/image1.png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w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image" Target="../media/image9.wmf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73"/>
          <p:cNvGrpSpPr>
            <a:grpSpLocks/>
          </p:cNvGrpSpPr>
          <p:nvPr/>
        </p:nvGrpSpPr>
        <p:grpSpPr bwMode="auto">
          <a:xfrm>
            <a:off x="82816" y="1166655"/>
            <a:ext cx="6669731" cy="7882454"/>
            <a:chOff x="4790259" y="187942"/>
            <a:chExt cx="4331877" cy="6333554"/>
          </a:xfrm>
          <a:effectLst/>
        </p:grpSpPr>
        <p:sp>
          <p:nvSpPr>
            <p:cNvPr id="5" name="角丸四角形 4"/>
            <p:cNvSpPr/>
            <p:nvPr/>
          </p:nvSpPr>
          <p:spPr>
            <a:xfrm>
              <a:off x="4790259" y="187942"/>
              <a:ext cx="4331877" cy="6333554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rgbClr val="FF40FF"/>
                </a:solidFill>
              </a:endParaRPr>
            </a:p>
          </p:txBody>
        </p:sp>
        <p:grpSp>
          <p:nvGrpSpPr>
            <p:cNvPr id="7" name="グループ化 42"/>
            <p:cNvGrpSpPr>
              <a:grpSpLocks/>
            </p:cNvGrpSpPr>
            <p:nvPr/>
          </p:nvGrpSpPr>
          <p:grpSpPr bwMode="auto">
            <a:xfrm>
              <a:off x="4884594" y="2255952"/>
              <a:ext cx="3221399" cy="1131053"/>
              <a:chOff x="4908789" y="2178727"/>
              <a:chExt cx="3221399" cy="1131053"/>
            </a:xfrm>
          </p:grpSpPr>
          <p:sp>
            <p:nvSpPr>
              <p:cNvPr id="25" name="角丸四角形 24"/>
              <p:cNvSpPr/>
              <p:nvPr/>
            </p:nvSpPr>
            <p:spPr>
              <a:xfrm>
                <a:off x="4908789" y="2178727"/>
                <a:ext cx="3137559" cy="1131053"/>
              </a:xfrm>
              <a:prstGeom prst="roundRect">
                <a:avLst>
                  <a:gd name="adj" fmla="val 15900"/>
                </a:avLst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936544" y="2301827"/>
                <a:ext cx="1157027" cy="834378"/>
              </a:xfrm>
              <a:prstGeom prst="rect">
                <a:avLst/>
              </a:prstGeom>
              <a:solidFill>
                <a:srgbClr val="FFF3FF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91440" tIns="45720" rIns="91440" bIns="4572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ja-JP" altLang="en-US" sz="1400" dirty="0">
                    <a:solidFill>
                      <a:schemeClr val="tx1"/>
                    </a:solidFill>
                    <a:latin typeface="HG丸ｺﾞｼｯｸM-PRO"/>
                    <a:ea typeface="HG丸ｺﾞｼｯｸM-PRO"/>
                  </a:rPr>
                  <a:t>免疫が下がる</a:t>
                </a:r>
                <a:r>
                  <a:rPr lang="my-MM" altLang="ja-JP" sz="1400" dirty="0">
                    <a:solidFill>
                      <a:schemeClr val="tx1"/>
                    </a:solidFill>
                    <a:latin typeface="HG丸ｺﾞｼｯｸM-PRO"/>
                    <a:ea typeface="HG丸ｺﾞｼｯｸM-PRO"/>
                  </a:rPr>
                  <a:t> </a:t>
                </a:r>
                <a:endParaRPr lang="en-US" altLang="ja-JP" sz="1400" dirty="0">
                  <a:solidFill>
                    <a:schemeClr val="tx1"/>
                  </a:solidFill>
                  <a:latin typeface="HG丸ｺﾞｼｯｸM-PRO"/>
                  <a:ea typeface="HG丸ｺﾞｼｯｸM-PRO"/>
                </a:endParaRPr>
              </a:p>
              <a:p>
                <a:pPr algn="ctr">
                  <a:lnSpc>
                    <a:spcPts val="2000"/>
                  </a:lnSpc>
                  <a:defRPr/>
                </a:pPr>
                <a:r>
                  <a:rPr lang="my-MM" altLang="ja-JP" sz="1050" dirty="0">
                    <a:latin typeface="Pyidaungsu" pitchFamily="34" charset="0"/>
                    <a:cs typeface="Pyidaungsu" pitchFamily="34" charset="0"/>
                  </a:rPr>
                  <a:t>ကိုယ်ခံစွမ်းအားကျဆင်းမည်</a:t>
                </a:r>
                <a:endParaRPr lang="ja-JP" altLang="ja-JP" sz="1050" dirty="0">
                  <a:latin typeface="Pyidaungsu" pitchFamily="34" charset="0"/>
                  <a:cs typeface="Pyidaungsu" pitchFamily="34" charset="0"/>
                </a:endParaRPr>
              </a:p>
            </p:txBody>
          </p:sp>
          <p:sp>
            <p:nvSpPr>
              <p:cNvPr id="27" name="テキスト ボックス 29"/>
              <p:cNvSpPr txBox="1">
                <a:spLocks noChangeArrowheads="1"/>
              </p:cNvSpPr>
              <p:nvPr/>
            </p:nvSpPr>
            <p:spPr bwMode="auto">
              <a:xfrm>
                <a:off x="6278527" y="2384045"/>
                <a:ext cx="1851661" cy="63380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91440" tIns="45720" rIns="91440" bIns="45720" anchor="t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ja-JP" altLang="en-US" sz="1600" dirty="0">
                    <a:latin typeface="HG丸ｺﾞｼｯｸM-PRO"/>
                    <a:ea typeface="HG丸ｺﾞｼｯｸM-PRO"/>
                  </a:rPr>
                  <a:t>傷が化膿して治りにくくなります</a:t>
                </a:r>
                <a:endParaRPr lang="en-US" altLang="ja-JP" sz="1600" dirty="0">
                  <a:latin typeface="HG丸ｺﾞｼｯｸM-PRO"/>
                  <a:ea typeface="HG丸ｺﾞｼｯｸM-PRO"/>
                </a:endParaRPr>
              </a:p>
              <a:p>
                <a:pPr>
                  <a:lnSpc>
                    <a:spcPts val="1800"/>
                  </a:lnSpc>
                </a:pPr>
                <a:r>
                  <a:rPr lang="my-MM" altLang="ja-JP" sz="1000" dirty="0">
                    <a:latin typeface="Pyidaungsu" pitchFamily="34" charset="0"/>
                    <a:cs typeface="Pyidaungsu" pitchFamily="34" charset="0"/>
                  </a:rPr>
                  <a:t>ဒဏ်ရာများပြည်တည်ပြီးအနာကျက်ရန်ကြာလာမည်</a:t>
                </a:r>
                <a:endParaRPr lang="ja-JP" altLang="en-US" sz="1000" dirty="0">
                  <a:latin typeface="Pyidaungsu" pitchFamily="34" charset="0"/>
                  <a:cs typeface="Pyidaungsu" pitchFamily="34" charset="0"/>
                </a:endParaRPr>
              </a:p>
            </p:txBody>
          </p:sp>
          <p:sp>
            <p:nvSpPr>
              <p:cNvPr id="28" name="右矢印 27"/>
              <p:cNvSpPr/>
              <p:nvPr/>
            </p:nvSpPr>
            <p:spPr>
              <a:xfrm>
                <a:off x="6128834" y="2499762"/>
                <a:ext cx="187373" cy="382554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grpSp>
          <p:nvGrpSpPr>
            <p:cNvPr id="8" name="グループ化 60"/>
            <p:cNvGrpSpPr>
              <a:grpSpLocks/>
            </p:cNvGrpSpPr>
            <p:nvPr/>
          </p:nvGrpSpPr>
          <p:grpSpPr bwMode="auto">
            <a:xfrm>
              <a:off x="4872640" y="791649"/>
              <a:ext cx="3155744" cy="1322471"/>
              <a:chOff x="4872640" y="791649"/>
              <a:chExt cx="3155744" cy="1322471"/>
            </a:xfrm>
          </p:grpSpPr>
          <p:grpSp>
            <p:nvGrpSpPr>
              <p:cNvPr id="20" name="グループ化 40"/>
              <p:cNvGrpSpPr>
                <a:grpSpLocks/>
              </p:cNvGrpSpPr>
              <p:nvPr/>
            </p:nvGrpSpPr>
            <p:grpSpPr bwMode="auto">
              <a:xfrm>
                <a:off x="4872640" y="791649"/>
                <a:ext cx="3155744" cy="1322471"/>
                <a:chOff x="4872640" y="791649"/>
                <a:chExt cx="3155744" cy="1322471"/>
              </a:xfrm>
            </p:grpSpPr>
            <p:sp>
              <p:nvSpPr>
                <p:cNvPr id="22" name="角丸四角形 21"/>
                <p:cNvSpPr/>
                <p:nvPr/>
              </p:nvSpPr>
              <p:spPr>
                <a:xfrm>
                  <a:off x="4872640" y="791649"/>
                  <a:ext cx="3129489" cy="1322471"/>
                </a:xfrm>
                <a:prstGeom prst="roundRect">
                  <a:avLst/>
                </a:prstGeom>
                <a:solidFill>
                  <a:srgbClr val="FFFFCC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912807" y="938783"/>
                  <a:ext cx="1221099" cy="958931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ja-JP" altLang="en-US" sz="1400" dirty="0">
                      <a:solidFill>
                        <a:sysClr val="windowText" lastClr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神経障害が</a:t>
                  </a:r>
                  <a:endParaRPr lang="en-US" altLang="ja-JP" sz="1400" dirty="0">
                    <a:solidFill>
                      <a:sysClr val="windowText" lastClr="000000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ja-JP" altLang="en-US" sz="1400" dirty="0">
                      <a:solidFill>
                        <a:sysClr val="windowText" lastClr="000000"/>
                      </a:solidFill>
                      <a:latin typeface="HG丸ｺﾞｼｯｸM-PRO" pitchFamily="50" charset="-128"/>
                      <a:ea typeface="HG丸ｺﾞｼｯｸM-PRO" pitchFamily="50" charset="-128"/>
                    </a:rPr>
                    <a:t>おこる</a:t>
                  </a:r>
                  <a:endParaRPr lang="en-US" altLang="ja-JP" sz="1400" dirty="0">
                    <a:solidFill>
                      <a:sysClr val="windowText" lastClr="000000"/>
                    </a:solidFill>
                    <a:latin typeface="HG丸ｺﾞｼｯｸM-PRO" pitchFamily="50" charset="-128"/>
                    <a:ea typeface="HG丸ｺﾞｼｯｸM-PRO" pitchFamily="50" charset="-128"/>
                  </a:endParaRPr>
                </a:p>
                <a:p>
                  <a:pPr algn="ctr">
                    <a:lnSpc>
                      <a:spcPts val="2000"/>
                    </a:lnSpc>
                  </a:pPr>
                  <a:r>
                    <a:rPr lang="my-MM" altLang="ja-JP" sz="1100" dirty="0">
                      <a:latin typeface="Pyidaungsu" pitchFamily="34" charset="0"/>
                      <a:cs typeface="Pyidaungsu" pitchFamily="34" charset="0"/>
                    </a:rPr>
                    <a:t>အာရုံကြောပျက်ဆီးခြင်းများ</a:t>
                  </a:r>
                  <a:endParaRPr lang="ja-JP" altLang="ja-JP" sz="1100" dirty="0">
                    <a:latin typeface="Pyidaungsu" pitchFamily="34" charset="0"/>
                    <a:cs typeface="Pyidaungsu" pitchFamily="34" charset="0"/>
                  </a:endParaRPr>
                </a:p>
                <a:p>
                  <a:pPr algn="ctr">
                    <a:lnSpc>
                      <a:spcPts val="2000"/>
                    </a:lnSpc>
                  </a:pPr>
                  <a:r>
                    <a:rPr lang="my-MM" altLang="ja-JP" sz="1100" dirty="0">
                      <a:latin typeface="Pyidaungsu" pitchFamily="34" charset="0"/>
                      <a:cs typeface="Pyidaungsu" pitchFamily="34" charset="0"/>
                    </a:rPr>
                    <a:t>ဖြစ်ပွားမည်</a:t>
                  </a:r>
                  <a:endParaRPr lang="ja-JP" altLang="ja-JP" sz="1100" dirty="0">
                    <a:latin typeface="Pyidaungsu" pitchFamily="34" charset="0"/>
                    <a:cs typeface="Pyidaungsu" pitchFamily="34" charset="0"/>
                  </a:endParaRPr>
                </a:p>
              </p:txBody>
            </p:sp>
            <p:sp>
              <p:nvSpPr>
                <p:cNvPr id="24" name="テキスト ボックス 24"/>
                <p:cNvSpPr txBox="1">
                  <a:spLocks noChangeArrowheads="1"/>
                </p:cNvSpPr>
                <p:nvPr/>
              </p:nvSpPr>
              <p:spPr bwMode="auto">
                <a:xfrm>
                  <a:off x="6293575" y="899092"/>
                  <a:ext cx="1734809" cy="119939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lIns="91440" tIns="45720" rIns="91440" bIns="45720" anchor="t">
                  <a:spAutoFit/>
                </a:bodyPr>
                <a:lstStyle/>
                <a:p>
                  <a:r>
                    <a:rPr lang="ja-JP" altLang="en-US" sz="1600" dirty="0">
                      <a:latin typeface="HG丸ｺﾞｼｯｸM-PRO"/>
                      <a:ea typeface="HG丸ｺﾞｼｯｸM-PRO"/>
                    </a:rPr>
                    <a:t>痛みを感じにくい</a:t>
                  </a:r>
                  <a:endParaRPr lang="ja-JP" sz="1600" dirty="0"/>
                </a:p>
                <a:p>
                  <a:pPr>
                    <a:lnSpc>
                      <a:spcPts val="1800"/>
                    </a:lnSpc>
                  </a:pPr>
                  <a:r>
                    <a:rPr lang="ja-JP" altLang="en-US" sz="1600" dirty="0">
                      <a:latin typeface="HG丸ｺﾞｼｯｸM-PRO"/>
                      <a:ea typeface="HG丸ｺﾞｼｯｸM-PRO"/>
                    </a:rPr>
                    <a:t>ケガややけどに気づきにくくなります</a:t>
                  </a:r>
                  <a:r>
                    <a:rPr lang="my-MM" altLang="ja-JP" sz="1600" dirty="0">
                      <a:latin typeface="HG丸ｺﾞｼｯｸM-PRO"/>
                      <a:ea typeface="HG丸ｺﾞｼｯｸM-PRO"/>
                    </a:rPr>
                    <a:t> </a:t>
                  </a:r>
                  <a:r>
                    <a:rPr lang="my-MM" altLang="ja-JP" sz="1000" dirty="0">
                      <a:latin typeface="Pyidaungsu" pitchFamily="34" charset="0"/>
                      <a:cs typeface="Pyidaungsu" pitchFamily="34" charset="0"/>
                    </a:rPr>
                    <a:t>နာကျင်မှုကိုခံစားရမှုလျှောနည်းမည်</a:t>
                  </a:r>
                  <a:endParaRPr lang="ja-JP" altLang="ja-JP" sz="1000" dirty="0">
                    <a:latin typeface="Pyidaungsu" pitchFamily="34" charset="0"/>
                    <a:cs typeface="Pyidaungsu" pitchFamily="34" charset="0"/>
                  </a:endParaRPr>
                </a:p>
                <a:p>
                  <a:pPr>
                    <a:lnSpc>
                      <a:spcPts val="1800"/>
                    </a:lnSpc>
                  </a:pPr>
                  <a:r>
                    <a:rPr lang="my-MM" altLang="ja-JP" sz="1000" dirty="0">
                      <a:latin typeface="Pyidaungsu" pitchFamily="34" charset="0"/>
                      <a:cs typeface="Pyidaungsu" pitchFamily="34" charset="0"/>
                    </a:rPr>
                    <a:t>ဒဏ်ရာနှင့်အပူလောင်ခြင်းတို့အားသတိပြုမိမှုနည်းလာမည</a:t>
                  </a:r>
                  <a:r>
                    <a:rPr lang="my-MM" altLang="ja-JP" sz="1000" dirty="0">
                      <a:solidFill>
                        <a:srgbClr val="FF0000"/>
                      </a:solidFill>
                      <a:latin typeface="Pyidaungsu" pitchFamily="34" charset="0"/>
                      <a:cs typeface="Pyidaungsu" pitchFamily="34" charset="0"/>
                    </a:rPr>
                    <a:t>်</a:t>
                  </a:r>
                  <a:endParaRPr lang="ja-JP" altLang="ja-JP" sz="1000" dirty="0">
                    <a:solidFill>
                      <a:srgbClr val="FF0000"/>
                    </a:solidFill>
                    <a:latin typeface="Pyidaungsu" pitchFamily="34" charset="0"/>
                    <a:cs typeface="Pyidaungsu" pitchFamily="34" charset="0"/>
                  </a:endParaRPr>
                </a:p>
              </p:txBody>
            </p:sp>
          </p:grpSp>
          <p:sp>
            <p:nvSpPr>
              <p:cNvPr id="21" name="右矢印 20"/>
              <p:cNvSpPr/>
              <p:nvPr/>
            </p:nvSpPr>
            <p:spPr>
              <a:xfrm>
                <a:off x="6145083" y="1187202"/>
                <a:ext cx="188960" cy="384142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grpSp>
          <p:nvGrpSpPr>
            <p:cNvPr id="9" name="グループ化 64"/>
            <p:cNvGrpSpPr>
              <a:grpSpLocks/>
            </p:cNvGrpSpPr>
            <p:nvPr/>
          </p:nvGrpSpPr>
          <p:grpSpPr bwMode="auto">
            <a:xfrm>
              <a:off x="4872640" y="3560581"/>
              <a:ext cx="3178560" cy="1337702"/>
              <a:chOff x="4872640" y="3381006"/>
              <a:chExt cx="3178560" cy="1337702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4872640" y="3381006"/>
                <a:ext cx="3137413" cy="1337702"/>
              </a:xfrm>
              <a:prstGeom prst="roundRect">
                <a:avLst/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16" name="グループ化 61"/>
              <p:cNvGrpSpPr>
                <a:grpSpLocks/>
              </p:cNvGrpSpPr>
              <p:nvPr/>
            </p:nvGrpSpPr>
            <p:grpSpPr bwMode="auto">
              <a:xfrm>
                <a:off x="4922437" y="3496722"/>
                <a:ext cx="3128763" cy="1021647"/>
                <a:chOff x="4922226" y="3679408"/>
                <a:chExt cx="3128763" cy="1021647"/>
              </a:xfrm>
            </p:grpSpPr>
            <p:sp>
              <p:nvSpPr>
                <p:cNvPr id="17" name="正方形/長方形 16"/>
                <p:cNvSpPr/>
                <p:nvPr/>
              </p:nvSpPr>
              <p:spPr>
                <a:xfrm>
                  <a:off x="4922226" y="3737267"/>
                  <a:ext cx="1149642" cy="963788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36000" tIns="36000" rIns="36000" bIns="36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ja-JP" altLang="en-US" sz="1400" dirty="0">
                      <a:solidFill>
                        <a:schemeClr val="tx1"/>
                      </a:solidFill>
                      <a:latin typeface="HG丸ｺﾞｼｯｸM-PRO"/>
                      <a:ea typeface="HG丸ｺﾞｼｯｸM-PRO"/>
                    </a:rPr>
                    <a:t>血流障害が</a:t>
                  </a:r>
                </a:p>
                <a:p>
                  <a:pPr algn="ctr">
                    <a:defRPr/>
                  </a:pPr>
                  <a:r>
                    <a:rPr lang="ja-JP" altLang="en-US" sz="1400" dirty="0">
                      <a:solidFill>
                        <a:schemeClr val="tx1"/>
                      </a:solidFill>
                      <a:latin typeface="HG丸ｺﾞｼｯｸM-PRO"/>
                      <a:ea typeface="HG丸ｺﾞｼｯｸM-PRO"/>
                    </a:rPr>
                    <a:t>おこる</a:t>
                  </a:r>
                  <a:endParaRPr lang="en-US" altLang="ja-JP" sz="1400" dirty="0">
                    <a:solidFill>
                      <a:schemeClr val="tx1"/>
                    </a:solidFill>
                    <a:latin typeface="HG丸ｺﾞｼｯｸM-PRO"/>
                    <a:ea typeface="HG丸ｺﾞｼｯｸM-PRO"/>
                  </a:endParaRPr>
                </a:p>
                <a:p>
                  <a:pPr algn="ctr">
                    <a:lnSpc>
                      <a:spcPts val="2000"/>
                    </a:lnSpc>
                  </a:pPr>
                  <a:r>
                    <a:rPr lang="my-MM" altLang="ja-JP" sz="1100" dirty="0">
                      <a:latin typeface="Pyidaungsu" pitchFamily="34" charset="0"/>
                      <a:cs typeface="Pyidaungsu" pitchFamily="34" charset="0"/>
                    </a:rPr>
                    <a:t>သွေးလည်ပတ်မှုပျက်ဆီးခြင်း</a:t>
                  </a:r>
                  <a:endParaRPr lang="ja-JP" altLang="ja-JP" sz="1100" dirty="0">
                    <a:latin typeface="Pyidaungsu" pitchFamily="34" charset="0"/>
                    <a:cs typeface="Pyidaungsu" pitchFamily="34" charset="0"/>
                  </a:endParaRPr>
                </a:p>
                <a:p>
                  <a:pPr algn="ctr">
                    <a:lnSpc>
                      <a:spcPts val="2000"/>
                    </a:lnSpc>
                  </a:pPr>
                  <a:r>
                    <a:rPr lang="my-MM" altLang="ja-JP" sz="1100" dirty="0">
                      <a:latin typeface="Pyidaungsu" pitchFamily="34" charset="0"/>
                      <a:cs typeface="Pyidaungsu" pitchFamily="34" charset="0"/>
                    </a:rPr>
                    <a:t>ဖြစ်ပွားမည်</a:t>
                  </a:r>
                  <a:endParaRPr lang="ja-JP" altLang="en-US" sz="1400" dirty="0">
                    <a:solidFill>
                      <a:schemeClr val="tx1"/>
                    </a:solidFill>
                    <a:latin typeface="HG丸ｺﾞｼｯｸM-PRO"/>
                    <a:ea typeface="HG丸ｺﾞｼｯｸM-PRO"/>
                  </a:endParaRPr>
                </a:p>
              </p:txBody>
            </p:sp>
            <p:sp>
              <p:nvSpPr>
                <p:cNvPr id="18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275662" y="3679408"/>
                  <a:ext cx="1775327" cy="915005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lIns="91440" tIns="45720" rIns="91440" bIns="45720" anchor="t">
                  <a:spAutoFit/>
                </a:bodyPr>
                <a:lstStyle/>
                <a:p>
                  <a:r>
                    <a:rPr lang="ja-JP" altLang="en-US" sz="1600" dirty="0">
                      <a:latin typeface="HG丸ｺﾞｼｯｸM-PRO"/>
                      <a:ea typeface="HG丸ｺﾞｼｯｸM-PRO"/>
                    </a:rPr>
                    <a:t>血液の流れが悪くなり、足の先に栄養や酸素が</a:t>
                  </a:r>
                  <a:endParaRPr lang="ja-JP" sz="1600" dirty="0"/>
                </a:p>
                <a:p>
                  <a:r>
                    <a:rPr lang="ja-JP" altLang="en-US" sz="1600" dirty="0">
                      <a:latin typeface="HG丸ｺﾞｼｯｸM-PRO"/>
                      <a:ea typeface="HG丸ｺﾞｼｯｸM-PRO"/>
                    </a:rPr>
                    <a:t>届かなくなります</a:t>
                  </a:r>
                  <a:endParaRPr lang="my-MM" altLang="ja-JP" sz="1600" dirty="0">
                    <a:latin typeface="HG丸ｺﾞｼｯｸM-PRO"/>
                    <a:ea typeface="HG丸ｺﾞｼｯｸM-PRO"/>
                  </a:endParaRPr>
                </a:p>
                <a:p>
                  <a:endParaRPr lang="ja-JP" dirty="0"/>
                </a:p>
              </p:txBody>
            </p:sp>
            <p:sp>
              <p:nvSpPr>
                <p:cNvPr id="19" name="右矢印 18"/>
                <p:cNvSpPr/>
                <p:nvPr/>
              </p:nvSpPr>
              <p:spPr>
                <a:xfrm>
                  <a:off x="6082198" y="4026558"/>
                  <a:ext cx="188961" cy="382555"/>
                </a:xfrm>
                <a:prstGeom prst="rightArrow">
                  <a:avLst/>
                </a:prstGeom>
                <a:solidFill>
                  <a:srgbClr val="92D05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10" name="フローチャート : 結合子 9"/>
            <p:cNvSpPr/>
            <p:nvPr/>
          </p:nvSpPr>
          <p:spPr>
            <a:xfrm>
              <a:off x="7998279" y="808430"/>
              <a:ext cx="1093047" cy="501094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200" b="1" dirty="0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ケガに気付くのが遅れる</a:t>
              </a:r>
            </a:p>
          </p:txBody>
        </p:sp>
        <p:sp>
          <p:nvSpPr>
            <p:cNvPr id="11" name="フローチャート : 結合子 10"/>
            <p:cNvSpPr/>
            <p:nvPr/>
          </p:nvSpPr>
          <p:spPr>
            <a:xfrm>
              <a:off x="8103301" y="2461270"/>
              <a:ext cx="950318" cy="721128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400" b="1" dirty="0">
                  <a:solidFill>
                    <a:srgbClr val="FF40FF"/>
                  </a:solidFill>
                  <a:latin typeface="HG丸ｺﾞｼｯｸM-PRO" pitchFamily="50" charset="-128"/>
                  <a:ea typeface="HG丸ｺﾞｼｯｸM-PRO" pitchFamily="50" charset="-128"/>
                </a:rPr>
                <a:t>感染</a:t>
              </a:r>
            </a:p>
          </p:txBody>
        </p:sp>
        <p:sp>
          <p:nvSpPr>
            <p:cNvPr id="12" name="フローチャート : 結合子 11"/>
            <p:cNvSpPr/>
            <p:nvPr/>
          </p:nvSpPr>
          <p:spPr>
            <a:xfrm>
              <a:off x="8030713" y="3618439"/>
              <a:ext cx="1062071" cy="612275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400" b="1" dirty="0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深い傷</a:t>
              </a:r>
            </a:p>
          </p:txBody>
        </p:sp>
        <p:sp>
          <p:nvSpPr>
            <p:cNvPr id="13" name="フローチャート : 結合子 12"/>
            <p:cNvSpPr/>
            <p:nvPr/>
          </p:nvSpPr>
          <p:spPr>
            <a:xfrm>
              <a:off x="8062030" y="4254882"/>
              <a:ext cx="1052846" cy="649934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200" b="1" dirty="0">
                  <a:solidFill>
                    <a:srgbClr val="FF40FF"/>
                  </a:solidFill>
                  <a:latin typeface="HG丸ｺﾞｼｯｸM-PRO"/>
                  <a:ea typeface="HG丸ｺﾞｼｯｸM-PRO"/>
                </a:rPr>
                <a:t>傷が黒くなる</a:t>
              </a:r>
              <a:endParaRPr lang="ja-JP" altLang="en-US" sz="1200" b="1" dirty="0">
                <a:solidFill>
                  <a:srgbClr val="FF40FF"/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</p:txBody>
        </p:sp>
      </p:grpSp>
      <p:sp>
        <p:nvSpPr>
          <p:cNvPr id="33" name="円/楕円 32"/>
          <p:cNvSpPr/>
          <p:nvPr/>
        </p:nvSpPr>
        <p:spPr>
          <a:xfrm>
            <a:off x="228062" y="203245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11. </a:t>
            </a:r>
            <a:r>
              <a:rPr lang="ja-JP" altLang="ja-JP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と足病変</a:t>
            </a:r>
            <a:endParaRPr lang="my-MM" altLang="ja-JP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2500"/>
              </a:lnSpc>
            </a:pPr>
            <a:r>
              <a:rPr lang="my-MM" altLang="ja-JP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၁၁။ ဆီးချိုနှင့်ဆီးချိုခြေထောက်နာရောဂါ</a:t>
            </a:r>
            <a:endParaRPr lang="en-US" altLang="ja-JP" b="1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1190" y="8843843"/>
            <a:ext cx="371168" cy="302479"/>
          </a:xfrm>
        </p:spPr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31" name="Picture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19193" y="5284"/>
            <a:ext cx="438807" cy="432539"/>
          </a:xfrm>
          <a:prstGeom prst="rect">
            <a:avLst/>
          </a:prstGeom>
        </p:spPr>
      </p:pic>
      <p:sp>
        <p:nvSpPr>
          <p:cNvPr id="34" name="角丸四角形 28">
            <a:extLst>
              <a:ext uri="{FF2B5EF4-FFF2-40B4-BE49-F238E27FC236}">
                <a16:creationId xmlns:a16="http://schemas.microsoft.com/office/drawing/2014/main" id="{2C7C3CD4-CA36-4DA3-B433-A2385E48C643}"/>
              </a:ext>
            </a:extLst>
          </p:cNvPr>
          <p:cNvSpPr/>
          <p:nvPr/>
        </p:nvSpPr>
        <p:spPr>
          <a:xfrm>
            <a:off x="209657" y="1251221"/>
            <a:ext cx="4974203" cy="66131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血糖値が高いと・・・、</a:t>
            </a:r>
            <a:r>
              <a:rPr lang="my-MM" altLang="ja-JP" sz="1600" dirty="0">
                <a:latin typeface="Pyidaungsu" pitchFamily="34" charset="0"/>
                <a:cs typeface="Pyidaungsu" pitchFamily="34" charset="0"/>
              </a:rPr>
              <a:t>သွေးတွင်သကြားဓာတ်ပါဝင်မှုကိန်းမြင့်တက်လာလျှင်...</a:t>
            </a:r>
            <a:endParaRPr lang="en-US" altLang="ja-JP" sz="1400" dirty="0">
              <a:solidFill>
                <a:schemeClr val="tx1"/>
              </a:solidFill>
              <a:latin typeface="Pyidaungsu" pitchFamily="34" charset="0"/>
              <a:ea typeface="HG丸ｺﾞｼｯｸM-PRO"/>
              <a:cs typeface="Pyidaungsu" pitchFamily="34" charset="0"/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F25AD0BB-CB14-4428-9D15-34A84F03CCE9}"/>
              </a:ext>
            </a:extLst>
          </p:cNvPr>
          <p:cNvSpPr/>
          <p:nvPr/>
        </p:nvSpPr>
        <p:spPr>
          <a:xfrm>
            <a:off x="5706200" y="7092280"/>
            <a:ext cx="479322" cy="4055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4" name="フッター プレースホルダー 13">
            <a:extLst>
              <a:ext uri="{FF2B5EF4-FFF2-40B4-BE49-F238E27FC236}">
                <a16:creationId xmlns:a16="http://schemas.microsoft.com/office/drawing/2014/main" id="{961BC5F9-E787-7C48-8D93-62ACDFD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11. </a:t>
            </a:r>
            <a:r>
              <a:rPr kumimoji="1" lang="ja-JP" altLang="en-US" dirty="0"/>
              <a:t>糖尿病と足病変</a:t>
            </a:r>
            <a:endParaRPr kumimoji="1" lang="my-MM" altLang="ja-JP" dirty="0"/>
          </a:p>
          <a:p>
            <a:pPr>
              <a:lnSpc>
                <a:spcPts val="1500"/>
              </a:lnSpc>
            </a:pPr>
            <a:r>
              <a:rPr lang="my-MM" altLang="ja-JP" sz="9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၁၁. ဆီးချိုနှင့်ဆီးချိုခြေထောက်နာရောဂါ</a:t>
            </a:r>
            <a:endParaRPr lang="en-US" altLang="ja-JP" sz="9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67FD8E6-F393-E34F-86CD-F7E57FB6272D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89240" y="4562475"/>
            <a:ext cx="81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altLang="ja-JP" sz="900" b="1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ကူးစက်ခြင်း</a:t>
            </a:r>
            <a:endParaRPr lang="ja-JP" altLang="ja-JP" sz="900" b="1" dirty="0">
              <a:solidFill>
                <a:srgbClr val="FF40FF"/>
              </a:solidFill>
              <a:latin typeface="Pyidaungsu" pitchFamily="34" charset="0"/>
              <a:cs typeface="Pyidaungsu" pitchFamily="34" charset="0"/>
            </a:endParaRPr>
          </a:p>
          <a:p>
            <a:endParaRPr kumimoji="1" lang="ja-JP" altLang="en-US" sz="900" b="1" dirty="0">
              <a:solidFill>
                <a:srgbClr val="FF40FF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45224" y="5940152"/>
            <a:ext cx="11158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altLang="ja-JP" sz="900" b="1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ဒဏ်ရာနက်ခြင်း</a:t>
            </a:r>
            <a:endParaRPr kumimoji="1" lang="ja-JP" altLang="en-US" sz="900" dirty="0">
              <a:solidFill>
                <a:srgbClr val="FF40FF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45224" y="6804248"/>
            <a:ext cx="12744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altLang="ja-JP" sz="900" b="1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ဒဏ်ရာမဲလာခြ</a:t>
            </a:r>
            <a:r>
              <a:rPr lang="my-MM" altLang="ja-JP" sz="900" b="1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င်း</a:t>
            </a:r>
            <a:endParaRPr kumimoji="1" lang="ja-JP" altLang="en-US" sz="900" b="1" dirty="0">
              <a:solidFill>
                <a:srgbClr val="FF0000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459759" y="6228184"/>
            <a:ext cx="236257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သွေးလည်ပတ်မှုမကောင်းတော့ဘဲ ခြေဖျားသို့အာဟာရနှင့်အောက်ဆီဂျင်တို့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8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မ‌ရောက်ခြင်းတို့ဖြစ်လာမည်</a:t>
            </a:r>
            <a:endParaRPr lang="ja-JP" altLang="en-US" sz="10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77" name="フローチャート : 結合子 9">
            <a:extLst>
              <a:ext uri="{FF2B5EF4-FFF2-40B4-BE49-F238E27FC236}">
                <a16:creationId xmlns:a16="http://schemas.microsoft.com/office/drawing/2014/main" id="{9DCEAC65-0D4B-4C08-A2F9-28D5D7CC3307}"/>
              </a:ext>
            </a:extLst>
          </p:cNvPr>
          <p:cNvSpPr/>
          <p:nvPr/>
        </p:nvSpPr>
        <p:spPr bwMode="auto">
          <a:xfrm>
            <a:off x="4991112" y="2509320"/>
            <a:ext cx="1682949" cy="623639"/>
          </a:xfrm>
          <a:prstGeom prst="flowChartConnector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my-MM" altLang="ja-JP" sz="1050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ဒဏ်ရာရနေသည်ကိုသတိပြုမိမှု နောက်ကျမည်</a:t>
            </a:r>
            <a:endParaRPr lang="ja-JP" altLang="en-US" sz="1050" dirty="0">
              <a:solidFill>
                <a:srgbClr val="FF40FF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78" name="爆発 1 5">
            <a:extLst>
              <a:ext uri="{FF2B5EF4-FFF2-40B4-BE49-F238E27FC236}">
                <a16:creationId xmlns:a16="http://schemas.microsoft.com/office/drawing/2014/main" id="{C394AF5E-2767-46C1-910F-1AFD8F8C6305}"/>
              </a:ext>
            </a:extLst>
          </p:cNvPr>
          <p:cNvSpPr/>
          <p:nvPr/>
        </p:nvSpPr>
        <p:spPr bwMode="auto">
          <a:xfrm>
            <a:off x="4911894" y="7239447"/>
            <a:ext cx="2206373" cy="1918179"/>
          </a:xfrm>
          <a:prstGeom prst="irregularSeal1">
            <a:avLst/>
          </a:prstGeom>
          <a:solidFill>
            <a:srgbClr val="FFF3FF"/>
          </a:solidFill>
          <a:ln w="19050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足を切る治療をする</a:t>
            </a:r>
            <a:endParaRPr lang="ja-JP" altLang="en-US" sz="12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79" name="TextBox 43">
            <a:extLst>
              <a:ext uri="{FF2B5EF4-FFF2-40B4-BE49-F238E27FC236}">
                <a16:creationId xmlns:a16="http://schemas.microsoft.com/office/drawing/2014/main" id="{7ED2D077-A828-4F0A-9A5C-457C525144B6}"/>
              </a:ext>
            </a:extLst>
          </p:cNvPr>
          <p:cNvSpPr txBox="1"/>
          <p:nvPr/>
        </p:nvSpPr>
        <p:spPr>
          <a:xfrm>
            <a:off x="5445224" y="8271410"/>
            <a:ext cx="16355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my-MM" altLang="ja-JP" sz="1000" b="1" dirty="0">
                <a:latin typeface="Pyidaungsu" pitchFamily="34" charset="0"/>
                <a:cs typeface="Pyidaungsu" pitchFamily="34" charset="0"/>
              </a:rPr>
              <a:t>ခြေထောက်ဖြတ်ရသည့် ကုသမှုကိုလုပ်ရခြင်း</a:t>
            </a:r>
            <a:endParaRPr kumimoji="1" lang="ja-JP" altLang="en-US" sz="1000" dirty="0"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74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 bwMode="auto">
          <a:xfrm>
            <a:off x="82817" y="1229324"/>
            <a:ext cx="6669731" cy="7882454"/>
          </a:xfrm>
          <a:prstGeom prst="roundRect">
            <a:avLst/>
          </a:prstGeom>
          <a:noFill/>
          <a:ln w="19050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srgbClr val="FF40FF"/>
              </a:solidFill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7" y="1155758"/>
            <a:ext cx="2505004" cy="3490120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1190" y="8843843"/>
            <a:ext cx="371168" cy="302479"/>
          </a:xfrm>
        </p:spPr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31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9193" y="5284"/>
            <a:ext cx="438807" cy="432539"/>
          </a:xfrm>
          <a:prstGeom prst="rect">
            <a:avLst/>
          </a:prstGeom>
        </p:spPr>
      </p:pic>
      <p:sp>
        <p:nvSpPr>
          <p:cNvPr id="32" name="吹き出し: 円形 31">
            <a:extLst>
              <a:ext uri="{FF2B5EF4-FFF2-40B4-BE49-F238E27FC236}">
                <a16:creationId xmlns:a16="http://schemas.microsoft.com/office/drawing/2014/main" id="{B55114D7-E480-416C-9846-FF30CF5DC705}"/>
              </a:ext>
            </a:extLst>
          </p:cNvPr>
          <p:cNvSpPr/>
          <p:nvPr/>
        </p:nvSpPr>
        <p:spPr>
          <a:xfrm>
            <a:off x="1703172" y="899049"/>
            <a:ext cx="1550311" cy="1210268"/>
          </a:xfrm>
          <a:prstGeom prst="wedgeEllipseCallou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血液障害</a:t>
            </a:r>
          </a:p>
          <a:p>
            <a:pPr algn="ctr"/>
            <a:r>
              <a:rPr lang="ja-JP" altLang="en-US" sz="1000" dirty="0">
                <a:solidFill>
                  <a:schemeClr val="tx1"/>
                </a:solidFill>
                <a:ea typeface="ＭＳ Ｐゴシック"/>
                <a:cs typeface="Calibri"/>
              </a:rPr>
              <a:t>傷が治りにくい</a:t>
            </a:r>
            <a:endParaRPr lang="my-MM" altLang="ja-JP" sz="1000" dirty="0">
              <a:solidFill>
                <a:schemeClr val="tx1"/>
              </a:solidFill>
              <a:ea typeface="ＭＳ Ｐゴシック"/>
              <a:cs typeface="Calibri"/>
            </a:endParaRPr>
          </a:p>
          <a:p>
            <a:pPr>
              <a:lnSpc>
                <a:spcPts val="13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သွေးလည်ပတ်မှုပျက်ဆီးခြင်း</a:t>
            </a: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အနာကျက်ရန်ကြာခြင်း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/>
            <a:endParaRPr lang="ja-JP" altLang="en-US" sz="1000" dirty="0">
              <a:solidFill>
                <a:schemeClr val="tx1"/>
              </a:solidFill>
              <a:ea typeface="ＭＳ Ｐゴシック"/>
              <a:cs typeface="Calibri"/>
            </a:endParaRPr>
          </a:p>
        </p:txBody>
      </p:sp>
      <p:sp>
        <p:nvSpPr>
          <p:cNvPr id="35" name="吹き出し: 円形 34">
            <a:extLst>
              <a:ext uri="{FF2B5EF4-FFF2-40B4-BE49-F238E27FC236}">
                <a16:creationId xmlns:a16="http://schemas.microsoft.com/office/drawing/2014/main" id="{935F293E-0665-43FF-B408-6F2AA99D5E1A}"/>
              </a:ext>
            </a:extLst>
          </p:cNvPr>
          <p:cNvSpPr/>
          <p:nvPr/>
        </p:nvSpPr>
        <p:spPr>
          <a:xfrm>
            <a:off x="188641" y="335922"/>
            <a:ext cx="1728192" cy="2227306"/>
          </a:xfrm>
          <a:prstGeom prst="wedgeEllipseCallou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神経障害</a:t>
            </a:r>
          </a:p>
          <a:p>
            <a:pPr algn="ctr"/>
            <a:r>
              <a:rPr lang="ja-JP" altLang="en-US" sz="1000" dirty="0">
                <a:solidFill>
                  <a:schemeClr val="tx1"/>
                </a:solidFill>
                <a:ea typeface="ＭＳ Ｐゴシック"/>
                <a:cs typeface="Calibri"/>
              </a:rPr>
              <a:t>小さな傷、タコ、水虫が悪くなっても気が付かない</a:t>
            </a:r>
            <a:endParaRPr lang="my-MM" altLang="ja-JP" sz="1000" dirty="0">
              <a:solidFill>
                <a:schemeClr val="tx1"/>
              </a:solidFill>
              <a:ea typeface="ＭＳ Ｐゴシック"/>
              <a:cs typeface="Calibri"/>
            </a:endParaRPr>
          </a:p>
          <a:p>
            <a:pPr>
              <a:lnSpc>
                <a:spcPts val="13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အာရုံကြောပျက်ဆီးခြင်း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3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သေးငယ်သောဒဏ်ရာ၊</a:t>
            </a:r>
          </a:p>
          <a:p>
            <a:pPr>
              <a:lnSpc>
                <a:spcPts val="13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အသားမာ၊ရေဝဲစားခြင်းတို့ ဆိုးရွားလာသော်လည်း သတိမပြုမိခြင်း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/>
            <a:endParaRPr lang="ja-JP" altLang="en-US" sz="800" dirty="0">
              <a:solidFill>
                <a:schemeClr val="tx1"/>
              </a:solidFill>
              <a:latin typeface="Pyidaungsu" pitchFamily="34" charset="0"/>
              <a:ea typeface="ＭＳ Ｐゴシック"/>
              <a:cs typeface="Pyidaungsu" pitchFamily="34" charset="0"/>
            </a:endParaRPr>
          </a:p>
        </p:txBody>
      </p:sp>
      <p:sp>
        <p:nvSpPr>
          <p:cNvPr id="36" name="吹き出し: 円形 35">
            <a:extLst>
              <a:ext uri="{FF2B5EF4-FFF2-40B4-BE49-F238E27FC236}">
                <a16:creationId xmlns:a16="http://schemas.microsoft.com/office/drawing/2014/main" id="{D57E39F0-A9AC-47E4-8069-39CEF7339A59}"/>
              </a:ext>
            </a:extLst>
          </p:cNvPr>
          <p:cNvSpPr/>
          <p:nvPr/>
        </p:nvSpPr>
        <p:spPr>
          <a:xfrm>
            <a:off x="1380276" y="2461098"/>
            <a:ext cx="2167840" cy="1551083"/>
          </a:xfrm>
          <a:prstGeom prst="wedgeEllipse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rgbClr val="002060"/>
                </a:solidFill>
                <a:ea typeface="ＭＳ Ｐゴシック"/>
                <a:cs typeface="Calibri"/>
              </a:rPr>
              <a:t>免疫が下がる</a:t>
            </a:r>
          </a:p>
          <a:p>
            <a:pPr algn="ctr"/>
            <a:r>
              <a:rPr lang="ja-JP" altLang="en-US" sz="1000" dirty="0">
                <a:solidFill>
                  <a:srgbClr val="002060"/>
                </a:solidFill>
                <a:ea typeface="ＭＳ Ｐゴシック"/>
                <a:cs typeface="Calibri"/>
              </a:rPr>
              <a:t>細菌に感染しやすく傷が化膿する</a:t>
            </a:r>
            <a:endParaRPr lang="my-MM" altLang="ja-JP" sz="1000" dirty="0">
              <a:solidFill>
                <a:srgbClr val="002060"/>
              </a:solidFill>
              <a:ea typeface="ＭＳ Ｐゴシック"/>
              <a:cs typeface="Calibri"/>
            </a:endParaRPr>
          </a:p>
          <a:p>
            <a:pPr>
              <a:lnSpc>
                <a:spcPts val="1300"/>
              </a:lnSpc>
            </a:pP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ကိုယ်ခံစွမ်းအားကျဆင်းခြင်း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13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ဘက်တီးရီးယားပိုးကူးစက်မှုလွယ် ကူပြီးဒဏ်ရာပြည်တည်ခြင်း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/>
            <a:endParaRPr lang="ja-JP" altLang="en-US" sz="1000" dirty="0">
              <a:solidFill>
                <a:srgbClr val="002060"/>
              </a:solidFill>
              <a:ea typeface="ＭＳ Ｐゴシック"/>
              <a:cs typeface="Calibri"/>
            </a:endParaRPr>
          </a:p>
        </p:txBody>
      </p:sp>
      <p:sp>
        <p:nvSpPr>
          <p:cNvPr id="39" name="矢印: 五方向 38">
            <a:extLst>
              <a:ext uri="{FF2B5EF4-FFF2-40B4-BE49-F238E27FC236}">
                <a16:creationId xmlns:a16="http://schemas.microsoft.com/office/drawing/2014/main" id="{1C9817C7-6E74-47C6-A91F-4C6D01E6A40C}"/>
              </a:ext>
            </a:extLst>
          </p:cNvPr>
          <p:cNvSpPr/>
          <p:nvPr/>
        </p:nvSpPr>
        <p:spPr>
          <a:xfrm>
            <a:off x="3024275" y="1880542"/>
            <a:ext cx="1978740" cy="688257"/>
          </a:xfrm>
          <a:prstGeom prst="homePlate">
            <a:avLst/>
          </a:prstGeom>
          <a:solidFill>
            <a:srgbClr val="F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sz="1050" b="1" dirty="0">
                <a:solidFill>
                  <a:schemeClr val="tx1"/>
                </a:solidFill>
                <a:ea typeface="ＭＳ Ｐゴシック"/>
                <a:cs typeface="Calibri"/>
              </a:rPr>
              <a:t>抗生剤や血管の治療をしても治らないと</a:t>
            </a:r>
            <a:r>
              <a:rPr lang="my-MM" altLang="ja-JP" sz="1050" b="1" dirty="0">
                <a:solidFill>
                  <a:schemeClr val="tx1"/>
                </a:solidFill>
                <a:ea typeface="ＭＳ Ｐゴシック"/>
                <a:cs typeface="Calibri"/>
              </a:rPr>
              <a:t> </a:t>
            </a:r>
            <a:r>
              <a:rPr lang="my-MM" altLang="ja-JP" sz="8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ပိုးသတ်ဆေးနှင့်သွေးကြောဆိုင်ရာကုသမှုကိုလုပ်သော်လည်းမပျောက်လျှင်</a:t>
            </a:r>
            <a:endParaRPr lang="ja-JP" sz="800" b="1" dirty="0">
              <a:solidFill>
                <a:schemeClr val="tx1"/>
              </a:solidFill>
              <a:latin typeface="Pyidaungsu" pitchFamily="34" charset="0"/>
              <a:ea typeface="ＭＳ Ｐゴシック"/>
              <a:cs typeface="Pyidaungsu" pitchFamily="34" charset="0"/>
            </a:endParaRPr>
          </a:p>
        </p:txBody>
      </p:sp>
      <p:sp>
        <p:nvSpPr>
          <p:cNvPr id="14" name="フッター プレースホルダー 13">
            <a:extLst>
              <a:ext uri="{FF2B5EF4-FFF2-40B4-BE49-F238E27FC236}">
                <a16:creationId xmlns:a16="http://schemas.microsoft.com/office/drawing/2014/main" id="{961BC5F9-E787-7C48-8D93-62ACDFD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11. </a:t>
            </a:r>
            <a:r>
              <a:rPr kumimoji="1" lang="ja-JP" altLang="en-US" dirty="0"/>
              <a:t>糖尿病と足病変</a:t>
            </a:r>
            <a:endParaRPr kumimoji="1" lang="my-MM" altLang="ja-JP" dirty="0"/>
          </a:p>
          <a:p>
            <a:r>
              <a:rPr lang="my-MM" altLang="ja-JP" sz="9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၁၁. ဆီးချိုနှင့်ဆီးချိုခြေထောက်နာရောဂါ</a:t>
            </a:r>
            <a:endParaRPr lang="en-US" altLang="ja-JP" sz="9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67FD8E6-F393-E34F-86CD-F7E57FB6272D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2527" y="4719443"/>
            <a:ext cx="243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 sz="1400" b="1" dirty="0">
                <a:latin typeface="Pyidaungsu" pitchFamily="34" charset="0"/>
                <a:cs typeface="Pyidaungsu" pitchFamily="34" charset="0"/>
              </a:rPr>
              <a:t>အနာဖြစ်ခြင်းနှင့်အသားပုပ်ခြင်း</a:t>
            </a:r>
            <a:endParaRPr kumimoji="1" lang="ja-JP" altLang="en-US" sz="1400" b="1" dirty="0"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824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6" y="264281"/>
            <a:ext cx="6537325" cy="9105182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sz="20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　　　★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糖尿病のフットケア</a:t>
            </a:r>
            <a:r>
              <a:rPr lang="my-MM" altLang="ja-JP" sz="20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</a:t>
            </a:r>
            <a:r>
              <a:rPr lang="en-US" altLang="ja-JP" sz="2000" b="1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     </a:t>
            </a:r>
          </a:p>
          <a:p>
            <a:pPr marL="0" indent="0">
              <a:buNone/>
              <a:defRPr/>
            </a:pPr>
            <a:r>
              <a:rPr lang="en-US" altLang="ja-JP" sz="2000" b="1" dirty="0">
                <a:solidFill>
                  <a:schemeClr val="tx1"/>
                </a:solidFill>
                <a:latin typeface="HG丸ｺﾞｼｯｸM-PRO"/>
                <a:ea typeface="HG丸ｺﾞｼｯｸM-PRO"/>
                <a:cs typeface="Pyidaungsu" pitchFamily="34" charset="0"/>
              </a:rPr>
              <a:t>          </a:t>
            </a:r>
            <a:r>
              <a:rPr lang="ja-JP" altLang="ja-JP" sz="16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ဆီးချိုရောဂါအတွက်ခြေထောက်အားဂရုစိုက်ခြင်း</a:t>
            </a:r>
            <a:endParaRPr lang="en-US" altLang="ja-JP" sz="1600" b="1" dirty="0">
              <a:solidFill>
                <a:schemeClr val="tx1"/>
              </a:solidFill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0" indent="0">
              <a:buNone/>
              <a:defRPr/>
            </a:pPr>
            <a:endParaRPr lang="ja-JP" altLang="en-US" sz="20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6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毎日足を見る</a:t>
            </a:r>
            <a:endParaRPr lang="en-US" altLang="ja-JP" sz="16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>
              <a:lnSpc>
                <a:spcPts val="2300"/>
              </a:lnSpc>
              <a:buNone/>
              <a:defRPr/>
            </a:pPr>
            <a:r>
              <a:rPr lang="my-MM" altLang="ja-JP" sz="16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နေ့စဉ်ခြေထောက်ကိုကြည့်ပါ</a:t>
            </a:r>
            <a:endParaRPr lang="en-US" altLang="ja-JP" sz="16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見えないところは鏡を使います。家族にも見てもらいましょう。</a:t>
            </a:r>
            <a:endParaRPr lang="my-MM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  <a:defRPr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မမြင်ရသောနေရာများအားမှန်ကိုသုံးပြီးကြည့်ပါ။ မိသားစုကိုလည်းကြည့်‌စေပါ။</a:t>
            </a:r>
            <a:endParaRPr lang="en-US" altLang="ja-JP" sz="1200" dirty="0">
              <a:solidFill>
                <a:schemeClr val="tx1"/>
              </a:solidFill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足は石けんで毎日洗う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>
              <a:lnSpc>
                <a:spcPts val="2300"/>
              </a:lnSpc>
              <a:buNone/>
              <a:defRPr/>
            </a:pPr>
            <a:r>
              <a:rPr lang="my-MM" altLang="ja-JP" sz="14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ခြေထောက်အားဆပ်ပြာဖြင့်နေ့စဉ်ဆေးကြောပါ</a:t>
            </a:r>
            <a:endParaRPr lang="ja-JP" altLang="ja-JP" sz="14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指の間も洗いましょう。</a:t>
            </a:r>
            <a:endParaRPr lang="en-US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  <a:defRPr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ခြေချောင်းများကြားကိုလည်းဆေးကြောပါ။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洗った後は水分を拭きとりましょう。</a:t>
            </a:r>
            <a:endParaRPr lang="en-US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  <a:defRPr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ဆေးပြီးပါကရေသုတ်ပါ။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乾燥しているときは</a:t>
            </a:r>
            <a:r>
              <a:rPr lang="ja-JP" altLang="en-US" sz="1200" dirty="0">
                <a:solidFill>
                  <a:srgbClr val="FF40FF"/>
                </a:solidFill>
                <a:latin typeface="HG丸ｺﾞｼｯｸM-PRO"/>
                <a:ea typeface="HG丸ｺﾞｼｯｸM-PRO"/>
              </a:rPr>
              <a:t>クリームで保湿</a:t>
            </a: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しましょう。</a:t>
            </a:r>
            <a:endParaRPr lang="en-US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　（指の間に保湿クリームは塗りません）</a:t>
            </a:r>
            <a:endParaRPr lang="en-US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ခြောက်သွေ့နေပါက</a:t>
            </a:r>
            <a:r>
              <a:rPr lang="my-MM" altLang="ja-JP" sz="1200" dirty="0">
                <a:solidFill>
                  <a:srgbClr val="FF40FF"/>
                </a:solidFill>
                <a:latin typeface="Pyidaungsu" pitchFamily="34" charset="0"/>
                <a:cs typeface="Pyidaungsu" pitchFamily="34" charset="0"/>
              </a:rPr>
              <a:t>ခရင်မ်လိမ်းပြီးအစိုဓာတ်ထိန်း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ပါ။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0" indent="0">
              <a:lnSpc>
                <a:spcPts val="2300"/>
              </a:lnSpc>
              <a:buNone/>
            </a:pP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         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(‌ခြေချောင်းများကြားကိုအစိုဓာတ်ထိန်းခရင်မ်မလိမ်းရပါ)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0" indent="0">
              <a:buNone/>
              <a:defRPr/>
            </a:pPr>
            <a:endParaRPr lang="en-US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爪は深爪にならないように切りましょう。</a:t>
            </a:r>
            <a:endParaRPr lang="en-US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‌ခြေသည်းအားခြေစွယ်ငုပ်ခြင်းမဖြစ်စေအောင်ညှပ်ပါ။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600" dirty="0">
              <a:solidFill>
                <a:schemeClr val="tx1"/>
              </a:solidFill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549" y="1573392"/>
            <a:ext cx="768017" cy="106595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558" y="2921551"/>
            <a:ext cx="561787" cy="128742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217674" y="8604448"/>
            <a:ext cx="358878" cy="486833"/>
          </a:xfrm>
        </p:spPr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5855" y="79246"/>
            <a:ext cx="398915" cy="39321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986ABFB-9915-4844-B0A1-4A6C4C0BE1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34" y="6528912"/>
            <a:ext cx="927485" cy="119016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8252BD5-2E7B-4BA7-AF97-C6A721F224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493" y="6508523"/>
            <a:ext cx="902905" cy="1214745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EBE02E8-1DC4-4C0C-A32C-4EF83C2083B1}"/>
              </a:ext>
            </a:extLst>
          </p:cNvPr>
          <p:cNvSpPr/>
          <p:nvPr/>
        </p:nvSpPr>
        <p:spPr>
          <a:xfrm>
            <a:off x="3708067" y="7749877"/>
            <a:ext cx="2052483" cy="4138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ja-JP" altLang="en-US" sz="1200" b="1" dirty="0">
                <a:solidFill>
                  <a:schemeClr val="tx1"/>
                </a:solidFill>
                <a:ea typeface="ＭＳ Ｐゴシック"/>
                <a:cs typeface="Calibri"/>
              </a:rPr>
              <a:t>指の皮膚が見える　</a:t>
            </a:r>
            <a:r>
              <a:rPr lang="my-MM" altLang="ja-JP" sz="9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ခြေချောင်း၏အရေပြားအားမြင်ရ</a:t>
            </a:r>
            <a:endParaRPr lang="ja-JP" altLang="ja-JP" sz="900" b="1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19C5953-0252-46C9-9816-C63C98643D77}"/>
              </a:ext>
            </a:extLst>
          </p:cNvPr>
          <p:cNvSpPr/>
          <p:nvPr/>
        </p:nvSpPr>
        <p:spPr>
          <a:xfrm>
            <a:off x="1071718" y="7736936"/>
            <a:ext cx="2015612" cy="4354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500"/>
              </a:lnSpc>
            </a:pPr>
            <a:r>
              <a:rPr lang="ja-JP" altLang="en-US" sz="1200" b="1" dirty="0">
                <a:solidFill>
                  <a:schemeClr val="tx1"/>
                </a:solidFill>
                <a:ea typeface="ＭＳ Ｐゴシック"/>
                <a:cs typeface="Calibri"/>
              </a:rPr>
              <a:t>指の皮膚が見えない　</a:t>
            </a:r>
            <a:r>
              <a:rPr lang="my-MM" altLang="ja-JP" sz="9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ခြေချောင်း၏အရေပြားအားမမြင်ရ</a:t>
            </a:r>
            <a:endParaRPr lang="ja-JP" altLang="en-US" sz="900" b="1" dirty="0">
              <a:solidFill>
                <a:schemeClr val="tx1"/>
              </a:solidFill>
              <a:latin typeface="Pyidaungsu" pitchFamily="34" charset="0"/>
              <a:ea typeface="ＭＳ Ｐゴシック"/>
              <a:cs typeface="Pyidaungsu" pitchFamily="34" charset="0"/>
            </a:endParaRPr>
          </a:p>
        </p:txBody>
      </p:sp>
      <p:pic>
        <p:nvPicPr>
          <p:cNvPr id="9" name="図 12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0E7D831-EA13-43B1-9E3D-1D6FBE2715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646" y="216691"/>
            <a:ext cx="761228" cy="710771"/>
          </a:xfrm>
          <a:prstGeom prst="rect">
            <a:avLst/>
          </a:prstGeom>
        </p:spPr>
      </p:pic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7FC7BFA-BF48-4A42-8F8F-D648BEF3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7601" y="8669099"/>
            <a:ext cx="2171700" cy="486833"/>
          </a:xfrm>
        </p:spPr>
        <p:txBody>
          <a:bodyPr/>
          <a:lstStyle/>
          <a:p>
            <a:r>
              <a:rPr kumimoji="1" lang="en-US" altLang="ja-JP" dirty="0"/>
              <a:t>11. </a:t>
            </a:r>
            <a:r>
              <a:rPr kumimoji="1" lang="ja-JP" altLang="en-US" dirty="0"/>
              <a:t>糖尿病と足病変</a:t>
            </a:r>
            <a:endParaRPr kumimoji="1" lang="my-MM" altLang="ja-JP" dirty="0"/>
          </a:p>
          <a:p>
            <a:pPr>
              <a:lnSpc>
                <a:spcPts val="1500"/>
              </a:lnSpc>
            </a:pPr>
            <a:r>
              <a:rPr lang="my-MM" altLang="ja-JP" sz="9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၁၁. ဆီးချိုနှင့်ဆီးချိုခြေထောက်နာရောဂါ</a:t>
            </a:r>
            <a:endParaRPr lang="en-US" altLang="ja-JP" sz="9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4384ADB-E944-7141-9748-3E541F076AA9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61004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6" y="264281"/>
            <a:ext cx="6537325" cy="9105182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700" dirty="0">
              <a:solidFill>
                <a:srgbClr val="000000"/>
              </a:solidFill>
              <a:latin typeface="HG丸ｺﾞｼｯｸM-PRO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足に合った靴をはく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>
              <a:lnSpc>
                <a:spcPts val="2300"/>
              </a:lnSpc>
              <a:buNone/>
              <a:defRPr/>
            </a:pPr>
            <a:r>
              <a:rPr lang="my-MM" altLang="ja-JP" sz="14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ခြေထောက်နှင့်အဆင်ပြေသောဖိနပ်ကိုစီးပါ</a:t>
            </a:r>
            <a:endParaRPr lang="ja-JP" altLang="ja-JP" sz="14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足に傷ができてないか確認しましょう。</a:t>
            </a:r>
            <a:endParaRPr lang="en-US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  <a:defRPr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ခြေထောက်တွင်ဒဏ်ရာရှိ၊မရှိကိုစစ်ဆေးပါ။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靴の中に石などがないか確認しましょう。</a:t>
            </a:r>
            <a:endParaRPr lang="my-MM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ဖိနပ်ထဲတွင်ကျောက်ခဲများစသည်တို့ရှိ၊မရှိကိုစစ်ဆေးပါ။</a:t>
            </a:r>
            <a:endParaRPr lang="en-US" altLang="ja-JP" sz="1200" dirty="0">
              <a:solidFill>
                <a:schemeClr val="tx1"/>
              </a:solidFill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400" dirty="0">
                <a:solidFill>
                  <a:schemeClr val="accent1"/>
                </a:solidFill>
                <a:latin typeface="HG丸ｺﾞｼｯｸM-PRO"/>
                <a:ea typeface="HG丸ｺﾞｼｯｸM-PRO"/>
              </a:rPr>
              <a:t>裸足はやめて</a:t>
            </a: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靴下をはく</a:t>
            </a:r>
            <a:endParaRPr lang="en-US" altLang="ja-JP" sz="1400" dirty="0">
              <a:solidFill>
                <a:srgbClr val="4676B5"/>
              </a:solidFill>
              <a:latin typeface="HG丸ｺﾞｼｯｸM-PRO"/>
              <a:ea typeface="HG丸ｺﾞｼｯｸM-PRO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None/>
              <a:defRPr/>
            </a:pPr>
            <a:r>
              <a:rPr lang="my-MM" altLang="ja-JP" sz="14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ခြေဗလာဖြင့်မနေဘဲဖိနပ်စီးပါ</a:t>
            </a:r>
            <a:endParaRPr lang="ja-JP" altLang="ja-JP" sz="1400" dirty="0">
              <a:solidFill>
                <a:srgbClr val="4676B5"/>
              </a:solidFill>
              <a:latin typeface="Pyidaungsu" pitchFamily="34" charset="0"/>
              <a:cs typeface="Pyidaungsu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/>
                <a:ea typeface="HG丸ｺﾞｼｯｸM-PRO"/>
              </a:rPr>
              <a:t>水虫を防げます。</a:t>
            </a:r>
            <a:endParaRPr lang="en-US" altLang="ja-JP" sz="1200" dirty="0">
              <a:solidFill>
                <a:schemeClr val="tx1"/>
              </a:solidFill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  <a:spcBef>
                <a:spcPts val="0"/>
              </a:spcBef>
              <a:defRPr/>
            </a:pPr>
            <a:r>
              <a:rPr lang="my-MM" altLang="ja-JP" sz="12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ရေဝဲစား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ခြင်းမှကာကွယ်ပါ။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1200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５本指靴下もお勧めです。</a:t>
            </a:r>
            <a:endParaRPr lang="en-US" altLang="ja-JP" sz="12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23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ခြေ၅ချောင်းပုံစံခြေအိတ်ကိုဝတ်လျှင်ကောင်းသည်။</a:t>
            </a:r>
            <a:endParaRPr lang="en-US" altLang="ja-JP" sz="1200" dirty="0">
              <a:latin typeface="Pyidaungsu" pitchFamily="34" charset="0"/>
              <a:cs typeface="Pyidaungsu" pitchFamily="34" charset="0"/>
            </a:endParaRPr>
          </a:p>
          <a:p>
            <a:endParaRPr lang="en-US" altLang="ja-JP" sz="12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400" dirty="0">
                <a:solidFill>
                  <a:srgbClr val="4676B5"/>
                </a:solidFill>
                <a:latin typeface="HG丸ｺﾞｼｯｸM-PRO"/>
                <a:ea typeface="HG丸ｺﾞｼｯｸM-PRO"/>
              </a:rPr>
              <a:t>湯たんぽやカイロなどの低温やけどに注意</a:t>
            </a:r>
            <a:r>
              <a:rPr lang="ja-JP" altLang="en-US" sz="1400" dirty="0">
                <a:solidFill>
                  <a:srgbClr val="4676B5"/>
                </a:solidFill>
                <a:latin typeface="ＭＳ Ｐゴシック"/>
                <a:ea typeface="ＭＳ Ｐゴシック"/>
              </a:rPr>
              <a:t>する</a:t>
            </a:r>
            <a:endParaRPr lang="my-MM" altLang="ja-JP" sz="1400" dirty="0">
              <a:solidFill>
                <a:srgbClr val="4676B5"/>
              </a:solidFill>
              <a:latin typeface="ＭＳ Ｐゴシック"/>
              <a:ea typeface="ＭＳ Ｐゴシック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None/>
              <a:defRPr/>
            </a:pPr>
            <a:r>
              <a:rPr lang="my-MM" altLang="ja-JP" sz="12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ရေနွေးအိတ်နှင့်</a:t>
            </a:r>
            <a:r>
              <a:rPr lang="en-US" altLang="ja-JP" sz="12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 Heat Pack </a:t>
            </a:r>
            <a:r>
              <a:rPr lang="my-MM" altLang="ja-JP" sz="1200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ကဲ့သို့ နိမ့်သောအပူချိန်တွင်အပူလောင်ခြင်းတို့အားသတိထားပါ</a:t>
            </a:r>
            <a:endParaRPr lang="en-US" altLang="ja-JP" sz="1200" dirty="0">
              <a:solidFill>
                <a:srgbClr val="4676B5"/>
              </a:solidFill>
              <a:latin typeface="Pyidaungsu" pitchFamily="34" charset="0"/>
              <a:ea typeface="ＭＳ Ｐゴシック"/>
              <a:cs typeface="Pyidaungsu" pitchFamily="34" charset="0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altLang="ja-JP" sz="1600" dirty="0">
              <a:solidFill>
                <a:schemeClr val="tx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95" y="1115616"/>
            <a:ext cx="605794" cy="89363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39" y="2843808"/>
            <a:ext cx="709524" cy="65297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217674" y="8604448"/>
            <a:ext cx="358878" cy="486833"/>
          </a:xfrm>
        </p:spPr>
        <p:txBody>
          <a:bodyPr/>
          <a:lstStyle/>
          <a:p>
            <a:fld id="{CF20DCFD-70E9-446B-B16F-DB594DC4C831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5855" y="79246"/>
            <a:ext cx="398915" cy="393217"/>
          </a:xfrm>
          <a:prstGeom prst="rect">
            <a:avLst/>
          </a:prstGeom>
        </p:spPr>
      </p:pic>
      <p:pic>
        <p:nvPicPr>
          <p:cNvPr id="23" name="図 23" descr="座る, テーブル, 暗い, コンピュータ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EBAEAAC-2FB8-46AF-A175-AA6289703F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33" t="38116" r="2745" b="6278"/>
          <a:stretch/>
        </p:blipFill>
        <p:spPr>
          <a:xfrm>
            <a:off x="2072853" y="5108421"/>
            <a:ext cx="775074" cy="415431"/>
          </a:xfrm>
          <a:prstGeom prst="rect">
            <a:avLst/>
          </a:prstGeom>
        </p:spPr>
      </p:pic>
      <p:pic>
        <p:nvPicPr>
          <p:cNvPr id="24" name="図 24" descr="ホイール, スポーツゲーム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8270E88-ED3B-4F85-B138-387EB681AC2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46" t="4102" r="5381" b="7493"/>
          <a:stretch/>
        </p:blipFill>
        <p:spPr>
          <a:xfrm>
            <a:off x="660021" y="5036487"/>
            <a:ext cx="637304" cy="487365"/>
          </a:xfrm>
          <a:prstGeom prst="rect">
            <a:avLst/>
          </a:prstGeom>
        </p:spPr>
      </p:pic>
      <p:pic>
        <p:nvPicPr>
          <p:cNvPr id="25" name="図 25" descr="文字と数字と文字の加工写真&#10;&#10;説明は自動で生成されたものです">
            <a:extLst>
              <a:ext uri="{FF2B5EF4-FFF2-40B4-BE49-F238E27FC236}">
                <a16:creationId xmlns:a16="http://schemas.microsoft.com/office/drawing/2014/main" id="{ABDB416D-AFF3-4476-AC9D-B644D0FAEC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36" t="6107" r="5755" b="6852"/>
          <a:stretch/>
        </p:blipFill>
        <p:spPr>
          <a:xfrm>
            <a:off x="3609143" y="5004048"/>
            <a:ext cx="776350" cy="718025"/>
          </a:xfrm>
          <a:prstGeom prst="rect">
            <a:avLst/>
          </a:prstGeom>
        </p:spPr>
      </p:pic>
      <p:pic>
        <p:nvPicPr>
          <p:cNvPr id="26" name="図 26" descr="ケーキ, 座る, テーブル, 紙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08190B9-B93E-4539-ABCF-F126B515A1B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46" t="6780" r="1369" b="7419"/>
          <a:stretch/>
        </p:blipFill>
        <p:spPr>
          <a:xfrm>
            <a:off x="5062126" y="5042317"/>
            <a:ext cx="870258" cy="716432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C8ED7B4-B274-4A58-936B-0FC329BD6909}"/>
              </a:ext>
            </a:extLst>
          </p:cNvPr>
          <p:cNvSpPr/>
          <p:nvPr/>
        </p:nvSpPr>
        <p:spPr>
          <a:xfrm>
            <a:off x="509260" y="6084168"/>
            <a:ext cx="995515" cy="25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湯タンポ</a:t>
            </a:r>
            <a:endParaRPr lang="en-US" altLang="ja-JP" sz="1400" b="1" dirty="0">
              <a:solidFill>
                <a:schemeClr val="tx1"/>
              </a:solidFill>
              <a:ea typeface="ＭＳ Ｐゴシック"/>
              <a:cs typeface="Calibri"/>
            </a:endParaRPr>
          </a:p>
          <a:p>
            <a:pPr algn="ctr"/>
            <a:r>
              <a:rPr lang="my-MM" altLang="ja-JP" sz="900" b="1" dirty="0">
                <a:solidFill>
                  <a:schemeClr val="tx1"/>
                </a:solidFill>
                <a:latin typeface="Pyidaungsu" pitchFamily="34" charset="0"/>
                <a:ea typeface="ＭＳ Ｐゴシック"/>
                <a:cs typeface="Pyidaungsu" pitchFamily="34" charset="0"/>
              </a:rPr>
              <a:t>ရေနွေးအိတ်</a:t>
            </a:r>
            <a:endParaRPr lang="ja-JP" altLang="en-US" sz="900" b="1" dirty="0">
              <a:solidFill>
                <a:schemeClr val="tx1"/>
              </a:solidFill>
              <a:latin typeface="Pyidaungsu" pitchFamily="34" charset="0"/>
              <a:ea typeface="ＭＳ Ｐゴシック"/>
              <a:cs typeface="Pyidaungsu" pitchFamily="34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7548AC92-86EC-478F-8C10-FE13235A6932}"/>
              </a:ext>
            </a:extLst>
          </p:cNvPr>
          <p:cNvSpPr/>
          <p:nvPr/>
        </p:nvSpPr>
        <p:spPr>
          <a:xfrm>
            <a:off x="1923177" y="6108880"/>
            <a:ext cx="995515" cy="25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カイロ</a:t>
            </a:r>
            <a:endParaRPr lang="my-MM" altLang="ja-JP" sz="1400" b="1" dirty="0">
              <a:solidFill>
                <a:schemeClr val="tx1"/>
              </a:solidFill>
              <a:ea typeface="ＭＳ Ｐゴシック"/>
              <a:cs typeface="Calibri"/>
            </a:endParaRPr>
          </a:p>
          <a:p>
            <a:pPr algn="ctr"/>
            <a:r>
              <a:rPr lang="en-US" altLang="ja-JP" sz="900" b="1" dirty="0">
                <a:solidFill>
                  <a:schemeClr val="tx1"/>
                </a:solidFill>
                <a:latin typeface="Pyidaungsu" pitchFamily="34" charset="0"/>
                <a:ea typeface="ＭＳ Ｐゴシック"/>
                <a:cs typeface="Pyidaungsu" pitchFamily="34" charset="0"/>
              </a:rPr>
              <a:t>Heat Pack</a:t>
            </a:r>
            <a:endParaRPr lang="ja-JP" altLang="en-US" sz="900" b="1" dirty="0">
              <a:solidFill>
                <a:schemeClr val="tx1"/>
              </a:solidFill>
              <a:latin typeface="Pyidaungsu" pitchFamily="34" charset="0"/>
              <a:ea typeface="ＭＳ Ｐゴシック"/>
              <a:cs typeface="Pyidaungsu" pitchFamily="34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D9A8A15-F692-4CE1-B17C-A97D8AB874E6}"/>
              </a:ext>
            </a:extLst>
          </p:cNvPr>
          <p:cNvSpPr/>
          <p:nvPr/>
        </p:nvSpPr>
        <p:spPr>
          <a:xfrm>
            <a:off x="3497266" y="6182421"/>
            <a:ext cx="995515" cy="147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ストーブ</a:t>
            </a:r>
            <a:endParaRPr lang="en-US" altLang="ja-JP" sz="1400" b="1" dirty="0">
              <a:solidFill>
                <a:schemeClr val="tx1"/>
              </a:solidFill>
              <a:ea typeface="ＭＳ Ｐゴシック"/>
              <a:cs typeface="Calibri"/>
            </a:endParaRPr>
          </a:p>
          <a:p>
            <a:pPr algn="ctr"/>
            <a:r>
              <a:rPr lang="my-MM" altLang="ja-JP" sz="900" b="1" dirty="0">
                <a:solidFill>
                  <a:schemeClr val="tx1"/>
                </a:solidFill>
                <a:latin typeface="Pyidaungsu" pitchFamily="34" charset="0"/>
                <a:ea typeface="ＭＳ Ｐゴシック"/>
                <a:cs typeface="Pyidaungsu" pitchFamily="34" charset="0"/>
              </a:rPr>
              <a:t>မီးဖို</a:t>
            </a:r>
            <a:endParaRPr lang="ja-JP" altLang="en-US" sz="900" b="1" dirty="0">
              <a:solidFill>
                <a:schemeClr val="tx1"/>
              </a:solidFill>
              <a:latin typeface="Pyidaungsu" pitchFamily="34" charset="0"/>
              <a:ea typeface="ＭＳ Ｐゴシック"/>
              <a:cs typeface="Pyidaungsu" pitchFamily="34" charset="0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F24DED3-A759-438D-ACAC-48920DF73321}"/>
              </a:ext>
            </a:extLst>
          </p:cNvPr>
          <p:cNvSpPr/>
          <p:nvPr/>
        </p:nvSpPr>
        <p:spPr>
          <a:xfrm>
            <a:off x="5058335" y="6108877"/>
            <a:ext cx="995515" cy="25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ea typeface="ＭＳ Ｐゴシック"/>
                <a:cs typeface="Calibri"/>
              </a:rPr>
              <a:t>こたつ</a:t>
            </a:r>
          </a:p>
          <a:p>
            <a:pPr algn="ctr"/>
            <a:r>
              <a:rPr lang="my-MM" altLang="ja-JP" sz="900" b="1" dirty="0">
                <a:solidFill>
                  <a:schemeClr val="tx1"/>
                </a:solidFill>
                <a:latin typeface="Pyidaungsu" pitchFamily="34" charset="0"/>
                <a:ea typeface="ＭＳ Ｐゴシック"/>
                <a:cs typeface="Pyidaungsu" pitchFamily="34" charset="0"/>
              </a:rPr>
              <a:t>ခြေထောက် အပူပေးစားပွဲ</a:t>
            </a:r>
            <a:endParaRPr lang="ja-JP" altLang="en-US" sz="900" b="1" dirty="0">
              <a:solidFill>
                <a:schemeClr val="tx1"/>
              </a:solidFill>
              <a:latin typeface="Pyidaungsu" pitchFamily="34" charset="0"/>
              <a:ea typeface="ＭＳ Ｐゴシック"/>
              <a:cs typeface="Pyidaungsu" pitchFamily="34" charset="0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7FC7BFA-BF48-4A42-8F8F-D648BEF3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7601" y="8669099"/>
            <a:ext cx="2171700" cy="486833"/>
          </a:xfrm>
        </p:spPr>
        <p:txBody>
          <a:bodyPr/>
          <a:lstStyle/>
          <a:p>
            <a:r>
              <a:rPr kumimoji="1" lang="en-US" altLang="ja-JP" dirty="0"/>
              <a:t>11. </a:t>
            </a:r>
            <a:r>
              <a:rPr kumimoji="1" lang="ja-JP" altLang="en-US" dirty="0"/>
              <a:t>糖尿病と足病変</a:t>
            </a:r>
            <a:endParaRPr kumimoji="1" lang="my-MM" altLang="ja-JP" dirty="0"/>
          </a:p>
          <a:p>
            <a:pPr>
              <a:lnSpc>
                <a:spcPts val="1500"/>
              </a:lnSpc>
            </a:pPr>
            <a:r>
              <a:rPr lang="my-MM" altLang="ja-JP" sz="9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၁၁. ဆီးချိုနှင့်ဆီးချိုခြေထောက်နာရောဂါ</a:t>
            </a:r>
            <a:endParaRPr lang="en-US" altLang="ja-JP" sz="900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  <a:p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4384ADB-E944-7141-9748-3E541F076AA9}"/>
              </a:ext>
            </a:extLst>
          </p:cNvPr>
          <p:cNvSpPr txBox="1"/>
          <p:nvPr/>
        </p:nvSpPr>
        <p:spPr>
          <a:xfrm>
            <a:off x="5357248" y="281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2450245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D73DC4-2BA5-467F-AE35-18956DE28F70}"/>
</file>

<file path=customXml/itemProps2.xml><?xml version="1.0" encoding="utf-8"?>
<ds:datastoreItem xmlns:ds="http://schemas.openxmlformats.org/officeDocument/2006/customXml" ds:itemID="{2D259AAA-EDB1-475C-A538-E66A76744943}"/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1520</Words>
  <Application>Microsoft Office PowerPoint</Application>
  <PresentationFormat>画面に合わせる (4:3)</PresentationFormat>
  <Paragraphs>113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Pyidaungsu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foot</dc:creator>
  <cp:lastModifiedBy>作成者</cp:lastModifiedBy>
  <cp:revision>670</cp:revision>
  <cp:lastPrinted>2014-09-05T03:13:05Z</cp:lastPrinted>
  <dcterms:created xsi:type="dcterms:W3CDTF">2014-06-02T03:55:27Z</dcterms:created>
  <dcterms:modified xsi:type="dcterms:W3CDTF">2022-07-26T04:29:59Z</dcterms:modified>
</cp:coreProperties>
</file>