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5"/>
  </p:notesMasterIdLst>
  <p:sldIdLst>
    <p:sldId id="256" r:id="rId4"/>
  </p:sldIdLst>
  <p:sldSz cx="6858000" cy="9144000" type="screen4x3"/>
  <p:notesSz cx="6805613" cy="9939338"/>
  <p:defaultTextStyle>
    <a:defPPr rtl="0">
      <a:defRPr lang="ne-N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94"/>
    <p:restoredTop sz="94733"/>
  </p:normalViewPr>
  <p:slideViewPr>
    <p:cSldViewPr>
      <p:cViewPr varScale="1">
        <p:scale>
          <a:sx n="80" d="100"/>
          <a:sy n="80" d="100"/>
        </p:scale>
        <p:origin x="2488" y="20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7A124E92-E443-DE4A-917B-9E9B948CEE99}"/>
    <pc:docChg chg="modSld">
      <pc:chgData name="稲垣 典子" userId="75e47cb5-aee2-4599-8dc9-4d0088e0ed8e" providerId="ADAL" clId="{7A124E92-E443-DE4A-917B-9E9B948CEE99}" dt="2022-10-06T07:11:58.335" v="1" actId="20577"/>
      <pc:docMkLst>
        <pc:docMk/>
      </pc:docMkLst>
      <pc:sldChg chg="modSp mod">
        <pc:chgData name="稲垣 典子" userId="75e47cb5-aee2-4599-8dc9-4d0088e0ed8e" providerId="ADAL" clId="{7A124E92-E443-DE4A-917B-9E9B948CEE99}" dt="2022-10-06T07:11:58.335" v="1" actId="20577"/>
        <pc:sldMkLst>
          <pc:docMk/>
          <pc:sldMk cId="2644984879" sldId="256"/>
        </pc:sldMkLst>
        <pc:spChg chg="mod">
          <ac:chgData name="稲垣 典子" userId="75e47cb5-aee2-4599-8dc9-4d0088e0ed8e" providerId="ADAL" clId="{7A124E92-E443-DE4A-917B-9E9B948CEE99}" dt="2022-10-06T07:11:58.335" v="1" actId="20577"/>
          <ac:spMkLst>
            <pc:docMk/>
            <pc:sldMk cId="2644984879" sldId="256"/>
            <ac:spMk id="5" creationId="{9C2C6E18-7E5D-4CDD-A4A4-64C1A1C401A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C9A43A8-2C21-7148-9E32-5268E8F5A884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1243013"/>
            <a:ext cx="25161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70B9833-C165-D84A-BE4D-4049038D3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676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e-np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7. </a:t>
            </a:r>
            <a:r>
              <a:rPr lang="ja-JP" altLang="en-US"/>
              <a:t>インスリン・ＧＬＰ−１注射をする人へ </a:t>
            </a:r>
            <a:r>
              <a:rPr lang="en-US" altLang="ja-JP"/>
              <a:t>आफैले इन्सुलिन, GLP−1को इन्जेक्सन लगाउने बिरामीहरू लागि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478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7. </a:t>
            </a:r>
            <a:r>
              <a:rPr lang="ja-JP" altLang="en-US"/>
              <a:t>インスリン・ＧＬＰ−１注射をする人へ </a:t>
            </a:r>
            <a:r>
              <a:rPr lang="en-US" altLang="ja-JP"/>
              <a:t>आफैले इन्सुलिन, GLP−1को इन्जेक्सन लगाउने बिरामीहरू लागि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25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7. </a:t>
            </a:r>
            <a:r>
              <a:rPr lang="ja-JP" altLang="en-US"/>
              <a:t>インスリン・ＧＬＰ−１注射をする人へ </a:t>
            </a:r>
            <a:r>
              <a:rPr lang="en-US" altLang="ja-JP"/>
              <a:t>आफैले इन्सुलिन, GLP−1को इन्जेक्सन लगाउने बिरामीहरू लागि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5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7. </a:t>
            </a:r>
            <a:r>
              <a:rPr lang="ja-JP" altLang="en-US"/>
              <a:t>インスリン・ＧＬＰ−１注射をする人へ </a:t>
            </a:r>
            <a:r>
              <a:rPr lang="en-US" altLang="ja-JP"/>
              <a:t>आफैले इन्सुलिन, GLP−1को इन्जेक्सन लगाउने बिरामीहरू लागि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9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7. </a:t>
            </a:r>
            <a:r>
              <a:rPr lang="ja-JP" altLang="en-US"/>
              <a:t>インスリン・ＧＬＰ−１注射をする人へ </a:t>
            </a:r>
            <a:r>
              <a:rPr lang="en-US" altLang="ja-JP"/>
              <a:t>आफैले इन्सुलिन, GLP−1को इन्जेक्सन लगाउने बिरामीहरू लागि</a:t>
            </a:r>
            <a:endParaRPr lang="ne-n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6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7. </a:t>
            </a:r>
            <a:r>
              <a:rPr lang="ja-JP" altLang="en-US"/>
              <a:t>インスリン・ＧＬＰ−１注射をする人へ </a:t>
            </a:r>
            <a:r>
              <a:rPr lang="en-US" altLang="ja-JP"/>
              <a:t>आफैले इन्सुलिन, GLP−1को इन्जेक्सन लगाउने बिरामीहरू लागि</a:t>
            </a:r>
            <a:endParaRPr lang="ne-n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11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7. </a:t>
            </a:r>
            <a:r>
              <a:rPr lang="ja-JP" altLang="en-US"/>
              <a:t>インスリン・ＧＬＰ−１注射をする人へ </a:t>
            </a:r>
            <a:r>
              <a:rPr lang="en-US" altLang="ja-JP"/>
              <a:t>आफैले इन्सुलिन, GLP−1को इन्जेक्सन लगाउने बिरामीहरू लागि</a:t>
            </a:r>
            <a:endParaRPr lang="ne-n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881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7. </a:t>
            </a:r>
            <a:r>
              <a:rPr lang="ja-JP" altLang="en-US"/>
              <a:t>インスリン・ＧＬＰ−１注射をする人へ </a:t>
            </a:r>
            <a:r>
              <a:rPr lang="en-US" altLang="ja-JP"/>
              <a:t>आफैले इन्सुलिन, GLP−1को इन्जेक्सन लगाउने बिरामीहरू लागि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58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7. </a:t>
            </a:r>
            <a:r>
              <a:rPr lang="ja-JP" altLang="en-US"/>
              <a:t>インスリン・ＧＬＰ−１注射をする人へ </a:t>
            </a:r>
            <a:r>
              <a:rPr lang="en-US" altLang="ja-JP"/>
              <a:t>आफैले इन्सुलिन, GLP−1को इन्जेक्सन लगाउने बिरामीहरू लागि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284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7. </a:t>
            </a:r>
            <a:r>
              <a:rPr lang="ja-JP" altLang="en-US"/>
              <a:t>インスリン・ＧＬＰ−１注射をする人へ </a:t>
            </a:r>
            <a:r>
              <a:rPr lang="en-US" altLang="ja-JP"/>
              <a:t>आफैले इन्सुलिन, GLP−1को इन्जेक्सन लगाउने बिरामीहरू लागि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48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7. </a:t>
            </a:r>
            <a:r>
              <a:rPr lang="ja-JP" altLang="en-US"/>
              <a:t>インスリン・ＧＬＰ−１注射をする人へ </a:t>
            </a:r>
            <a:r>
              <a:rPr lang="en-US" altLang="ja-JP"/>
              <a:t>आफैले इन्सुलिन, GLP−1को इन्जेक्सन लगाउने बिरामीहरू लागि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1780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altLang="ja-JP"/>
              <a:t>7. </a:t>
            </a:r>
            <a:r>
              <a:rPr lang="ja-JP" altLang="en-US"/>
              <a:t>インスリン・ＧＬＰ−１注射をする人へ </a:t>
            </a:r>
            <a:r>
              <a:rPr lang="en-US" altLang="ja-JP"/>
              <a:t>आफैले इन्सुलिन, GLP−1को इन्जेक्सन लगाउने बिरामीहरू लागि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96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98019" y="2049388"/>
            <a:ext cx="6470517" cy="6771084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病院の先生に言われた時間に注射します。</a:t>
            </a:r>
            <a:r>
              <a:rPr lang="en-US" altLang="ja-JP" sz="1400" dirty="0">
                <a:latin typeface="HG丸ｺﾞｼｯｸM-PRO"/>
                <a:ea typeface="HG丸ｺﾞｼｯｸM-PRO"/>
              </a:rPr>
              <a:t> </a:t>
            </a:r>
          </a:p>
          <a:p>
            <a:pPr fontAlgn="base"/>
            <a:r>
              <a:rPr lang="ne-NP" altLang="ja-JP" sz="1400" dirty="0">
                <a:latin typeface="HG丸ｺﾞｼｯｸM-PRO"/>
                <a:ea typeface="HG丸ｺﾞｼｯｸM-PRO"/>
              </a:rPr>
              <a:t>  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（自分で量をを変えないでください）</a:t>
            </a:r>
            <a:endParaRPr lang="en-US" altLang="ja-JP" sz="1400" dirty="0">
              <a:latin typeface="HG丸ｺﾞｼｯｸM-PRO"/>
              <a:ea typeface="HG丸ｺﾞｼｯｸM-PRO"/>
            </a:endParaRPr>
          </a:p>
          <a:p>
            <a:pPr rtl="0" fontAlgn="base"/>
            <a:r>
              <a:rPr lang="en-US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अस्पतालको चिकित्सकले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तोकिदिए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को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समयमा इन्जेक्सन लगाउनु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पर्छ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</a:p>
          <a:p>
            <a:pPr rtl="0" fontAlgn="base"/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ja-JP" alt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　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(आफैले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मनमानी औषधी थप-घट गर्नुहुँदैन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।)</a:t>
            </a:r>
            <a:endParaRPr lang="en-US" altLang="ja-JP" sz="14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注射の名前を見ましょう。</a:t>
            </a:r>
            <a:endParaRPr lang="en-US" altLang="ja-JP" sz="1400" dirty="0">
              <a:latin typeface="HG丸ｺﾞｼｯｸM-PRO"/>
              <a:ea typeface="HG丸ｺﾞｼｯｸM-PRO"/>
            </a:endParaRPr>
          </a:p>
          <a:p>
            <a:pPr rtl="0" fontAlgn="base"/>
            <a:r>
              <a:rPr lang="ne-NP" sz="1400" dirty="0">
                <a:latin typeface="HG丸ｺﾞｼｯｸM-PRO"/>
                <a:ea typeface="HG丸ｺﾞｼｯｸM-PRO"/>
              </a:rPr>
              <a:t>  </a:t>
            </a:r>
            <a:r>
              <a:rPr lang="en-US" sz="1400" dirty="0">
                <a:latin typeface="HG丸ｺﾞｼｯｸM-PRO"/>
                <a:ea typeface="HG丸ｺﾞｼｯｸM-PRO"/>
              </a:rPr>
              <a:t> 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इन्जेक्सनको नाम हे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र्ने गरौं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ja-JP" sz="1400" dirty="0">
              <a:latin typeface="Noto Sans Devanagari" panose="020B0502040504020204" pitchFamily="34" charset="0"/>
              <a:ea typeface="ＭＳ Ｐゴシック" panose="020B0600070205080204" pitchFamily="34" charset="-128"/>
              <a:cs typeface="Noto Sans Devanagari" panose="020B050204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白く濁っているインスリンは、毎回混ぜてから使いましょう。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ne-NP" sz="1400" dirty="0">
                <a:latin typeface="HG丸ｺﾞｼｯｸM-PRO"/>
                <a:ea typeface="HG丸ｺﾞｼｯｸM-PRO"/>
              </a:rPr>
              <a:t>  </a:t>
            </a:r>
            <a:r>
              <a:rPr lang="en-US" sz="1400" dirty="0">
                <a:latin typeface="HG丸ｺﾞｼｯｸM-PRO"/>
                <a:ea typeface="HG丸ｺﾞｼｯｸM-PRO"/>
              </a:rPr>
              <a:t> 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धमिलो सेतो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रंग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भएको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को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औषधीको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इन्सुलिन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प्रयोग गर्दा, हरेक पटक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उचित तरिकाले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हल्लाए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र </a:t>
            </a:r>
            <a:endParaRPr lang="en-US" sz="14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मात्र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प्रयोग ग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र्ने गरौं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en-US" altLang="ja-JP" sz="14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いつも新しい針で注射しましょう。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ne-NP" sz="1400" dirty="0">
                <a:latin typeface="HG丸ｺﾞｼｯｸM-PRO"/>
                <a:ea typeface="HG丸ｺﾞｼｯｸM-PRO"/>
              </a:rPr>
              <a:t>  </a:t>
            </a:r>
            <a:r>
              <a:rPr lang="en-US" sz="1400" dirty="0">
                <a:latin typeface="HG丸ｺﾞｼｯｸM-PRO"/>
                <a:ea typeface="HG丸ｺﾞｼｯｸM-PRO"/>
              </a:rPr>
              <a:t> 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हरेक पटक नयाँ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सुइको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प्रयोग गरी इन्जेक्सन लगाउ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ने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गरौं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 </a:t>
            </a:r>
            <a:endParaRPr lang="ja-JP" sz="1400" dirty="0">
              <a:latin typeface="Noto Sans Devanagari" panose="020B0502040504020204" pitchFamily="34" charset="0"/>
              <a:ea typeface="ＭＳ Ｐゴシック"/>
              <a:cs typeface="Noto Sans Devanagari" panose="020B050204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毎回針をつけた後、薬液が出るか確認した後に注射をしましょう。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en-US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इन्सुलिन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को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पेनमा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सुइ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फिट गरे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पछि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हरेक पटक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सुइको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टुप्पोबाट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औषधि निस्किन्छ वा निस्किँदैन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</a:p>
          <a:p>
            <a:pPr rtl="0"/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हेरेर मात्र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इन्जेक्सन लगाउ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ने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गरौं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ja-JP" sz="1400" dirty="0">
              <a:latin typeface="Noto Sans Devanagari" panose="020B0502040504020204" pitchFamily="34" charset="0"/>
              <a:ea typeface="ＭＳ Ｐゴシック"/>
              <a:cs typeface="Noto Sans Devanagari" panose="020B050204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使った針は決まった場所に捨てます。容器がいっぱいになったら病院などに持っていきます。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प्रयोग गरेको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सुइ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बताए बमोजिम राख्नुहोस्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प्रयोग गरेको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सुइ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राखेको भाँडा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भरिएमा अस्पताल </a:t>
            </a:r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</a:p>
          <a:p>
            <a:pPr rtl="0"/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ल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गेर बुझाउनुपर्छ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जथाभबी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फाल्नुहुँदैन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ja-JP" sz="1400" dirty="0">
              <a:latin typeface="Noto Sans Devanagari" panose="020B0502040504020204" pitchFamily="34" charset="0"/>
              <a:ea typeface="ＭＳ Ｐゴシック"/>
              <a:cs typeface="Noto Sans Devanagari" panose="020B050204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同じ場所に注射しないで、毎回違う場所に打ちましょう。</a:t>
            </a:r>
          </a:p>
          <a:p>
            <a:pPr rtl="0" fontAlgn="base"/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एकै ठाउँमा इन्जेक्सन नलगाई, हरेक पटक फरक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-फरक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ठाउँ</a:t>
            </a:r>
            <a:r>
              <a:rPr lang="ne-NP" sz="140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हरू</a:t>
            </a:r>
            <a:r>
              <a:rPr lang="ne-np" sz="140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मा लगाउ</a:t>
            </a:r>
            <a:r>
              <a:rPr lang="ne-NP" sz="140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ने गरौं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en-US" altLang="ja-JP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低血糖を何回もおこしたり、風邪などで食事が摂れないときは、早めに受診しましょう。</a:t>
            </a:r>
          </a:p>
          <a:p>
            <a:pPr rtl="0" fontAlgn="base"/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धेरै पटक 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रक्तता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(रगतमा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सुगरको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कमी)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भएमा वा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रुघा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लगायतका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कारण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हरूले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endParaRPr lang="en-US" sz="14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rtl="0" fontAlgn="base"/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खाना खान नस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क्ने अवस्थाहरूमा पुगेमा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चाँडै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अस्पताल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मा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ज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चाउँन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जानु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होस्।</a:t>
            </a:r>
            <a:endParaRPr lang="en-US" altLang="ja-JP" sz="14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外出のときは低血糖に備え、ブドウ糖や飴を持ちましょう。</a:t>
            </a:r>
          </a:p>
          <a:p>
            <a:pPr rtl="0" fontAlgn="base"/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घर बाहिर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भएको बेलामा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रक्तता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(रगतमा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सुगरको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कमी)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भएता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पनि तुरुन्तै</a:t>
            </a:r>
            <a:r>
              <a:rPr lang="en-US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</a:p>
          <a:p>
            <a:pPr rtl="0" fontAlgn="base"/>
            <a:r>
              <a:rPr lang="en-US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ग्ल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ू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कोज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,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क्यान्डी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खान मिल्ने गरी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आफूसँगै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सधै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ग्ल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ू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कोज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,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क्यान्डी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हरू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बोकेर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हिड्ने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गरौं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血糖を測っている人は、病院の先生に記録を見せましょう。</a:t>
            </a:r>
            <a:endParaRPr lang="en-US" altLang="ja-JP" sz="1400" dirty="0">
              <a:latin typeface="HG丸ｺﾞｼｯｸM-PRO"/>
              <a:ea typeface="HG丸ｺﾞｼｯｸM-PRO"/>
            </a:endParaRPr>
          </a:p>
          <a:p>
            <a:r>
              <a:rPr lang="en-US" sz="1400" dirty="0">
                <a:latin typeface="HG丸ｺﾞｼｯｸM-PRO"/>
                <a:ea typeface="HG丸ｺﾞｼｯｸM-PRO"/>
                <a:cs typeface="Noto Sans Devanagari" panose="020B0502040504020204" pitchFamily="34" charset="0"/>
              </a:rPr>
              <a:t>    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सुगर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लेबल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नापि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सानो पुस्तिकामा लेख्ने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गरेकाहरूले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अस्पतालको चिकित्सकलाई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त्यो पुस्तिका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endParaRPr lang="en-US" sz="14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देखाउ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ने गरौं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6632" y="1456492"/>
            <a:ext cx="3345788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ja-JP" altLang="en-US" sz="14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kumimoji="1" lang="ja-JP" altLang="en-US" sz="1400" b="1" dirty="0">
                <a:latin typeface="HG丸ｺﾞｼｯｸM-PRO"/>
                <a:ea typeface="HG丸ｺﾞｼｯｸM-PRO"/>
              </a:rPr>
              <a:t>安全に注射</a:t>
            </a:r>
            <a:r>
              <a:rPr lang="ja-JP" altLang="en-US" sz="1400" b="1" dirty="0">
                <a:latin typeface="HG丸ｺﾞｼｯｸM-PRO"/>
                <a:ea typeface="HG丸ｺﾞｼｯｸM-PRO"/>
              </a:rPr>
              <a:t>をするために</a:t>
            </a:r>
            <a:endParaRPr kumimoji="1" lang="ja-JP" altLang="en-US" sz="1400" b="1" dirty="0">
              <a:latin typeface="HG丸ｺﾞｼｯｸM-PRO"/>
              <a:ea typeface="HG丸ｺﾞｼｯｸM-PRO"/>
            </a:endParaRPr>
          </a:p>
          <a:p>
            <a:pPr rtl="0"/>
            <a:r>
              <a:rPr lang="en-US" sz="14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सुरक्षित तरिका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ले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इन्जेक्सन लगाउनको लागि</a:t>
            </a:r>
            <a:endParaRPr kumimoji="1" lang="ja-JP" altLang="en-US" sz="1400" b="1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</p:txBody>
      </p:sp>
      <p:pic>
        <p:nvPicPr>
          <p:cNvPr id="8" name="Picture 2" descr="http://www.tsubasa-ph.co.jp/ima/dayori1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211" y="1581622"/>
            <a:ext cx="806125" cy="81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34C18F2F-7698-4641-A3C8-A794ED7BCAAA}"/>
              </a:ext>
            </a:extLst>
          </p:cNvPr>
          <p:cNvSpPr/>
          <p:nvPr/>
        </p:nvSpPr>
        <p:spPr>
          <a:xfrm>
            <a:off x="260648" y="221182"/>
            <a:ext cx="6356008" cy="1174726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altLang="ja-JP" sz="1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3" name="図 4">
            <a:extLst>
              <a:ext uri="{FF2B5EF4-FFF2-40B4-BE49-F238E27FC236}">
                <a16:creationId xmlns:a16="http://schemas.microsoft.com/office/drawing/2014/main" id="{38097A28-CB5F-4D82-B866-1987BE345F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963" r="875" b="4762"/>
          <a:stretch/>
        </p:blipFill>
        <p:spPr>
          <a:xfrm>
            <a:off x="6093296" y="5436096"/>
            <a:ext cx="556988" cy="882053"/>
          </a:xfrm>
          <a:prstGeom prst="rect">
            <a:avLst/>
          </a:prstGeom>
        </p:spPr>
      </p:pic>
      <p:pic>
        <p:nvPicPr>
          <p:cNvPr id="12" name="図 4" descr="グラフィカル ユーザー インターフェイス&#10;&#10;説明は自動で生成されたものです">
            <a:extLst>
              <a:ext uri="{FF2B5EF4-FFF2-40B4-BE49-F238E27FC236}">
                <a16:creationId xmlns:a16="http://schemas.microsoft.com/office/drawing/2014/main" id="{D4BECDDE-DBB2-4296-BAB0-3C6B10FFAD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109" t="47032" r="20730" b="2740"/>
          <a:stretch/>
        </p:blipFill>
        <p:spPr>
          <a:xfrm>
            <a:off x="5949280" y="8316416"/>
            <a:ext cx="535925" cy="59431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C2C6E18-7E5D-4CDD-A4A4-64C1A1C401AB}"/>
              </a:ext>
            </a:extLst>
          </p:cNvPr>
          <p:cNvSpPr txBox="1"/>
          <p:nvPr/>
        </p:nvSpPr>
        <p:spPr>
          <a:xfrm>
            <a:off x="209415" y="357397"/>
            <a:ext cx="64305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7. 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インスリン・ＧＬＰ−１注射をする人へ</a:t>
            </a:r>
            <a:endParaRPr lang="en-US" altLang="ja-JP" sz="20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algn="ctr"/>
            <a:r>
              <a:rPr lang="en-US" altLang="ja-JP" sz="2000" b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7.</a:t>
            </a:r>
            <a:r>
              <a:rPr lang="ne-NP" altLang="ja-JP" sz="2000" b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आफैले </a:t>
            </a:r>
            <a:r>
              <a:rPr lang="ne-np" altLang="ja-JP" sz="20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इन्सुलिन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,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20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GLP−1</a:t>
            </a:r>
            <a:r>
              <a:rPr lang="ne-NP" altLang="ja-JP" sz="20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को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इन्जेक्सन लगाउने </a:t>
            </a:r>
            <a:r>
              <a:rPr lang="ne-NP" altLang="ja-JP" sz="2000" b="1" dirty="0"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बिरामी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ह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रूका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लागि</a:t>
            </a:r>
            <a:endParaRPr lang="en-US" altLang="ja-JP" sz="2000" b="1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17" name="Footer Placeholder 13">
            <a:extLst>
              <a:ext uri="{FF2B5EF4-FFF2-40B4-BE49-F238E27FC236}">
                <a16:creationId xmlns:a16="http://schemas.microsoft.com/office/drawing/2014/main" id="{F9E700E3-3B07-5EF1-AADE-D87380C44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4784" y="8947635"/>
            <a:ext cx="4275528" cy="235497"/>
          </a:xfrm>
        </p:spPr>
        <p:txBody>
          <a:bodyPr/>
          <a:lstStyle/>
          <a:p>
            <a:pPr rtl="0"/>
            <a:r>
              <a:rPr kumimoji="1" lang="en-US" altLang="ja-JP" sz="800" dirty="0"/>
              <a:t>7. </a:t>
            </a:r>
            <a:r>
              <a:rPr kumimoji="1" lang="ja-JP" altLang="en-US" sz="800" dirty="0"/>
              <a:t>インスリン・ＧＬＰ−１注射をする人へ </a:t>
            </a:r>
            <a:r>
              <a:rPr kumimoji="1" lang="en-US" altLang="ja-JP" sz="800" dirty="0" err="1"/>
              <a:t>आफैले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इन्सुलिन</a:t>
            </a:r>
            <a:r>
              <a:rPr kumimoji="1" lang="en-US" altLang="ja-JP" sz="800" dirty="0"/>
              <a:t>, GLP−</a:t>
            </a:r>
            <a:r>
              <a:rPr kumimoji="1" lang="en-US" altLang="ja-JP" sz="800" dirty="0" err="1"/>
              <a:t>1को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इन्जेक्सन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लगाउने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बिरामीहरू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लागि</a:t>
            </a:r>
            <a:endParaRPr kumimoji="1" lang="ja-JP" altLang="en-US" sz="800" dirty="0"/>
          </a:p>
        </p:txBody>
      </p:sp>
      <p:pic>
        <p:nvPicPr>
          <p:cNvPr id="13" name="Picture 15">
            <a:extLst>
              <a:ext uri="{FF2B5EF4-FFF2-40B4-BE49-F238E27FC236}">
                <a16:creationId xmlns:a16="http://schemas.microsoft.com/office/drawing/2014/main" id="{ECA6D511-B45C-E667-D206-E224D3E395C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18" name="テキスト ボックス 7">
            <a:extLst>
              <a:ext uri="{FF2B5EF4-FFF2-40B4-BE49-F238E27FC236}">
                <a16:creationId xmlns:a16="http://schemas.microsoft.com/office/drawing/2014/main" id="{0648F445-F475-091F-2927-4A0279E486EE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19" name="Slide Number Placeholder 11">
            <a:extLst>
              <a:ext uri="{FF2B5EF4-FFF2-40B4-BE49-F238E27FC236}">
                <a16:creationId xmlns:a16="http://schemas.microsoft.com/office/drawing/2014/main" id="{3E25AF64-4129-3685-DBCE-FB0FF4D94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1</a:t>
            </a:fld>
            <a:r>
              <a:rPr kumimoji="1" lang="en-US" altLang="ja-JP" dirty="0"/>
              <a:t>/1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44984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CA84F2-80D2-441F-93CF-919609490A3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C126F8-190C-4FBA-96EF-18E696C1E5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</Words>
  <Application>Microsoft Macintosh PowerPoint</Application>
  <PresentationFormat>画面に合わせる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游ゴシック</vt:lpstr>
      <vt:lpstr>Arial</vt:lpstr>
      <vt:lpstr>Calibri</vt:lpstr>
      <vt:lpstr>Noto Sans Devanagari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foot</dc:creator>
  <cp:lastModifiedBy>稲垣 典子</cp:lastModifiedBy>
  <cp:revision>171</cp:revision>
  <dcterms:created xsi:type="dcterms:W3CDTF">2014-06-03T01:50:40Z</dcterms:created>
  <dcterms:modified xsi:type="dcterms:W3CDTF">2022-10-06T07:12:01Z</dcterms:modified>
</cp:coreProperties>
</file>