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61" r:id="rId5"/>
    <p:sldId id="262" r:id="rId6"/>
    <p:sldId id="263" r:id="rId7"/>
  </p:sldIdLst>
  <p:sldSz cx="6858000" cy="9906000" type="A4"/>
  <p:notesSz cx="6805613" cy="9939338"/>
  <p:defaultTextStyle>
    <a:defPPr rtl="0">
      <a:defRPr lang="es-ES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0" name="作成者" initials="A" lastIdx="0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F4450D-C548-F041-B5C7-93281CC7803F}" v="13" dt="2025-09-16T03:18:48.7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46"/>
    <p:restoredTop sz="94782"/>
  </p:normalViewPr>
  <p:slideViewPr>
    <p:cSldViewPr>
      <p:cViewPr varScale="1">
        <p:scale>
          <a:sx n="72" d="100"/>
          <a:sy n="72" d="100"/>
        </p:scale>
        <p:origin x="1312" y="22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E985EAE4-CD2A-D14A-B80E-DE31A83FEC8A}"/>
    <pc:docChg chg="custSel modSld">
      <pc:chgData name="稲垣 典子" userId="75e47cb5-aee2-4599-8dc9-4d0088e0ed8e" providerId="ADAL" clId="{E985EAE4-CD2A-D14A-B80E-DE31A83FEC8A}" dt="2025-07-29T08:33:05.543" v="154" actId="255"/>
      <pc:docMkLst>
        <pc:docMk/>
      </pc:docMkLst>
      <pc:sldChg chg="addSp delSp modSp mod">
        <pc:chgData name="稲垣 典子" userId="75e47cb5-aee2-4599-8dc9-4d0088e0ed8e" providerId="ADAL" clId="{E985EAE4-CD2A-D14A-B80E-DE31A83FEC8A}" dt="2025-07-29T08:33:05.543" v="154" actId="255"/>
        <pc:sldMkLst>
          <pc:docMk/>
          <pc:sldMk cId="3777779434" sldId="261"/>
        </pc:sldMkLst>
      </pc:sldChg>
      <pc:sldChg chg="addSp delSp modSp mod">
        <pc:chgData name="稲垣 典子" userId="75e47cb5-aee2-4599-8dc9-4d0088e0ed8e" providerId="ADAL" clId="{E985EAE4-CD2A-D14A-B80E-DE31A83FEC8A}" dt="2025-07-29T08:32:08.843" v="138" actId="478"/>
        <pc:sldMkLst>
          <pc:docMk/>
          <pc:sldMk cId="943607056" sldId="262"/>
        </pc:sldMkLst>
      </pc:sldChg>
      <pc:sldChg chg="addSp delSp modSp mod">
        <pc:chgData name="稲垣 典子" userId="75e47cb5-aee2-4599-8dc9-4d0088e0ed8e" providerId="ADAL" clId="{E985EAE4-CD2A-D14A-B80E-DE31A83FEC8A}" dt="2025-07-29T08:32:00.324" v="136" actId="478"/>
        <pc:sldMkLst>
          <pc:docMk/>
          <pc:sldMk cId="3665481058" sldId="263"/>
        </pc:sldMkLst>
      </pc:sldChg>
      <pc:sldChg chg="addSp delSp modSp mod">
        <pc:chgData name="稲垣 典子" userId="75e47cb5-aee2-4599-8dc9-4d0088e0ed8e" providerId="ADAL" clId="{E985EAE4-CD2A-D14A-B80E-DE31A83FEC8A}" dt="2025-07-29T08:32:04.146" v="137" actId="478"/>
        <pc:sldMkLst>
          <pc:docMk/>
          <pc:sldMk cId="1507218344" sldId="264"/>
        </pc:sldMkLst>
      </pc:sldChg>
    </pc:docChg>
  </pc:docChgLst>
  <pc:docChgLst>
    <pc:chgData name="稲垣 典子" userId="75e47cb5-aee2-4599-8dc9-4d0088e0ed8e" providerId="ADAL" clId="{FF645CAF-D9F4-964A-898E-0574A0C8DD52}"/>
    <pc:docChg chg="undo custSel modSld modMainMaster modNotesMaster">
      <pc:chgData name="稲垣 典子" userId="75e47cb5-aee2-4599-8dc9-4d0088e0ed8e" providerId="ADAL" clId="{FF645CAF-D9F4-964A-898E-0574A0C8DD52}" dt="2025-05-02T09:05:51.841" v="29" actId="478"/>
      <pc:docMkLst>
        <pc:docMk/>
      </pc:docMkLst>
      <pc:sldChg chg="addSp delSp modSp mod modNotes">
        <pc:chgData name="稲垣 典子" userId="75e47cb5-aee2-4599-8dc9-4d0088e0ed8e" providerId="ADAL" clId="{FF645CAF-D9F4-964A-898E-0574A0C8DD52}" dt="2025-05-02T09:05:51.841" v="29" actId="478"/>
        <pc:sldMkLst>
          <pc:docMk/>
          <pc:sldMk cId="3777779434" sldId="261"/>
        </pc:sldMkLst>
      </pc:sldChg>
      <pc:sldChg chg="modSp modNotes">
        <pc:chgData name="稲垣 典子" userId="75e47cb5-aee2-4599-8dc9-4d0088e0ed8e" providerId="ADAL" clId="{FF645CAF-D9F4-964A-898E-0574A0C8DD52}" dt="2025-05-02T06:22:25.947" v="5"/>
        <pc:sldMkLst>
          <pc:docMk/>
          <pc:sldMk cId="943607056" sldId="262"/>
        </pc:sldMkLst>
      </pc:sldChg>
      <pc:sldChg chg="modSp modNotes">
        <pc:chgData name="稲垣 典子" userId="75e47cb5-aee2-4599-8dc9-4d0088e0ed8e" providerId="ADAL" clId="{FF645CAF-D9F4-964A-898E-0574A0C8DD52}" dt="2025-05-02T06:22:25.947" v="5"/>
        <pc:sldMkLst>
          <pc:docMk/>
          <pc:sldMk cId="3665481058" sldId="263"/>
        </pc:sldMkLst>
      </pc:sldChg>
      <pc:sldChg chg="modSp modNotes">
        <pc:chgData name="稲垣 典子" userId="75e47cb5-aee2-4599-8dc9-4d0088e0ed8e" providerId="ADAL" clId="{FF645CAF-D9F4-964A-898E-0574A0C8DD52}" dt="2025-05-02T06:22:25.947" v="5"/>
        <pc:sldMkLst>
          <pc:docMk/>
          <pc:sldMk cId="1507218344" sldId="264"/>
        </pc:sldMkLst>
      </pc:sldChg>
      <pc:sldMasterChg chg="modSp modSldLayout">
        <pc:chgData name="稲垣 典子" userId="75e47cb5-aee2-4599-8dc9-4d0088e0ed8e" providerId="ADAL" clId="{FF645CAF-D9F4-964A-898E-0574A0C8DD52}" dt="2025-05-02T06:22:25.947" v="5"/>
        <pc:sldMasterMkLst>
          <pc:docMk/>
          <pc:sldMasterMk cId="3276037556" sldId="2147483648"/>
        </pc:sldMasterMkLst>
        <pc:sldLayoutChg chg="modSp">
          <pc:chgData name="稲垣 典子" userId="75e47cb5-aee2-4599-8dc9-4d0088e0ed8e" providerId="ADAL" clId="{FF645CAF-D9F4-964A-898E-0574A0C8DD52}" dt="2025-05-02T06:22:25.947" v="5"/>
          <pc:sldLayoutMkLst>
            <pc:docMk/>
            <pc:sldMasterMk cId="3276037556" sldId="2147483648"/>
            <pc:sldLayoutMk cId="1326735494" sldId="2147483649"/>
          </pc:sldLayoutMkLst>
        </pc:sldLayoutChg>
        <pc:sldLayoutChg chg="modSp">
          <pc:chgData name="稲垣 典子" userId="75e47cb5-aee2-4599-8dc9-4d0088e0ed8e" providerId="ADAL" clId="{FF645CAF-D9F4-964A-898E-0574A0C8DD52}" dt="2025-05-02T06:22:25.947" v="5"/>
          <pc:sldLayoutMkLst>
            <pc:docMk/>
            <pc:sldMasterMk cId="3276037556" sldId="2147483648"/>
            <pc:sldLayoutMk cId="2027102946" sldId="2147483651"/>
          </pc:sldLayoutMkLst>
        </pc:sldLayoutChg>
        <pc:sldLayoutChg chg="modSp">
          <pc:chgData name="稲垣 典子" userId="75e47cb5-aee2-4599-8dc9-4d0088e0ed8e" providerId="ADAL" clId="{FF645CAF-D9F4-964A-898E-0574A0C8DD52}" dt="2025-05-02T06:22:25.947" v="5"/>
          <pc:sldLayoutMkLst>
            <pc:docMk/>
            <pc:sldMasterMk cId="3276037556" sldId="2147483648"/>
            <pc:sldLayoutMk cId="1182197340" sldId="2147483652"/>
          </pc:sldLayoutMkLst>
        </pc:sldLayoutChg>
        <pc:sldLayoutChg chg="modSp">
          <pc:chgData name="稲垣 典子" userId="75e47cb5-aee2-4599-8dc9-4d0088e0ed8e" providerId="ADAL" clId="{FF645CAF-D9F4-964A-898E-0574A0C8DD52}" dt="2025-05-02T06:22:25.947" v="5"/>
          <pc:sldLayoutMkLst>
            <pc:docMk/>
            <pc:sldMasterMk cId="3276037556" sldId="2147483648"/>
            <pc:sldLayoutMk cId="1954884603" sldId="2147483653"/>
          </pc:sldLayoutMkLst>
        </pc:sldLayoutChg>
        <pc:sldLayoutChg chg="modSp">
          <pc:chgData name="稲垣 典子" userId="75e47cb5-aee2-4599-8dc9-4d0088e0ed8e" providerId="ADAL" clId="{FF645CAF-D9F4-964A-898E-0574A0C8DD52}" dt="2025-05-02T06:22:25.947" v="5"/>
          <pc:sldLayoutMkLst>
            <pc:docMk/>
            <pc:sldMasterMk cId="3276037556" sldId="2147483648"/>
            <pc:sldLayoutMk cId="3509623553" sldId="2147483656"/>
          </pc:sldLayoutMkLst>
        </pc:sldLayoutChg>
        <pc:sldLayoutChg chg="modSp">
          <pc:chgData name="稲垣 典子" userId="75e47cb5-aee2-4599-8dc9-4d0088e0ed8e" providerId="ADAL" clId="{FF645CAF-D9F4-964A-898E-0574A0C8DD52}" dt="2025-05-02T06:22:25.947" v="5"/>
          <pc:sldLayoutMkLst>
            <pc:docMk/>
            <pc:sldMasterMk cId="3276037556" sldId="2147483648"/>
            <pc:sldLayoutMk cId="1321273508" sldId="2147483657"/>
          </pc:sldLayoutMkLst>
        </pc:sldLayoutChg>
        <pc:sldLayoutChg chg="modSp">
          <pc:chgData name="稲垣 典子" userId="75e47cb5-aee2-4599-8dc9-4d0088e0ed8e" providerId="ADAL" clId="{FF645CAF-D9F4-964A-898E-0574A0C8DD52}" dt="2025-05-02T06:22:25.947" v="5"/>
          <pc:sldLayoutMkLst>
            <pc:docMk/>
            <pc:sldMasterMk cId="3276037556" sldId="2147483648"/>
            <pc:sldLayoutMk cId="658008435" sldId="2147483659"/>
          </pc:sldLayoutMkLst>
        </pc:sldLayoutChg>
      </pc:sldMasterChg>
    </pc:docChg>
  </pc:docChgLst>
  <pc:docChgLst>
    <pc:chgData name="稲垣 典子" userId="75e47cb5-aee2-4599-8dc9-4d0088e0ed8e" providerId="ADAL" clId="{44BC522E-6FFE-0B4E-8CFA-BB40F6DBCED5}"/>
    <pc:docChg chg="custSel modSld modMainMaster modNotesMaster">
      <pc:chgData name="稲垣 典子" userId="75e47cb5-aee2-4599-8dc9-4d0088e0ed8e" providerId="ADAL" clId="{44BC522E-6FFE-0B4E-8CFA-BB40F6DBCED5}" dt="2025-07-29T06:32:10.857" v="2" actId="478"/>
      <pc:docMkLst>
        <pc:docMk/>
      </pc:docMkLst>
      <pc:sldChg chg="addSp delSp modSp mod modNotes">
        <pc:chgData name="稲垣 典子" userId="75e47cb5-aee2-4599-8dc9-4d0088e0ed8e" providerId="ADAL" clId="{44BC522E-6FFE-0B4E-8CFA-BB40F6DBCED5}" dt="2025-07-29T06:32:10.857" v="2" actId="478"/>
        <pc:sldMkLst>
          <pc:docMk/>
          <pc:sldMk cId="3777779434" sldId="261"/>
        </pc:sldMkLst>
      </pc:sldChg>
      <pc:sldChg chg="modSp modNotes">
        <pc:chgData name="稲垣 典子" userId="75e47cb5-aee2-4599-8dc9-4d0088e0ed8e" providerId="ADAL" clId="{44BC522E-6FFE-0B4E-8CFA-BB40F6DBCED5}" dt="2025-07-29T06:31:56.327" v="0"/>
        <pc:sldMkLst>
          <pc:docMk/>
          <pc:sldMk cId="943607056" sldId="262"/>
        </pc:sldMkLst>
      </pc:sldChg>
      <pc:sldChg chg="modSp modNotes">
        <pc:chgData name="稲垣 典子" userId="75e47cb5-aee2-4599-8dc9-4d0088e0ed8e" providerId="ADAL" clId="{44BC522E-6FFE-0B4E-8CFA-BB40F6DBCED5}" dt="2025-07-29T06:31:56.327" v="0"/>
        <pc:sldMkLst>
          <pc:docMk/>
          <pc:sldMk cId="3665481058" sldId="263"/>
        </pc:sldMkLst>
      </pc:sldChg>
      <pc:sldChg chg="modSp modNotes">
        <pc:chgData name="稲垣 典子" userId="75e47cb5-aee2-4599-8dc9-4d0088e0ed8e" providerId="ADAL" clId="{44BC522E-6FFE-0B4E-8CFA-BB40F6DBCED5}" dt="2025-07-29T06:31:56.327" v="0"/>
        <pc:sldMkLst>
          <pc:docMk/>
          <pc:sldMk cId="1507218344" sldId="264"/>
        </pc:sldMkLst>
      </pc:sldChg>
      <pc:sldMasterChg chg="modSp modSldLayout">
        <pc:chgData name="稲垣 典子" userId="75e47cb5-aee2-4599-8dc9-4d0088e0ed8e" providerId="ADAL" clId="{44BC522E-6FFE-0B4E-8CFA-BB40F6DBCED5}" dt="2025-07-29T06:31:56.327" v="0"/>
        <pc:sldMasterMkLst>
          <pc:docMk/>
          <pc:sldMasterMk cId="3276037556" sldId="2147483648"/>
        </pc:sldMasterMkLst>
        <pc:sldLayoutChg chg="modSp">
          <pc:chgData name="稲垣 典子" userId="75e47cb5-aee2-4599-8dc9-4d0088e0ed8e" providerId="ADAL" clId="{44BC522E-6FFE-0B4E-8CFA-BB40F6DBCED5}" dt="2025-07-29T06:31:56.327" v="0"/>
          <pc:sldLayoutMkLst>
            <pc:docMk/>
            <pc:sldMasterMk cId="3276037556" sldId="2147483648"/>
            <pc:sldLayoutMk cId="1326735494" sldId="2147483649"/>
          </pc:sldLayoutMkLst>
        </pc:sldLayoutChg>
        <pc:sldLayoutChg chg="modSp">
          <pc:chgData name="稲垣 典子" userId="75e47cb5-aee2-4599-8dc9-4d0088e0ed8e" providerId="ADAL" clId="{44BC522E-6FFE-0B4E-8CFA-BB40F6DBCED5}" dt="2025-07-29T06:31:56.327" v="0"/>
          <pc:sldLayoutMkLst>
            <pc:docMk/>
            <pc:sldMasterMk cId="3276037556" sldId="2147483648"/>
            <pc:sldLayoutMk cId="2027102946" sldId="2147483651"/>
          </pc:sldLayoutMkLst>
        </pc:sldLayoutChg>
        <pc:sldLayoutChg chg="modSp">
          <pc:chgData name="稲垣 典子" userId="75e47cb5-aee2-4599-8dc9-4d0088e0ed8e" providerId="ADAL" clId="{44BC522E-6FFE-0B4E-8CFA-BB40F6DBCED5}" dt="2025-07-29T06:31:56.327" v="0"/>
          <pc:sldLayoutMkLst>
            <pc:docMk/>
            <pc:sldMasterMk cId="3276037556" sldId="2147483648"/>
            <pc:sldLayoutMk cId="1182197340" sldId="2147483652"/>
          </pc:sldLayoutMkLst>
        </pc:sldLayoutChg>
        <pc:sldLayoutChg chg="modSp">
          <pc:chgData name="稲垣 典子" userId="75e47cb5-aee2-4599-8dc9-4d0088e0ed8e" providerId="ADAL" clId="{44BC522E-6FFE-0B4E-8CFA-BB40F6DBCED5}" dt="2025-07-29T06:31:56.327" v="0"/>
          <pc:sldLayoutMkLst>
            <pc:docMk/>
            <pc:sldMasterMk cId="3276037556" sldId="2147483648"/>
            <pc:sldLayoutMk cId="1954884603" sldId="2147483653"/>
          </pc:sldLayoutMkLst>
        </pc:sldLayoutChg>
        <pc:sldLayoutChg chg="modSp">
          <pc:chgData name="稲垣 典子" userId="75e47cb5-aee2-4599-8dc9-4d0088e0ed8e" providerId="ADAL" clId="{44BC522E-6FFE-0B4E-8CFA-BB40F6DBCED5}" dt="2025-07-29T06:31:56.327" v="0"/>
          <pc:sldLayoutMkLst>
            <pc:docMk/>
            <pc:sldMasterMk cId="3276037556" sldId="2147483648"/>
            <pc:sldLayoutMk cId="3509623553" sldId="2147483656"/>
          </pc:sldLayoutMkLst>
        </pc:sldLayoutChg>
        <pc:sldLayoutChg chg="modSp">
          <pc:chgData name="稲垣 典子" userId="75e47cb5-aee2-4599-8dc9-4d0088e0ed8e" providerId="ADAL" clId="{44BC522E-6FFE-0B4E-8CFA-BB40F6DBCED5}" dt="2025-07-29T06:31:56.327" v="0"/>
          <pc:sldLayoutMkLst>
            <pc:docMk/>
            <pc:sldMasterMk cId="3276037556" sldId="2147483648"/>
            <pc:sldLayoutMk cId="1321273508" sldId="2147483657"/>
          </pc:sldLayoutMkLst>
        </pc:sldLayoutChg>
        <pc:sldLayoutChg chg="modSp">
          <pc:chgData name="稲垣 典子" userId="75e47cb5-aee2-4599-8dc9-4d0088e0ed8e" providerId="ADAL" clId="{44BC522E-6FFE-0B4E-8CFA-BB40F6DBCED5}" dt="2025-07-29T06:31:56.327" v="0"/>
          <pc:sldLayoutMkLst>
            <pc:docMk/>
            <pc:sldMasterMk cId="3276037556" sldId="2147483648"/>
            <pc:sldLayoutMk cId="658008435" sldId="2147483659"/>
          </pc:sldLayoutMkLst>
        </pc:sldLayoutChg>
      </pc:sldMasterChg>
    </pc:docChg>
  </pc:docChgLst>
  <pc:docChgLst>
    <pc:chgData name="稲垣 典子" userId="75e47cb5-aee2-4599-8dc9-4d0088e0ed8e" providerId="ADAL" clId="{969CCDE7-07FA-544A-94BB-297DD54908B4}"/>
    <pc:docChg chg="undo custSel delSld modSld">
      <pc:chgData name="稲垣 典子" userId="75e47cb5-aee2-4599-8dc9-4d0088e0ed8e" providerId="ADAL" clId="{969CCDE7-07FA-544A-94BB-297DD54908B4}" dt="2025-09-16T14:28:49.648" v="1237" actId="1036"/>
      <pc:docMkLst>
        <pc:docMk/>
      </pc:docMkLst>
      <pc:sldChg chg="addSp delSp modSp mod">
        <pc:chgData name="稲垣 典子" userId="75e47cb5-aee2-4599-8dc9-4d0088e0ed8e" providerId="ADAL" clId="{969CCDE7-07FA-544A-94BB-297DD54908B4}" dt="2025-09-16T14:28:49.648" v="1237" actId="1036"/>
        <pc:sldMkLst>
          <pc:docMk/>
          <pc:sldMk cId="3777779434" sldId="261"/>
        </pc:sldMkLst>
        <pc:spChg chg="mod">
          <ac:chgData name="稲垣 典子" userId="75e47cb5-aee2-4599-8dc9-4d0088e0ed8e" providerId="ADAL" clId="{969CCDE7-07FA-544A-94BB-297DD54908B4}" dt="2025-08-29T08:22:51.437" v="477" actId="1038"/>
          <ac:spMkLst>
            <pc:docMk/>
            <pc:sldMk cId="3777779434" sldId="261"/>
            <ac:spMk id="3" creationId="{EDCD71B7-C679-AC4F-A097-EEA61249D4C7}"/>
          </ac:spMkLst>
        </pc:spChg>
        <pc:spChg chg="mod">
          <ac:chgData name="稲垣 典子" userId="75e47cb5-aee2-4599-8dc9-4d0088e0ed8e" providerId="ADAL" clId="{969CCDE7-07FA-544A-94BB-297DD54908B4}" dt="2025-08-29T08:32:21.950" v="525" actId="2711"/>
          <ac:spMkLst>
            <pc:docMk/>
            <pc:sldMk cId="3777779434" sldId="261"/>
            <ac:spMk id="4" creationId="{00000000-0000-0000-0000-000000000000}"/>
          </ac:spMkLst>
        </pc:spChg>
        <pc:spChg chg="add del mod">
          <ac:chgData name="稲垣 典子" userId="75e47cb5-aee2-4599-8dc9-4d0088e0ed8e" providerId="ADAL" clId="{969CCDE7-07FA-544A-94BB-297DD54908B4}" dt="2025-09-16T03:18:44.719" v="1232"/>
          <ac:spMkLst>
            <pc:docMk/>
            <pc:sldMk cId="3777779434" sldId="261"/>
            <ac:spMk id="5" creationId="{CCB2F765-4111-7B45-A5BA-AECA3196430D}"/>
          </ac:spMkLst>
        </pc:spChg>
        <pc:spChg chg="mod">
          <ac:chgData name="稲垣 典子" userId="75e47cb5-aee2-4599-8dc9-4d0088e0ed8e" providerId="ADAL" clId="{969CCDE7-07FA-544A-94BB-297DD54908B4}" dt="2025-09-16T14:28:49.648" v="1237" actId="1036"/>
          <ac:spMkLst>
            <pc:docMk/>
            <pc:sldMk cId="3777779434" sldId="261"/>
            <ac:spMk id="6" creationId="{FE8593A0-7AEE-44D0-3DFC-513B3C40DABF}"/>
          </ac:spMkLst>
        </pc:spChg>
        <pc:spChg chg="mod">
          <ac:chgData name="稲垣 典子" userId="75e47cb5-aee2-4599-8dc9-4d0088e0ed8e" providerId="ADAL" clId="{969CCDE7-07FA-544A-94BB-297DD54908B4}" dt="2025-08-29T08:19:15.773" v="391" actId="255"/>
          <ac:spMkLst>
            <pc:docMk/>
            <pc:sldMk cId="3777779434" sldId="261"/>
            <ac:spMk id="7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8-29T08:23:11.332" v="482" actId="1037"/>
          <ac:spMkLst>
            <pc:docMk/>
            <pc:sldMk cId="3777779434" sldId="261"/>
            <ac:spMk id="8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6T03:17:13.300" v="1203" actId="1038"/>
          <ac:spMkLst>
            <pc:docMk/>
            <pc:sldMk cId="3777779434" sldId="261"/>
            <ac:spMk id="9" creationId="{F594997E-8EAB-F6CA-9D1B-2C18FF53120E}"/>
          </ac:spMkLst>
        </pc:spChg>
        <pc:spChg chg="mod">
          <ac:chgData name="稲垣 典子" userId="75e47cb5-aee2-4599-8dc9-4d0088e0ed8e" providerId="ADAL" clId="{969CCDE7-07FA-544A-94BB-297DD54908B4}" dt="2025-09-16T13:21:55.639" v="1235" actId="1076"/>
          <ac:spMkLst>
            <pc:docMk/>
            <pc:sldMk cId="3777779434" sldId="261"/>
            <ac:spMk id="11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8-29T08:20:01.723" v="397" actId="255"/>
          <ac:spMkLst>
            <pc:docMk/>
            <pc:sldMk cId="3777779434" sldId="261"/>
            <ac:spMk id="19" creationId="{F967B3D1-4010-AC40-8B97-D4209BAC0481}"/>
          </ac:spMkLst>
        </pc:spChg>
        <pc:spChg chg="mod">
          <ac:chgData name="稲垣 典子" userId="75e47cb5-aee2-4599-8dc9-4d0088e0ed8e" providerId="ADAL" clId="{969CCDE7-07FA-544A-94BB-297DD54908B4}" dt="2025-08-29T08:19:52.305" v="395" actId="255"/>
          <ac:spMkLst>
            <pc:docMk/>
            <pc:sldMk cId="3777779434" sldId="261"/>
            <ac:spMk id="20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8-29T08:19:35.857" v="393" actId="255"/>
          <ac:spMkLst>
            <pc:docMk/>
            <pc:sldMk cId="3777779434" sldId="261"/>
            <ac:spMk id="21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8-29T08:23:15.132" v="484" actId="1037"/>
          <ac:spMkLst>
            <pc:docMk/>
            <pc:sldMk cId="3777779434" sldId="261"/>
            <ac:spMk id="22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8-29T08:23:13.233" v="483" actId="1037"/>
          <ac:spMkLst>
            <pc:docMk/>
            <pc:sldMk cId="3777779434" sldId="261"/>
            <ac:spMk id="24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6T03:16:30.694" v="1197" actId="20577"/>
          <ac:spMkLst>
            <pc:docMk/>
            <pc:sldMk cId="3777779434" sldId="261"/>
            <ac:spMk id="28" creationId="{F7E1C077-A7EE-D7C9-1D1A-278147C58CA8}"/>
          </ac:spMkLst>
        </pc:spChg>
        <pc:grpChg chg="add mod">
          <ac:chgData name="稲垣 典子" userId="75e47cb5-aee2-4599-8dc9-4d0088e0ed8e" providerId="ADAL" clId="{969CCDE7-07FA-544A-94BB-297DD54908B4}" dt="2025-08-29T08:23:42.534" v="490" actId="1037"/>
          <ac:grpSpMkLst>
            <pc:docMk/>
            <pc:sldMk cId="3777779434" sldId="261"/>
            <ac:grpSpMk id="2" creationId="{EFED923F-7DC8-CDAB-14D4-8925A0703649}"/>
          </ac:grpSpMkLst>
        </pc:grpChg>
        <pc:picChg chg="mod">
          <ac:chgData name="稲垣 典子" userId="75e47cb5-aee2-4599-8dc9-4d0088e0ed8e" providerId="ADAL" clId="{969CCDE7-07FA-544A-94BB-297DD54908B4}" dt="2025-09-16T03:17:33.009" v="1209" actId="1035"/>
          <ac:picMkLst>
            <pc:docMk/>
            <pc:sldMk cId="3777779434" sldId="261"/>
            <ac:picMk id="12" creationId="{212371D6-5153-5A25-8494-55C2E8DBB371}"/>
          </ac:picMkLst>
        </pc:picChg>
        <pc:picChg chg="mod">
          <ac:chgData name="稲垣 典子" userId="75e47cb5-aee2-4599-8dc9-4d0088e0ed8e" providerId="ADAL" clId="{969CCDE7-07FA-544A-94BB-297DD54908B4}" dt="2025-08-29T08:23:09.023" v="480" actId="1037"/>
          <ac:picMkLst>
            <pc:docMk/>
            <pc:sldMk cId="3777779434" sldId="261"/>
            <ac:picMk id="13" creationId="{00000000-0000-0000-0000-000000000000}"/>
          </ac:picMkLst>
        </pc:picChg>
      </pc:sldChg>
      <pc:sldChg chg="addSp delSp modSp mod">
        <pc:chgData name="稲垣 典子" userId="75e47cb5-aee2-4599-8dc9-4d0088e0ed8e" providerId="ADAL" clId="{969CCDE7-07FA-544A-94BB-297DD54908B4}" dt="2025-09-16T03:18:47.308" v="1233"/>
        <pc:sldMkLst>
          <pc:docMk/>
          <pc:sldMk cId="943607056" sldId="262"/>
        </pc:sldMkLst>
        <pc:spChg chg="mod topLvl">
          <ac:chgData name="稲垣 典子" userId="75e47cb5-aee2-4599-8dc9-4d0088e0ed8e" providerId="ADAL" clId="{969CCDE7-07FA-544A-94BB-297DD54908B4}" dt="2025-09-16T02:57:09.944" v="894" actId="14100"/>
          <ac:spMkLst>
            <pc:docMk/>
            <pc:sldMk cId="943607056" sldId="262"/>
            <ac:spMk id="3" creationId="{00000000-0000-0000-0000-000000000000}"/>
          </ac:spMkLst>
        </pc:spChg>
        <pc:spChg chg="mod topLvl">
          <ac:chgData name="稲垣 典子" userId="75e47cb5-aee2-4599-8dc9-4d0088e0ed8e" providerId="ADAL" clId="{969CCDE7-07FA-544A-94BB-297DD54908B4}" dt="2025-09-16T03:18:24.313" v="1218" actId="1076"/>
          <ac:spMkLst>
            <pc:docMk/>
            <pc:sldMk cId="943607056" sldId="262"/>
            <ac:spMk id="4" creationId="{00000000-0000-0000-0000-000000000000}"/>
          </ac:spMkLst>
        </pc:spChg>
        <pc:spChg chg="add mod">
          <ac:chgData name="稲垣 典子" userId="75e47cb5-aee2-4599-8dc9-4d0088e0ed8e" providerId="ADAL" clId="{969CCDE7-07FA-544A-94BB-297DD54908B4}" dt="2025-09-16T02:59:48.161" v="925" actId="1076"/>
          <ac:spMkLst>
            <pc:docMk/>
            <pc:sldMk cId="943607056" sldId="262"/>
            <ac:spMk id="6" creationId="{45CFA7F5-668F-5CD3-3029-31C8159F9F35}"/>
          </ac:spMkLst>
        </pc:spChg>
        <pc:spChg chg="del">
          <ac:chgData name="稲垣 典子" userId="75e47cb5-aee2-4599-8dc9-4d0088e0ed8e" providerId="ADAL" clId="{969CCDE7-07FA-544A-94BB-297DD54908B4}" dt="2025-09-16T03:18:30.745" v="1222" actId="478"/>
          <ac:spMkLst>
            <pc:docMk/>
            <pc:sldMk cId="943607056" sldId="262"/>
            <ac:spMk id="10" creationId="{19F167A6-BBAD-277B-A548-8936579DD8F1}"/>
          </ac:spMkLst>
        </pc:spChg>
        <pc:spChg chg="mod">
          <ac:chgData name="稲垣 典子" userId="75e47cb5-aee2-4599-8dc9-4d0088e0ed8e" providerId="ADAL" clId="{969CCDE7-07FA-544A-94BB-297DD54908B4}" dt="2025-09-16T03:16:16.464" v="1193" actId="20577"/>
          <ac:spMkLst>
            <pc:docMk/>
            <pc:sldMk cId="943607056" sldId="262"/>
            <ac:spMk id="11" creationId="{9392CB30-6E2E-708B-570D-72D56C5EA324}"/>
          </ac:spMkLst>
        </pc:spChg>
        <pc:spChg chg="mod topLvl">
          <ac:chgData name="稲垣 典子" userId="75e47cb5-aee2-4599-8dc9-4d0088e0ed8e" providerId="ADAL" clId="{969CCDE7-07FA-544A-94BB-297DD54908B4}" dt="2025-09-16T02:55:58.078" v="876" actId="14100"/>
          <ac:spMkLst>
            <pc:docMk/>
            <pc:sldMk cId="943607056" sldId="262"/>
            <ac:spMk id="12" creationId="{B349F07E-EB56-39FB-44C0-2A790F895269}"/>
          </ac:spMkLst>
        </pc:spChg>
        <pc:spChg chg="mod topLvl">
          <ac:chgData name="稲垣 典子" userId="75e47cb5-aee2-4599-8dc9-4d0088e0ed8e" providerId="ADAL" clId="{969CCDE7-07FA-544A-94BB-297DD54908B4}" dt="2025-09-16T02:54:26.855" v="855" actId="1035"/>
          <ac:spMkLst>
            <pc:docMk/>
            <pc:sldMk cId="943607056" sldId="262"/>
            <ac:spMk id="13" creationId="{2AE55B04-29A8-3C65-5583-C98E1A240F32}"/>
          </ac:spMkLst>
        </pc:spChg>
        <pc:spChg chg="mod topLvl">
          <ac:chgData name="稲垣 典子" userId="75e47cb5-aee2-4599-8dc9-4d0088e0ed8e" providerId="ADAL" clId="{969CCDE7-07FA-544A-94BB-297DD54908B4}" dt="2025-09-16T02:55:19.130" v="867" actId="1076"/>
          <ac:spMkLst>
            <pc:docMk/>
            <pc:sldMk cId="943607056" sldId="262"/>
            <ac:spMk id="14" creationId="{E65C18F1-3609-E12E-257C-7658591F0494}"/>
          </ac:spMkLst>
        </pc:spChg>
        <pc:spChg chg="mod topLvl">
          <ac:chgData name="稲垣 典子" userId="75e47cb5-aee2-4599-8dc9-4d0088e0ed8e" providerId="ADAL" clId="{969CCDE7-07FA-544A-94BB-297DD54908B4}" dt="2025-09-16T02:54:20.627" v="853" actId="1076"/>
          <ac:spMkLst>
            <pc:docMk/>
            <pc:sldMk cId="943607056" sldId="262"/>
            <ac:spMk id="15" creationId="{5C07270B-FC85-A58E-4845-97C2DC9948DD}"/>
          </ac:spMkLst>
        </pc:spChg>
        <pc:spChg chg="mod topLvl">
          <ac:chgData name="稲垣 典子" userId="75e47cb5-aee2-4599-8dc9-4d0088e0ed8e" providerId="ADAL" clId="{969CCDE7-07FA-544A-94BB-297DD54908B4}" dt="2025-09-16T02:57:25.327" v="899" actId="1076"/>
          <ac:spMkLst>
            <pc:docMk/>
            <pc:sldMk cId="943607056" sldId="262"/>
            <ac:spMk id="19" creationId="{00000000-0000-0000-0000-000000000000}"/>
          </ac:spMkLst>
        </pc:spChg>
        <pc:spChg chg="mod topLvl">
          <ac:chgData name="稲垣 典子" userId="75e47cb5-aee2-4599-8dc9-4d0088e0ed8e" providerId="ADAL" clId="{969CCDE7-07FA-544A-94BB-297DD54908B4}" dt="2025-09-16T02:57:37.362" v="900" actId="14100"/>
          <ac:spMkLst>
            <pc:docMk/>
            <pc:sldMk cId="943607056" sldId="262"/>
            <ac:spMk id="20" creationId="{00000000-0000-0000-0000-000000000000}"/>
          </ac:spMkLst>
        </pc:spChg>
        <pc:spChg chg="mod topLvl">
          <ac:chgData name="稲垣 典子" userId="75e47cb5-aee2-4599-8dc9-4d0088e0ed8e" providerId="ADAL" clId="{969CCDE7-07FA-544A-94BB-297DD54908B4}" dt="2025-09-16T02:45:24.811" v="668" actId="165"/>
          <ac:spMkLst>
            <pc:docMk/>
            <pc:sldMk cId="943607056" sldId="262"/>
            <ac:spMk id="22" creationId="{00000000-0000-0000-0000-000000000000}"/>
          </ac:spMkLst>
        </pc:spChg>
        <pc:spChg chg="mod topLvl">
          <ac:chgData name="稲垣 典子" userId="75e47cb5-aee2-4599-8dc9-4d0088e0ed8e" providerId="ADAL" clId="{969CCDE7-07FA-544A-94BB-297DD54908B4}" dt="2025-09-16T02:45:24.811" v="668" actId="165"/>
          <ac:spMkLst>
            <pc:docMk/>
            <pc:sldMk cId="943607056" sldId="262"/>
            <ac:spMk id="23" creationId="{00000000-0000-0000-0000-000000000000}"/>
          </ac:spMkLst>
        </pc:spChg>
        <pc:spChg chg="mod topLvl">
          <ac:chgData name="稲垣 典子" userId="75e47cb5-aee2-4599-8dc9-4d0088e0ed8e" providerId="ADAL" clId="{969CCDE7-07FA-544A-94BB-297DD54908B4}" dt="2025-09-16T02:45:24.811" v="668" actId="165"/>
          <ac:spMkLst>
            <pc:docMk/>
            <pc:sldMk cId="943607056" sldId="262"/>
            <ac:spMk id="24" creationId="{00000000-0000-0000-0000-000000000000}"/>
          </ac:spMkLst>
        </pc:spChg>
        <pc:spChg chg="mod topLvl">
          <ac:chgData name="稲垣 典子" userId="75e47cb5-aee2-4599-8dc9-4d0088e0ed8e" providerId="ADAL" clId="{969CCDE7-07FA-544A-94BB-297DD54908B4}" dt="2025-09-16T02:55:43.831" v="874" actId="167"/>
          <ac:spMkLst>
            <pc:docMk/>
            <pc:sldMk cId="943607056" sldId="262"/>
            <ac:spMk id="27" creationId="{174A01FA-BA5D-D511-852A-1FEEA5F23720}"/>
          </ac:spMkLst>
        </pc:spChg>
        <pc:spChg chg="mod topLvl">
          <ac:chgData name="稲垣 典子" userId="75e47cb5-aee2-4599-8dc9-4d0088e0ed8e" providerId="ADAL" clId="{969CCDE7-07FA-544A-94BB-297DD54908B4}" dt="2025-09-16T02:56:40.567" v="888" actId="167"/>
          <ac:spMkLst>
            <pc:docMk/>
            <pc:sldMk cId="943607056" sldId="262"/>
            <ac:spMk id="28" creationId="{18561AC7-AD1D-4664-6AEC-199500AFDABA}"/>
          </ac:spMkLst>
        </pc:spChg>
        <pc:spChg chg="add del mod">
          <ac:chgData name="稲垣 典子" userId="75e47cb5-aee2-4599-8dc9-4d0088e0ed8e" providerId="ADAL" clId="{969CCDE7-07FA-544A-94BB-297DD54908B4}" dt="2025-09-16T03:18:28.861" v="1221" actId="478"/>
          <ac:spMkLst>
            <pc:docMk/>
            <pc:sldMk cId="943607056" sldId="262"/>
            <ac:spMk id="31" creationId="{82381E1F-1884-4988-7DED-021FF3B1F402}"/>
          </ac:spMkLst>
        </pc:spChg>
        <pc:spChg chg="add mod">
          <ac:chgData name="稲垣 典子" userId="75e47cb5-aee2-4599-8dc9-4d0088e0ed8e" providerId="ADAL" clId="{969CCDE7-07FA-544A-94BB-297DD54908B4}" dt="2025-09-16T03:18:47.308" v="1233"/>
          <ac:spMkLst>
            <pc:docMk/>
            <pc:sldMk cId="943607056" sldId="262"/>
            <ac:spMk id="33" creationId="{50A1C254-2557-9241-ED2B-DE0509996CF1}"/>
          </ac:spMkLst>
        </pc:spChg>
        <pc:grpChg chg="del mod">
          <ac:chgData name="稲垣 典子" userId="75e47cb5-aee2-4599-8dc9-4d0088e0ed8e" providerId="ADAL" clId="{969CCDE7-07FA-544A-94BB-297DD54908B4}" dt="2025-09-16T02:45:24.811" v="668" actId="165"/>
          <ac:grpSpMkLst>
            <pc:docMk/>
            <pc:sldMk cId="943607056" sldId="262"/>
            <ac:grpSpMk id="2" creationId="{00000000-0000-0000-0000-000000000000}"/>
          </ac:grpSpMkLst>
        </pc:grpChg>
        <pc:grpChg chg="add mod">
          <ac:chgData name="稲垣 典子" userId="75e47cb5-aee2-4599-8dc9-4d0088e0ed8e" providerId="ADAL" clId="{969CCDE7-07FA-544A-94BB-297DD54908B4}" dt="2025-09-16T02:57:45.967" v="907" actId="1035"/>
          <ac:grpSpMkLst>
            <pc:docMk/>
            <pc:sldMk cId="943607056" sldId="262"/>
            <ac:grpSpMk id="5" creationId="{2844B0E8-E2E4-0945-9C57-A17F03160687}"/>
          </ac:grpSpMkLst>
        </pc:grpChg>
        <pc:grpChg chg="mod">
          <ac:chgData name="稲垣 典子" userId="75e47cb5-aee2-4599-8dc9-4d0088e0ed8e" providerId="ADAL" clId="{969CCDE7-07FA-544A-94BB-297DD54908B4}" dt="2025-09-16T02:49:33.533" v="776" actId="1076"/>
          <ac:grpSpMkLst>
            <pc:docMk/>
            <pc:sldMk cId="943607056" sldId="262"/>
            <ac:grpSpMk id="9" creationId="{B2C4B118-24D4-942B-DD1E-845F37B82F84}"/>
          </ac:grpSpMkLst>
        </pc:grpChg>
        <pc:grpChg chg="add mod">
          <ac:chgData name="稲垣 典子" userId="75e47cb5-aee2-4599-8dc9-4d0088e0ed8e" providerId="ADAL" clId="{969CCDE7-07FA-544A-94BB-297DD54908B4}" dt="2025-09-16T02:59:10.098" v="921" actId="1037"/>
          <ac:grpSpMkLst>
            <pc:docMk/>
            <pc:sldMk cId="943607056" sldId="262"/>
            <ac:grpSpMk id="29" creationId="{3FAF1876-1142-B606-0FBA-6A1B5B9727D2}"/>
          </ac:grpSpMkLst>
        </pc:grpChg>
        <pc:picChg chg="del">
          <ac:chgData name="稲垣 典子" userId="75e47cb5-aee2-4599-8dc9-4d0088e0ed8e" providerId="ADAL" clId="{969CCDE7-07FA-544A-94BB-297DD54908B4}" dt="2025-09-16T03:18:26.879" v="1219" actId="478"/>
          <ac:picMkLst>
            <pc:docMk/>
            <pc:sldMk cId="943607056" sldId="262"/>
            <ac:picMk id="8" creationId="{CA1AFC6E-62CC-1E28-8FFC-4407D885F151}"/>
          </ac:picMkLst>
        </pc:picChg>
        <pc:picChg chg="mod topLvl">
          <ac:chgData name="稲垣 典子" userId="75e47cb5-aee2-4599-8dc9-4d0088e0ed8e" providerId="ADAL" clId="{969CCDE7-07FA-544A-94BB-297DD54908B4}" dt="2025-09-16T02:58:59.429" v="916" actId="1076"/>
          <ac:picMkLst>
            <pc:docMk/>
            <pc:sldMk cId="943607056" sldId="262"/>
            <ac:picMk id="16" creationId="{3A1ECB16-A965-1137-9D84-6F95B3EB6B18}"/>
          </ac:picMkLst>
        </pc:picChg>
        <pc:picChg chg="mod topLvl">
          <ac:chgData name="稲垣 典子" userId="75e47cb5-aee2-4599-8dc9-4d0088e0ed8e" providerId="ADAL" clId="{969CCDE7-07FA-544A-94BB-297DD54908B4}" dt="2025-09-16T02:55:24.244" v="869" actId="1076"/>
          <ac:picMkLst>
            <pc:docMk/>
            <pc:sldMk cId="943607056" sldId="262"/>
            <ac:picMk id="17" creationId="{CEE5A2B1-D483-06E1-59C6-0B2007CA3799}"/>
          </ac:picMkLst>
        </pc:picChg>
        <pc:picChg chg="mod topLvl">
          <ac:chgData name="稲垣 典子" userId="75e47cb5-aee2-4599-8dc9-4d0088e0ed8e" providerId="ADAL" clId="{969CCDE7-07FA-544A-94BB-297DD54908B4}" dt="2025-09-16T02:56:14.594" v="883" actId="1076"/>
          <ac:picMkLst>
            <pc:docMk/>
            <pc:sldMk cId="943607056" sldId="262"/>
            <ac:picMk id="18" creationId="{56D6245B-70B3-A173-E411-8BC3E2228AAD}"/>
          </ac:picMkLst>
        </pc:picChg>
        <pc:picChg chg="mod topLvl">
          <ac:chgData name="稲垣 典子" userId="75e47cb5-aee2-4599-8dc9-4d0088e0ed8e" providerId="ADAL" clId="{969CCDE7-07FA-544A-94BB-297DD54908B4}" dt="2025-09-16T02:56:17.145" v="884" actId="1076"/>
          <ac:picMkLst>
            <pc:docMk/>
            <pc:sldMk cId="943607056" sldId="262"/>
            <ac:picMk id="21" creationId="{9DF2EC70-C960-6FAF-71F6-38EB54AD5287}"/>
          </ac:picMkLst>
        </pc:picChg>
        <pc:picChg chg="mod topLvl">
          <ac:chgData name="稲垣 典子" userId="75e47cb5-aee2-4599-8dc9-4d0088e0ed8e" providerId="ADAL" clId="{969CCDE7-07FA-544A-94BB-297DD54908B4}" dt="2025-09-16T02:45:24.811" v="668" actId="165"/>
          <ac:picMkLst>
            <pc:docMk/>
            <pc:sldMk cId="943607056" sldId="262"/>
            <ac:picMk id="25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6T02:54:37.678" v="858" actId="1076"/>
          <ac:picMkLst>
            <pc:docMk/>
            <pc:sldMk cId="943607056" sldId="262"/>
            <ac:picMk id="26" creationId="{EBD62BA1-658F-7383-6780-B67A559F47E6}"/>
          </ac:picMkLst>
        </pc:picChg>
        <pc:picChg chg="add del mod">
          <ac:chgData name="稲垣 典子" userId="75e47cb5-aee2-4599-8dc9-4d0088e0ed8e" providerId="ADAL" clId="{969CCDE7-07FA-544A-94BB-297DD54908B4}" dt="2025-09-16T03:18:32.507" v="1224" actId="478"/>
          <ac:picMkLst>
            <pc:docMk/>
            <pc:sldMk cId="943607056" sldId="262"/>
            <ac:picMk id="30" creationId="{1E1DDD98-B9BD-38E6-5B52-723C270FACC5}"/>
          </ac:picMkLst>
        </pc:picChg>
        <pc:picChg chg="add mod">
          <ac:chgData name="稲垣 典子" userId="75e47cb5-aee2-4599-8dc9-4d0088e0ed8e" providerId="ADAL" clId="{969CCDE7-07FA-544A-94BB-297DD54908B4}" dt="2025-09-16T03:18:47.308" v="1233"/>
          <ac:picMkLst>
            <pc:docMk/>
            <pc:sldMk cId="943607056" sldId="262"/>
            <ac:picMk id="32" creationId="{C988C210-E077-7039-D40C-FED00E7945A4}"/>
          </ac:picMkLst>
        </pc:picChg>
      </pc:sldChg>
      <pc:sldChg chg="addSp delSp modSp mod">
        <pc:chgData name="稲垣 典子" userId="75e47cb5-aee2-4599-8dc9-4d0088e0ed8e" providerId="ADAL" clId="{969CCDE7-07FA-544A-94BB-297DD54908B4}" dt="2025-09-16T03:18:48.735" v="1234"/>
        <pc:sldMkLst>
          <pc:docMk/>
          <pc:sldMk cId="3665481058" sldId="263"/>
        </pc:sldMkLst>
        <pc:spChg chg="mod">
          <ac:chgData name="稲垣 典子" userId="75e47cb5-aee2-4599-8dc9-4d0088e0ed8e" providerId="ADAL" clId="{969CCDE7-07FA-544A-94BB-297DD54908B4}" dt="2025-09-16T03:14:09.616" v="1157" actId="1035"/>
          <ac:spMkLst>
            <pc:docMk/>
            <pc:sldMk cId="3665481058" sldId="263"/>
            <ac:spMk id="2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6T03:15:42.735" v="1185" actId="1036"/>
          <ac:spMkLst>
            <pc:docMk/>
            <pc:sldMk cId="3665481058" sldId="263"/>
            <ac:spMk id="4" creationId="{00000000-0000-0000-0000-000000000000}"/>
          </ac:spMkLst>
        </pc:spChg>
        <pc:spChg chg="add del mod">
          <ac:chgData name="稲垣 典子" userId="75e47cb5-aee2-4599-8dc9-4d0088e0ed8e" providerId="ADAL" clId="{969CCDE7-07FA-544A-94BB-297DD54908B4}" dt="2025-09-16T03:18:36.586" v="1227" actId="478"/>
          <ac:spMkLst>
            <pc:docMk/>
            <pc:sldMk cId="3665481058" sldId="263"/>
            <ac:spMk id="7" creationId="{4C122A67-6774-5B49-774D-2EBED5670EE1}"/>
          </ac:spMkLst>
        </pc:spChg>
        <pc:spChg chg="del mod">
          <ac:chgData name="稲垣 典子" userId="75e47cb5-aee2-4599-8dc9-4d0088e0ed8e" providerId="ADAL" clId="{969CCDE7-07FA-544A-94BB-297DD54908B4}" dt="2025-09-16T03:18:38.264" v="1229" actId="478"/>
          <ac:spMkLst>
            <pc:docMk/>
            <pc:sldMk cId="3665481058" sldId="263"/>
            <ac:spMk id="9" creationId="{CC1887ED-41E1-BA36-89C9-B3599392F949}"/>
          </ac:spMkLst>
        </pc:spChg>
        <pc:spChg chg="mod">
          <ac:chgData name="稲垣 典子" userId="75e47cb5-aee2-4599-8dc9-4d0088e0ed8e" providerId="ADAL" clId="{969CCDE7-07FA-544A-94BB-297DD54908B4}" dt="2025-09-16T03:16:24.883" v="1195" actId="20577"/>
          <ac:spMkLst>
            <pc:docMk/>
            <pc:sldMk cId="3665481058" sldId="263"/>
            <ac:spMk id="10" creationId="{4F77D2A4-C171-A685-42FD-CC0B34CA49E7}"/>
          </ac:spMkLst>
        </pc:spChg>
        <pc:spChg chg="add mod">
          <ac:chgData name="稲垣 典子" userId="75e47cb5-aee2-4599-8dc9-4d0088e0ed8e" providerId="ADAL" clId="{969CCDE7-07FA-544A-94BB-297DD54908B4}" dt="2025-09-16T03:18:48.735" v="1234"/>
          <ac:spMkLst>
            <pc:docMk/>
            <pc:sldMk cId="3665481058" sldId="263"/>
            <ac:spMk id="12" creationId="{FD0ECEC7-6AC4-D830-ADAD-785228A75E18}"/>
          </ac:spMkLst>
        </pc:spChg>
        <pc:spChg chg="mod">
          <ac:chgData name="稲垣 典子" userId="75e47cb5-aee2-4599-8dc9-4d0088e0ed8e" providerId="ADAL" clId="{969CCDE7-07FA-544A-94BB-297DD54908B4}" dt="2025-09-16T03:13:55.392" v="1147" actId="1036"/>
          <ac:spMkLst>
            <pc:docMk/>
            <pc:sldMk cId="3665481058" sldId="263"/>
            <ac:spMk id="16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6T03:13:52.452" v="1146" actId="1036"/>
          <ac:spMkLst>
            <pc:docMk/>
            <pc:sldMk cId="3665481058" sldId="263"/>
            <ac:spMk id="22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6T03:13:50.040" v="1145" actId="1036"/>
          <ac:spMkLst>
            <pc:docMk/>
            <pc:sldMk cId="3665481058" sldId="263"/>
            <ac:spMk id="23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6T03:14:30.924" v="1165" actId="1035"/>
          <ac:spMkLst>
            <pc:docMk/>
            <pc:sldMk cId="3665481058" sldId="263"/>
            <ac:spMk id="24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6T03:14:52.534" v="1170" actId="1076"/>
          <ac:spMkLst>
            <pc:docMk/>
            <pc:sldMk cId="3665481058" sldId="263"/>
            <ac:spMk id="25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6T03:14:36.428" v="1166" actId="1035"/>
          <ac:spMkLst>
            <pc:docMk/>
            <pc:sldMk cId="3665481058" sldId="263"/>
            <ac:spMk id="26" creationId="{00000000-0000-0000-0000-000000000000}"/>
          </ac:spMkLst>
        </pc:spChg>
        <pc:grpChg chg="add mod">
          <ac:chgData name="稲垣 典子" userId="75e47cb5-aee2-4599-8dc9-4d0088e0ed8e" providerId="ADAL" clId="{969CCDE7-07FA-544A-94BB-297DD54908B4}" dt="2025-09-16T03:15:03.267" v="1174" actId="1036"/>
          <ac:grpSpMkLst>
            <pc:docMk/>
            <pc:sldMk cId="3665481058" sldId="263"/>
            <ac:grpSpMk id="3" creationId="{5C4BC85B-1D14-8FB6-2131-059A849898F3}"/>
          </ac:grpSpMkLst>
        </pc:grpChg>
        <pc:picChg chg="add del mod">
          <ac:chgData name="稲垣 典子" userId="75e47cb5-aee2-4599-8dc9-4d0088e0ed8e" providerId="ADAL" clId="{969CCDE7-07FA-544A-94BB-297DD54908B4}" dt="2025-09-16T03:18:35.032" v="1225" actId="478"/>
          <ac:picMkLst>
            <pc:docMk/>
            <pc:sldMk cId="3665481058" sldId="263"/>
            <ac:picMk id="6" creationId="{2FEDDCC1-09DA-9A34-4E4D-905B70FC2E74}"/>
          </ac:picMkLst>
        </pc:picChg>
        <pc:picChg chg="del">
          <ac:chgData name="稲垣 典子" userId="75e47cb5-aee2-4599-8dc9-4d0088e0ed8e" providerId="ADAL" clId="{969CCDE7-07FA-544A-94BB-297DD54908B4}" dt="2025-09-16T03:18:04.764" v="1214" actId="478"/>
          <ac:picMkLst>
            <pc:docMk/>
            <pc:sldMk cId="3665481058" sldId="263"/>
            <ac:picMk id="8" creationId="{1D41BAB4-2499-A28A-C90C-3DB82AFDF033}"/>
          </ac:picMkLst>
        </pc:picChg>
        <pc:picChg chg="add mod">
          <ac:chgData name="稲垣 典子" userId="75e47cb5-aee2-4599-8dc9-4d0088e0ed8e" providerId="ADAL" clId="{969CCDE7-07FA-544A-94BB-297DD54908B4}" dt="2025-09-16T03:18:48.735" v="1234"/>
          <ac:picMkLst>
            <pc:docMk/>
            <pc:sldMk cId="3665481058" sldId="263"/>
            <ac:picMk id="11" creationId="{0CCC0861-8D34-DAD3-7B7A-B272C8DB1E15}"/>
          </ac:picMkLst>
        </pc:picChg>
        <pc:picChg chg="mod">
          <ac:chgData name="稲垣 典子" userId="75e47cb5-aee2-4599-8dc9-4d0088e0ed8e" providerId="ADAL" clId="{969CCDE7-07FA-544A-94BB-297DD54908B4}" dt="2025-09-16T03:13:40.634" v="1141" actId="1076"/>
          <ac:picMkLst>
            <pc:docMk/>
            <pc:sldMk cId="3665481058" sldId="263"/>
            <ac:picMk id="14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6T03:13:25.016" v="1136" actId="1076"/>
          <ac:picMkLst>
            <pc:docMk/>
            <pc:sldMk cId="3665481058" sldId="263"/>
            <ac:picMk id="15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6T03:13:28.116" v="1137" actId="14100"/>
          <ac:picMkLst>
            <pc:docMk/>
            <pc:sldMk cId="3665481058" sldId="263"/>
            <ac:picMk id="17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6T03:13:34.684" v="1139" actId="1076"/>
          <ac:picMkLst>
            <pc:docMk/>
            <pc:sldMk cId="3665481058" sldId="263"/>
            <ac:picMk id="18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6T03:14:27.713" v="1163" actId="1035"/>
          <ac:picMkLst>
            <pc:docMk/>
            <pc:sldMk cId="3665481058" sldId="263"/>
            <ac:picMk id="19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6T03:14:58.311" v="1172" actId="1035"/>
          <ac:picMkLst>
            <pc:docMk/>
            <pc:sldMk cId="3665481058" sldId="263"/>
            <ac:picMk id="20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6T03:14:12.342" v="1158" actId="1035"/>
          <ac:picMkLst>
            <pc:docMk/>
            <pc:sldMk cId="3665481058" sldId="263"/>
            <ac:picMk id="21" creationId="{00000000-0000-0000-0000-000000000000}"/>
          </ac:picMkLst>
        </pc:picChg>
      </pc:sldChg>
      <pc:sldChg chg="addSp delSp modSp del mod">
        <pc:chgData name="稲垣 典子" userId="75e47cb5-aee2-4599-8dc9-4d0088e0ed8e" providerId="ADAL" clId="{969CCDE7-07FA-544A-94BB-297DD54908B4}" dt="2025-09-16T02:59:52.413" v="926" actId="2696"/>
        <pc:sldMkLst>
          <pc:docMk/>
          <pc:sldMk cId="1507218344" sldId="264"/>
        </pc:sldMkLst>
        <pc:spChg chg="mod">
          <ac:chgData name="稲垣 典子" userId="75e47cb5-aee2-4599-8dc9-4d0088e0ed8e" providerId="ADAL" clId="{969CCDE7-07FA-544A-94BB-297DD54908B4}" dt="2025-09-16T02:48:24.650" v="764" actId="20577"/>
          <ac:spMkLst>
            <pc:docMk/>
            <pc:sldMk cId="1507218344" sldId="264"/>
            <ac:spMk id="4" creationId="{00000000-0000-0000-0000-000000000000}"/>
          </ac:spMkLst>
        </pc:spChg>
      </pc:sldChg>
    </pc:docChg>
  </pc:docChgLst>
  <pc:docChgLst>
    <pc:chgData name="稲垣 典子" userId="75e47cb5-aee2-4599-8dc9-4d0088e0ed8e" providerId="ADAL" clId="{AE3E5099-34C5-7040-8633-E8CA35112EB1}"/>
    <pc:docChg chg="modSld">
      <pc:chgData name="稲垣 典子" userId="75e47cb5-aee2-4599-8dc9-4d0088e0ed8e" providerId="ADAL" clId="{AE3E5099-34C5-7040-8633-E8CA35112EB1}" dt="2024-09-02T01:44:11.692" v="0" actId="13926"/>
      <pc:docMkLst>
        <pc:docMk/>
      </pc:docMkLst>
      <pc:sldChg chg="modSp mod">
        <pc:chgData name="稲垣 典子" userId="75e47cb5-aee2-4599-8dc9-4d0088e0ed8e" providerId="ADAL" clId="{AE3E5099-34C5-7040-8633-E8CA35112EB1}" dt="2024-09-02T01:44:11.692" v="0" actId="13926"/>
        <pc:sldMkLst>
          <pc:docMk/>
          <pc:sldMk cId="1507218344" sldId="26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08D9785-0B03-BB48-9EC1-2ED16BBF94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r>
              <a:rPr lang="es"/>
              <a:t>日本語版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1FE8F05-A453-7C4C-9CA1-95DAC79468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CBDD225-D7AE-EE47-9616-72FE91EADE0F}" type="datetimeFigureOut">
              <a:rPr kumimoji="1" lang="ja-JP" altLang="en-US" smtClean="0"/>
              <a:t>2025/9/16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E669ADA-4CC9-3748-8252-1CB866EA1C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565FCCE-1EE6-1D4F-A234-8AEB578D77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2B33516-0A0A-BF45-A531-27CC82D339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23047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pPr rtl="0"/>
            <a:r>
              <a:rPr lang="es"/>
              <a:t>日本語版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571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pPr rtl="0"/>
            <a:fld id="{5A16BE71-332C-4F17-9A6F-8EE4E381DB5C}" type="datetimeFigureOut">
              <a:rPr kumimoji="1" lang="ja-JP" altLang="en-US" smtClean="0"/>
              <a:pPr rtl="0"/>
              <a:t>2025/9/16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96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0" tIns="45560" rIns="91120" bIns="4556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384"/>
            <a:ext cx="5444490" cy="4472306"/>
          </a:xfrm>
          <a:prstGeom prst="rect">
            <a:avLst/>
          </a:prstGeom>
        </p:spPr>
        <p:txBody>
          <a:bodyPr vert="horz" lIns="91120" tIns="45560" rIns="91120" bIns="45560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1182"/>
            <a:ext cx="2949099" cy="496570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pPr rtl="0"/>
            <a:fld id="{32C7A82E-6CA1-4130-8F59-786C02082E6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8319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0F94765C-7AC0-BA42-93AD-5F6C1165187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es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1933929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3CB2D343-43D4-FC48-8C52-7655F867C1A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es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4128728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C7A82E-6CA1-4130-8F59-786C02082E6C}" type="slidenum">
              <a:rPr kumimoji="1" lang="ja-JP" altLang="en-US" smtClean="0"/>
              <a:pPr rtl="0"/>
              <a:t>3</a:t>
            </a:fld>
            <a:endParaRPr kumimoji="1" lang="ja-JP" altLang="en-US"/>
          </a:p>
        </p:txBody>
      </p:sp>
      <p:sp>
        <p:nvSpPr>
          <p:cNvPr id="5" name="ヘッダー プレースホルダー 4">
            <a:extLst>
              <a:ext uri="{FF2B5EF4-FFF2-40B4-BE49-F238E27FC236}">
                <a16:creationId xmlns:a16="http://schemas.microsoft.com/office/drawing/2014/main" id="{C1954B47-4097-DF4D-869F-CC6A28DB785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 rtlCol="0"/>
          <a:lstStyle/>
          <a:p>
            <a:pPr rtl="0"/>
            <a:r>
              <a:rPr lang="es"/>
              <a:t>日本語版</a:t>
            </a:r>
          </a:p>
        </p:txBody>
      </p:sp>
    </p:spTree>
    <p:extLst>
      <p:ext uri="{BB962C8B-B14F-4D97-AF65-F5344CB8AC3E}">
        <p14:creationId xmlns:p14="http://schemas.microsoft.com/office/powerpoint/2010/main" val="1950282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7"/>
            <a:ext cx="5829300" cy="2123369"/>
          </a:xfrm>
        </p:spPr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2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73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432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10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8" y="3081869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6" y="3081869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19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3" y="2217387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4" indent="0">
              <a:buNone/>
              <a:defRPr sz="1800" b="1"/>
            </a:lvl3pPr>
            <a:lvl4pPr marL="1371484" indent="0">
              <a:buNone/>
              <a:defRPr sz="1600" b="1"/>
            </a:lvl4pPr>
            <a:lvl5pPr marL="1828645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0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3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7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4" indent="0">
              <a:buNone/>
              <a:defRPr sz="1800" b="1"/>
            </a:lvl3pPr>
            <a:lvl4pPr marL="1371484" indent="0">
              <a:buNone/>
              <a:defRPr sz="1600" b="1"/>
            </a:lvl4pPr>
            <a:lvl5pPr marL="1828645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0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1.「糖尿病」ってどんな病気？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88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1.「糖尿病」ってどんな病気？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86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1.「糖尿病」ってどんな病気？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41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4" y="394408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10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4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4" indent="0">
              <a:buNone/>
              <a:defRPr sz="1000"/>
            </a:lvl3pPr>
            <a:lvl4pPr marL="1371484" indent="0">
              <a:buNone/>
              <a:defRPr sz="900"/>
            </a:lvl4pPr>
            <a:lvl5pPr marL="1828645" indent="0">
              <a:buNone/>
              <a:defRPr sz="900"/>
            </a:lvl5pPr>
            <a:lvl6pPr marL="2285808" indent="0">
              <a:buNone/>
              <a:defRPr sz="900"/>
            </a:lvl6pPr>
            <a:lvl7pPr marL="2742969" indent="0">
              <a:buNone/>
              <a:defRPr sz="900"/>
            </a:lvl7pPr>
            <a:lvl8pPr marL="3200130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623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3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4" indent="0">
              <a:buNone/>
              <a:defRPr sz="2400"/>
            </a:lvl3pPr>
            <a:lvl4pPr marL="1371484" indent="0">
              <a:buNone/>
              <a:defRPr sz="2000"/>
            </a:lvl4pPr>
            <a:lvl5pPr marL="1828645" indent="0">
              <a:buNone/>
              <a:defRPr sz="2000"/>
            </a:lvl5pPr>
            <a:lvl6pPr marL="2285808" indent="0">
              <a:buNone/>
              <a:defRPr sz="2000"/>
            </a:lvl6pPr>
            <a:lvl7pPr marL="2742969" indent="0">
              <a:buNone/>
              <a:defRPr sz="2000"/>
            </a:lvl7pPr>
            <a:lvl8pPr marL="3200130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5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4" indent="0">
              <a:buNone/>
              <a:defRPr sz="1000"/>
            </a:lvl3pPr>
            <a:lvl4pPr marL="1371484" indent="0">
              <a:buNone/>
              <a:defRPr sz="900"/>
            </a:lvl4pPr>
            <a:lvl5pPr marL="1828645" indent="0">
              <a:buNone/>
              <a:defRPr sz="900"/>
            </a:lvl5pPr>
            <a:lvl6pPr marL="2285808" indent="0">
              <a:buNone/>
              <a:defRPr sz="900"/>
            </a:lvl6pPr>
            <a:lvl7pPr marL="2742969" indent="0">
              <a:buNone/>
              <a:defRPr sz="900"/>
            </a:lvl7pPr>
            <a:lvl8pPr marL="3200130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1.「糖尿病」ってどんな病気？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27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09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8"/>
            <a:ext cx="1157288" cy="11268075"/>
          </a:xfrm>
        </p:spPr>
        <p:txBody>
          <a:bodyPr vert="eaVert"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29698"/>
            <a:ext cx="3357563" cy="11268075"/>
          </a:xfrm>
        </p:spPr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0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4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1" y="9181398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1.「糖尿病」ってどんな病気？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E1340F4-D544-45CC-AC59-29028D878F1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03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324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1" indent="-342871" algn="l" defTabSz="91432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8" indent="-285725" algn="l" defTabSz="914324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3" indent="-228581" algn="l" defTabSz="91432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6" indent="-228581" algn="l" defTabSz="914324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6" indent="-228581" algn="l" defTabSz="914324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9" indent="-228581" algn="l" defTabSz="91432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1" indent="-228581" algn="l" defTabSz="91432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4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5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8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0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10" Type="http://schemas.openxmlformats.org/officeDocument/2006/relationships/image" Target="../media/image3.png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88641" y="1466413"/>
            <a:ext cx="648072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" sz="2000" dirty="0">
                <a:solidFill>
                  <a:schemeClr val="accent1"/>
                </a:solidFill>
                <a:latin typeface="Helvetica" pitchFamily="2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★ </a:t>
            </a:r>
            <a:r>
              <a:rPr lang="es" sz="2000" dirty="0">
                <a:latin typeface="Helvetica" pitchFamily="2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La relación entre la "diabetes mellitus" y la "insulina”</a:t>
            </a:r>
          </a:p>
          <a:p>
            <a:pPr algn="just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Arial" panose="020B0604020202020204" pitchFamily="34" charset="0"/>
              </a:rPr>
              <a:t>　　　</a:t>
            </a:r>
            <a:r>
              <a:rPr lang="e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Arial" panose="020B0604020202020204" pitchFamily="34" charset="0"/>
              </a:rPr>
              <a:t>「糖尿病」と「インスリン」の関係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Arial" panose="020B0604020202020204" pitchFamily="34" charset="0"/>
            </a:endParaRPr>
          </a:p>
          <a:p>
            <a:pPr algn="just" rtl="0"/>
            <a:endParaRPr lang="en-US" altLang="ja-JP" sz="1400" dirty="0">
              <a:latin typeface="Helvetica" pitchFamily="2" charset="0"/>
              <a:ea typeface="HG丸ｺﾞｼｯｸM-PRO" panose="020F0600000000000000" pitchFamily="50" charset="-128"/>
              <a:cs typeface="Arial" panose="020B0604020202020204" pitchFamily="34" charset="0"/>
            </a:endParaRPr>
          </a:p>
          <a:p>
            <a:pPr marL="285725" indent="-285725" algn="just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La "diabetes mellitus" es una enfermedad que provoca niveles elevados de glucosa (glucosa en sangre) dentro de la sangre debido a niveles insuficientes o a una acción insuficiente de una hormona llamada "insulina", producida por el páncreas.</a:t>
            </a: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Arial" panose="020B0604020202020204" pitchFamily="34" charset="0"/>
              </a:rPr>
              <a:t>　　</a:t>
            </a:r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  <a:cs typeface="Arial" panose="020B0604020202020204" pitchFamily="34" charset="0"/>
              </a:rPr>
              <a:t>　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Arial" panose="020B0604020202020204" pitchFamily="34" charset="0"/>
              </a:rPr>
              <a:t>「糖尿病」は、膵臓より出る「インスリン」というホルモンの量が不足したり、作用が不足することで、</a:t>
            </a:r>
            <a:br>
              <a: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Arial" panose="020B0604020202020204" pitchFamily="34" charset="0"/>
              </a:rPr>
            </a:b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Arial" panose="020B0604020202020204" pitchFamily="34" charset="0"/>
              </a:rPr>
              <a:t>　　　　血液中のブドウ糖（血糖）が多くなる病気です。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Arial" panose="020B0604020202020204" pitchFamily="34" charset="0"/>
            </a:endParaRPr>
          </a:p>
          <a:p>
            <a:pPr algn="just"/>
            <a:endParaRPr lang="en-US" altLang="ja-JP" sz="1400" dirty="0">
              <a:latin typeface="Helvetica" pitchFamily="2" charset="0"/>
              <a:ea typeface="HG丸ｺﾞｼｯｸM-PRO" panose="020F0600000000000000" pitchFamily="50" charset="-128"/>
              <a:cs typeface="Arial" panose="020B0604020202020204" pitchFamily="34" charset="0"/>
            </a:endParaRPr>
          </a:p>
          <a:p>
            <a:pPr marL="285725" indent="-285725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La "insulina" transporta la glucosa desde los vasos sanguíneos a las células y reduce el nivel de glucosa en los vasos sanguíneos.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Arial" panose="020B0604020202020204" pitchFamily="34" charset="0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Arial" panose="020B0604020202020204" pitchFamily="34" charset="0"/>
              </a:rPr>
              <a:t>「インスリン」は血管から細胞へ糖を運び、血管の中の糖の値を下げます。</a:t>
            </a:r>
          </a:p>
          <a:p>
            <a:endParaRPr lang="en-US" altLang="ja-JP" sz="1400" dirty="0">
              <a:latin typeface="Helvetica" pitchFamily="2" charset="0"/>
              <a:ea typeface="HG丸ｺﾞｼｯｸM-PRO" panose="020F0600000000000000" pitchFamily="50" charset="-128"/>
              <a:cs typeface="Arial" panose="020B0604020202020204" pitchFamily="34" charset="0"/>
            </a:endParaRPr>
          </a:p>
          <a:p>
            <a:pPr marL="285725" indent="-285725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La única hormona del cuerpo que reduce la glucosa en sangre es la "insulina".</a:t>
            </a:r>
            <a:endParaRPr lang="en-US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Arial" panose="020B0604020202020204" pitchFamily="34" charset="0"/>
            </a:endParaRP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Arial" panose="020B0604020202020204" pitchFamily="34" charset="0"/>
              </a:rPr>
              <a:t>　　　</a:t>
            </a:r>
            <a:r>
              <a:rPr lang="en-U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Arial" panose="020B0604020202020204" pitchFamily="34" charset="0"/>
              </a:rPr>
              <a:t> </a:t>
            </a:r>
            <a:r>
              <a:rPr lang="e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Arial" panose="020B0604020202020204" pitchFamily="34" charset="0"/>
              </a:rPr>
              <a:t>からだの中で、血糖を下げるホルモンは、「インスリン」だけです。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3284984" y="5817407"/>
            <a:ext cx="1916760" cy="50405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es" sz="12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Hiperglucemia</a:t>
            </a:r>
          </a:p>
          <a:p>
            <a:pPr algn="ctr"/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高血糖</a:t>
            </a:r>
            <a:endParaRPr lang="ja-JP" altLang="en-US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188641" y="415483"/>
            <a:ext cx="6392686" cy="1062025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US" altLang="ja-JP" sz="2400" b="1" dirty="0">
              <a:solidFill>
                <a:schemeClr val="tx1"/>
              </a:solidFill>
              <a:latin typeface="Times New Roman" panose="02020603050405020304" pitchFamily="18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016" y="6404458"/>
            <a:ext cx="1688173" cy="1424770"/>
          </a:xfrm>
          <a:prstGeom prst="rect">
            <a:avLst/>
          </a:prstGeom>
        </p:spPr>
      </p:pic>
      <p:sp>
        <p:nvSpPr>
          <p:cNvPr id="22" name="上矢印 21"/>
          <p:cNvSpPr/>
          <p:nvPr/>
        </p:nvSpPr>
        <p:spPr>
          <a:xfrm>
            <a:off x="5805264" y="6537176"/>
            <a:ext cx="504056" cy="14443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373216" y="5890845"/>
            <a:ext cx="12277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" sz="1200" dirty="0"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Nivel de glucosa en sangre</a:t>
            </a:r>
          </a:p>
          <a:p>
            <a:pPr algn="ctr"/>
            <a:r>
              <a:rPr lang="es" altLang="ja-JP" sz="900" dirty="0">
                <a:latin typeface="Helvetica" pitchFamily="2" charset="0"/>
                <a:ea typeface="HG丸ｺﾞｼｯｸM-PRO" panose="020F0600000000000000" pitchFamily="50" charset="-128"/>
              </a:rPr>
              <a:t>血糖値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FED923F-7DC8-CDAB-14D4-8925A0703649}"/>
              </a:ext>
            </a:extLst>
          </p:cNvPr>
          <p:cNvGrpSpPr/>
          <p:nvPr/>
        </p:nvGrpSpPr>
        <p:grpSpPr>
          <a:xfrm>
            <a:off x="404664" y="5817096"/>
            <a:ext cx="3243800" cy="2899051"/>
            <a:chOff x="113192" y="5961113"/>
            <a:chExt cx="3243800" cy="2899051"/>
          </a:xfrm>
        </p:grpSpPr>
        <p:sp>
          <p:nvSpPr>
            <p:cNvPr id="7" name="円/楕円 6"/>
            <p:cNvSpPr/>
            <p:nvPr/>
          </p:nvSpPr>
          <p:spPr>
            <a:xfrm>
              <a:off x="404665" y="5961113"/>
              <a:ext cx="1692068" cy="5040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2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Normal</a:t>
              </a:r>
            </a:p>
            <a:p>
              <a:pPr algn="ctr"/>
              <a:r>
                <a:rPr lang="es" altLang="ja-JP" sz="9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正常</a:t>
              </a:r>
            </a:p>
          </p:txBody>
        </p:sp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80" y="6444656"/>
              <a:ext cx="1728432" cy="1632408"/>
            </a:xfrm>
            <a:prstGeom prst="rect">
              <a:avLst/>
            </a:prstGeom>
          </p:spPr>
        </p:pic>
        <p:cxnSp>
          <p:nvCxnSpPr>
            <p:cNvPr id="16" name="カギ線コネクタ 15"/>
            <p:cNvCxnSpPr/>
            <p:nvPr/>
          </p:nvCxnSpPr>
          <p:spPr>
            <a:xfrm rot="16200000" flipH="1">
              <a:off x="2087630" y="7039939"/>
              <a:ext cx="378967" cy="27052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/>
            <p:cNvSpPr txBox="1"/>
            <p:nvPr/>
          </p:nvSpPr>
          <p:spPr>
            <a:xfrm>
              <a:off x="2277112" y="7364682"/>
              <a:ext cx="107988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s" sz="12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Insulina</a:t>
              </a:r>
            </a:p>
            <a:p>
              <a:r>
                <a:rPr lang="es" altLang="ja-JP" sz="9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インスリン</a:t>
              </a: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113192" y="6325803"/>
              <a:ext cx="72008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s" sz="12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Célula</a:t>
              </a:r>
            </a:p>
            <a:p>
              <a:r>
                <a:rPr lang="es" altLang="ja-JP" sz="9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細胞</a:t>
              </a:r>
              <a:endPara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cxnSp>
          <p:nvCxnSpPr>
            <p:cNvPr id="23" name="カギ線コネクタ 22"/>
            <p:cNvCxnSpPr/>
            <p:nvPr/>
          </p:nvCxnSpPr>
          <p:spPr>
            <a:xfrm rot="16200000" flipH="1">
              <a:off x="343561" y="6777087"/>
              <a:ext cx="378967" cy="27052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カギ線コネクタ 17">
              <a:extLst>
                <a:ext uri="{FF2B5EF4-FFF2-40B4-BE49-F238E27FC236}">
                  <a16:creationId xmlns:a16="http://schemas.microsoft.com/office/drawing/2014/main" id="{4870B1F5-0AD5-BA4F-9BE2-F4AB4EC35DC0}"/>
                </a:ext>
              </a:extLst>
            </p:cNvPr>
            <p:cNvCxnSpPr/>
            <p:nvPr/>
          </p:nvCxnSpPr>
          <p:spPr>
            <a:xfrm rot="16200000" flipH="1">
              <a:off x="827372" y="7935253"/>
              <a:ext cx="378967" cy="27052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967B3D1-4010-AC40-8B97-D4209BAC0481}"/>
                </a:ext>
              </a:extLst>
            </p:cNvPr>
            <p:cNvSpPr txBox="1"/>
            <p:nvPr/>
          </p:nvSpPr>
          <p:spPr>
            <a:xfrm>
              <a:off x="1016852" y="8260000"/>
              <a:ext cx="1395521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s" sz="12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Glucosa en sangre</a:t>
              </a:r>
            </a:p>
            <a:p>
              <a:r>
                <a:rPr lang="es" altLang="ja-JP" sz="9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血糖</a:t>
              </a:r>
              <a:endPara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CD71B7-C679-AC4F-A097-EEA61249D4C7}"/>
              </a:ext>
            </a:extLst>
          </p:cNvPr>
          <p:cNvSpPr txBox="1"/>
          <p:nvPr/>
        </p:nvSpPr>
        <p:spPr>
          <a:xfrm>
            <a:off x="4286977" y="8102768"/>
            <a:ext cx="23823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" sz="1200" dirty="0">
                <a:latin typeface="Helvetica" pitchFamily="2" charset="0"/>
                <a:cs typeface="Times New Roman" panose="02020603050405020304" pitchFamily="18" charset="0"/>
              </a:rPr>
              <a:t>・Nivel insuficiente de insulina</a:t>
            </a:r>
          </a:p>
          <a:p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インスリン量の不足</a:t>
            </a:r>
            <a:endParaRPr lang="en-US" altLang="ja-JP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r>
              <a:rPr lang="es" sz="1200" dirty="0">
                <a:latin typeface="Helvetica" pitchFamily="2" charset="0"/>
                <a:cs typeface="Times New Roman" panose="02020603050405020304" pitchFamily="18" charset="0"/>
              </a:rPr>
              <a:t>・Acción insuficiente de insulina</a:t>
            </a:r>
          </a:p>
          <a:p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インスリン作用の不足</a:t>
            </a:r>
            <a:endParaRPr lang="en-US" altLang="ja-JP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8593A0-7AEE-44D0-3DFC-513B3C40DABF}"/>
              </a:ext>
            </a:extLst>
          </p:cNvPr>
          <p:cNvSpPr txBox="1"/>
          <p:nvPr/>
        </p:nvSpPr>
        <p:spPr>
          <a:xfrm>
            <a:off x="424342" y="737047"/>
            <a:ext cx="58886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 rtl="0">
              <a:buAutoNum type="arabicPeriod"/>
            </a:pPr>
            <a:r>
              <a:rPr lang="es" sz="2000" b="1" dirty="0">
                <a:latin typeface="Helvetica" pitchFamily="2" charset="0"/>
                <a:ea typeface="HG丸ｺﾞｼｯｸM-PRO" pitchFamily="50" charset="-128"/>
                <a:cs typeface="Arial" panose="020B0604020202020204" pitchFamily="34" charset="0"/>
              </a:rPr>
              <a:t>¿Qué enfermedad es la "diabetes mellitus"?</a:t>
            </a:r>
          </a:p>
          <a:p>
            <a:pPr algn="ctr" rtl="0"/>
            <a:r>
              <a:rPr lang="es" altLang="ja-JP" sz="14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Arial" panose="020B0604020202020204" pitchFamily="34" charset="0"/>
              </a:rPr>
              <a:t>「糖尿病」ってどんな病気？</a:t>
            </a:r>
            <a:endParaRPr lang="en-US" altLang="ja-JP" sz="14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12371D6-5153-5A25-8494-55C2E8DBB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594997E-8EAB-F6CA-9D1B-2C18FF53120E}"/>
              </a:ext>
            </a:extLst>
          </p:cNvPr>
          <p:cNvSpPr txBox="1"/>
          <p:nvPr/>
        </p:nvSpPr>
        <p:spPr>
          <a:xfrm>
            <a:off x="4893806" y="56456"/>
            <a:ext cx="148752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27" name="フッター プレースホルダー 4">
            <a:extLst>
              <a:ext uri="{FF2B5EF4-FFF2-40B4-BE49-F238E27FC236}">
                <a16:creationId xmlns:a16="http://schemas.microsoft.com/office/drawing/2014/main" id="{A0A2210F-390E-C53E-5A7A-6277FFFAADED}"/>
              </a:ext>
            </a:extLst>
          </p:cNvPr>
          <p:cNvSpPr txBox="1">
            <a:spLocks/>
          </p:cNvSpPr>
          <p:nvPr/>
        </p:nvSpPr>
        <p:spPr>
          <a:xfrm>
            <a:off x="1796147" y="9569200"/>
            <a:ext cx="3145021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1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¿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Qué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enfermedad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es la "diabetes mellitus"?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「糖尿病」ってどんな病気？</a:t>
            </a:r>
          </a:p>
        </p:txBody>
      </p:sp>
      <p:sp>
        <p:nvSpPr>
          <p:cNvPr id="28" name="スライド番号プレースホルダー 1">
            <a:extLst>
              <a:ext uri="{FF2B5EF4-FFF2-40B4-BE49-F238E27FC236}">
                <a16:creationId xmlns:a16="http://schemas.microsoft.com/office/drawing/2014/main" id="{F7E1C077-A7EE-D7C9-1D1A-278147C58CA8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777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4624" y="200472"/>
            <a:ext cx="6624736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" sz="2000" dirty="0">
                <a:solidFill>
                  <a:schemeClr val="accent1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★</a:t>
            </a:r>
            <a:r>
              <a:rPr lang="es" sz="20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¡Atención a las </a:t>
            </a:r>
            <a:r>
              <a:rPr lang="es" sz="2000" dirty="0">
                <a:solidFill>
                  <a:srgbClr val="FF0000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"complicaciones"</a:t>
            </a:r>
            <a:r>
              <a:rPr lang="es" sz="20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! </a:t>
            </a:r>
            <a:r>
              <a:rPr lang="e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</a:p>
          <a:p>
            <a:r>
              <a:rPr lang="ja-JP" altLang="en-US" sz="110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「合併症」</a:t>
            </a:r>
            <a:r>
              <a:rPr lang="e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に気を付けて！</a:t>
            </a:r>
            <a:endParaRPr lang="en-US" altLang="ja-JP" sz="1100" dirty="0">
              <a:solidFill>
                <a:schemeClr val="tx2">
                  <a:lumMod val="60000"/>
                  <a:lumOff val="4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8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25" indent="-285725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Si la hiperglucemia continúa por mucho tiempo, los vasos sanguíneos se vuelven frágiles y eso provoca complicaciones.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長い間、高血糖が続くと、血管がもろくなり、それが原因で合併症がおきます。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285725" indent="-285725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Existen dos tipos de complicaciones de la diabetes mellitus.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糖尿病の合併症は、２種類あります。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285725" indent="-285725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Están las que afectan a los vasos sanguíneos finos (retinopatía, nefropatía y neuropatía) y las que afectan a los vasos sanguíneos gruesos (infarto cerebral, cardiopatía isquémica y arteriopatía periférica).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細い血管が障害されるもの（網膜症・腎症・神経障害）と、</a:t>
            </a:r>
            <a:b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</a:b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太い血管が障害されるもの（脳梗塞・虚血性心疾患・末梢動脈疾患）です。</a:t>
            </a:r>
          </a:p>
          <a:p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n-US" altLang="ja-JP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25" indent="-285725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El tratamiento de la diabetes mellitus evita que se produzcan complicaciones o que éstas empeoren.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糖尿病の治療で、合併症がおきないようにしたり、合併症が悪くならないようにします。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844B0E8-E2E4-0945-9C57-A17F03160687}"/>
              </a:ext>
            </a:extLst>
          </p:cNvPr>
          <p:cNvGrpSpPr/>
          <p:nvPr/>
        </p:nvGrpSpPr>
        <p:grpSpPr>
          <a:xfrm>
            <a:off x="692696" y="3224808"/>
            <a:ext cx="5435019" cy="2095652"/>
            <a:chOff x="802293" y="4327605"/>
            <a:chExt cx="5435019" cy="2095652"/>
          </a:xfrm>
        </p:grpSpPr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3960" y="4592960"/>
              <a:ext cx="1569136" cy="1758951"/>
            </a:xfrm>
            <a:prstGeom prst="rect">
              <a:avLst/>
            </a:prstGeom>
          </p:spPr>
        </p:pic>
        <p:sp>
          <p:nvSpPr>
            <p:cNvPr id="3" name="線吹き出し 2 (枠付き) 2"/>
            <p:cNvSpPr/>
            <p:nvPr/>
          </p:nvSpPr>
          <p:spPr>
            <a:xfrm>
              <a:off x="4615205" y="4327605"/>
              <a:ext cx="1622107" cy="553387"/>
            </a:xfrm>
            <a:prstGeom prst="borderCallout2">
              <a:avLst>
                <a:gd name="adj1" fmla="val 41493"/>
                <a:gd name="adj2" fmla="val -4210"/>
                <a:gd name="adj3" fmla="val 41493"/>
                <a:gd name="adj4" fmla="val -16078"/>
                <a:gd name="adj5" fmla="val 68364"/>
                <a:gd name="adj6" fmla="val -55581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6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Infarto cerebral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脳梗塞</a:t>
              </a:r>
            </a:p>
          </p:txBody>
        </p:sp>
        <p:sp>
          <p:nvSpPr>
            <p:cNvPr id="19" name="線吹き出し 2 (枠付き) 18"/>
            <p:cNvSpPr/>
            <p:nvPr/>
          </p:nvSpPr>
          <p:spPr>
            <a:xfrm>
              <a:off x="4615204" y="5703177"/>
              <a:ext cx="1622106" cy="720080"/>
            </a:xfrm>
            <a:prstGeom prst="borderCallout2">
              <a:avLst>
                <a:gd name="adj1" fmla="val 42376"/>
                <a:gd name="adj2" fmla="val -7254"/>
                <a:gd name="adj3" fmla="val 37946"/>
                <a:gd name="adj4" fmla="val -22173"/>
                <a:gd name="adj5" fmla="val 24261"/>
                <a:gd name="adj6" fmla="val -66684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6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Arteriopatía periférica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末梢動脈疾患</a:t>
              </a:r>
            </a:p>
          </p:txBody>
        </p:sp>
        <p:sp>
          <p:nvSpPr>
            <p:cNvPr id="20" name="線吹き出し 2 (枠付き) 19"/>
            <p:cNvSpPr/>
            <p:nvPr/>
          </p:nvSpPr>
          <p:spPr>
            <a:xfrm>
              <a:off x="4615204" y="4920944"/>
              <a:ext cx="1622107" cy="727456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52660"/>
                <a:gd name="adj6" fmla="val -64557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6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Cardiopatía isquémica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虚血性心疾患</a:t>
              </a:r>
            </a:p>
          </p:txBody>
        </p:sp>
        <p:sp>
          <p:nvSpPr>
            <p:cNvPr id="22" name="線吹き出し 2 (枠付き) 21"/>
            <p:cNvSpPr/>
            <p:nvPr/>
          </p:nvSpPr>
          <p:spPr>
            <a:xfrm flipH="1">
              <a:off x="802296" y="4529434"/>
              <a:ext cx="1569138" cy="553386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64297"/>
                <a:gd name="adj6" fmla="val -60333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6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Retinopatía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網膜症</a:t>
              </a:r>
            </a:p>
          </p:txBody>
        </p:sp>
        <p:sp>
          <p:nvSpPr>
            <p:cNvPr id="23" name="線吹き出し 2 (枠付き) 22"/>
            <p:cNvSpPr/>
            <p:nvPr/>
          </p:nvSpPr>
          <p:spPr>
            <a:xfrm flipH="1">
              <a:off x="802294" y="5170887"/>
              <a:ext cx="1569133" cy="553386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64703"/>
                <a:gd name="adj6" fmla="val -67766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6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Nefropatía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腎症</a:t>
              </a:r>
              <a:endPara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24" name="線吹き出し 2 (枠付き) 23"/>
            <p:cNvSpPr/>
            <p:nvPr/>
          </p:nvSpPr>
          <p:spPr>
            <a:xfrm flipH="1">
              <a:off x="802293" y="5812340"/>
              <a:ext cx="1569135" cy="52874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30088"/>
                <a:gd name="adj6" fmla="val -62346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6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Neuropatía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神経障害</a:t>
              </a:r>
            </a:p>
          </p:txBody>
        </p:sp>
      </p:grpSp>
      <p:sp>
        <p:nvSpPr>
          <p:cNvPr id="7" name="フッター プレースホルダー 4">
            <a:extLst>
              <a:ext uri="{FF2B5EF4-FFF2-40B4-BE49-F238E27FC236}">
                <a16:creationId xmlns:a16="http://schemas.microsoft.com/office/drawing/2014/main" id="{D02DC9D7-81C3-BD32-ED70-259E4B751040}"/>
              </a:ext>
            </a:extLst>
          </p:cNvPr>
          <p:cNvSpPr txBox="1">
            <a:spLocks/>
          </p:cNvSpPr>
          <p:nvPr/>
        </p:nvSpPr>
        <p:spPr>
          <a:xfrm>
            <a:off x="1796147" y="9569200"/>
            <a:ext cx="3145021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1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¿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Qué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enfermedad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es la "diabetes mellitus"?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「糖尿病」ってどんな病気？</a:t>
            </a:r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9392CB30-6E2E-708B-570D-72D56C5EA324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5CFA7F5-668F-5CD3-3029-31C8159F9F35}"/>
              </a:ext>
            </a:extLst>
          </p:cNvPr>
          <p:cNvSpPr txBox="1"/>
          <p:nvPr/>
        </p:nvSpPr>
        <p:spPr>
          <a:xfrm>
            <a:off x="44624" y="6241252"/>
            <a:ext cx="704130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" sz="2000" dirty="0">
                <a:solidFill>
                  <a:schemeClr val="accent1"/>
                </a:solidFill>
                <a:latin typeface="Helvetica" pitchFamily="2" charset="0"/>
                <a:ea typeface="HG丸ｺﾞｼｯｸM-PRO" panose="020F0600000000000000" pitchFamily="50" charset="-128"/>
              </a:rPr>
              <a:t>★ </a:t>
            </a:r>
            <a:r>
              <a:rPr lang="es" sz="20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Existen </a:t>
            </a:r>
            <a:r>
              <a:rPr lang="es" sz="2000" dirty="0">
                <a:solidFill>
                  <a:srgbClr val="FF0000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3</a:t>
            </a:r>
            <a:r>
              <a:rPr lang="es" sz="20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tipos de tratamiento</a:t>
            </a:r>
            <a:r>
              <a:rPr lang="es-BO" sz="20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</a:t>
            </a:r>
            <a:r>
              <a:rPr lang="es" sz="20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para la diabetes mellitus.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糖尿病の治療は、次の</a:t>
            </a:r>
            <a:r>
              <a:rPr lang="es" altLang="ja-JP" sz="1100" dirty="0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３つ</a:t>
            </a:r>
            <a:r>
              <a:rPr lang="e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があります。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n-US" altLang="ja-JP" sz="8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285725" indent="-285725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Siga los tratamientos a conciencia para mantener el buen nivel de glucosa en sangre.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血糖値を良い状態に保つためにしっかり治療をおこないましょう。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3FAF1876-1142-B606-0FBA-6A1B5B9727D2}"/>
              </a:ext>
            </a:extLst>
          </p:cNvPr>
          <p:cNvGrpSpPr/>
          <p:nvPr/>
        </p:nvGrpSpPr>
        <p:grpSpPr>
          <a:xfrm>
            <a:off x="404664" y="7507080"/>
            <a:ext cx="6087937" cy="1910416"/>
            <a:chOff x="-7208281" y="12639490"/>
            <a:chExt cx="6087937" cy="1910416"/>
          </a:xfrm>
        </p:grpSpPr>
        <p:sp>
          <p:nvSpPr>
            <p:cNvPr id="28" name="屈折矢印 27">
              <a:extLst>
                <a:ext uri="{FF2B5EF4-FFF2-40B4-BE49-F238E27FC236}">
                  <a16:creationId xmlns:a16="http://schemas.microsoft.com/office/drawing/2014/main" id="{18561AC7-AD1D-4664-6AEC-199500AFDABA}"/>
                </a:ext>
              </a:extLst>
            </p:cNvPr>
            <p:cNvSpPr/>
            <p:nvPr/>
          </p:nvSpPr>
          <p:spPr>
            <a:xfrm rot="5400000" flipH="1" flipV="1">
              <a:off x="-3221165" y="12523292"/>
              <a:ext cx="560322" cy="1368150"/>
            </a:xfrm>
            <a:prstGeom prst="bentUpArrow">
              <a:avLst>
                <a:gd name="adj1" fmla="val 30440"/>
                <a:gd name="adj2" fmla="val 42226"/>
                <a:gd name="adj3" fmla="val 48597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Helvetica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屈折矢印 26">
              <a:extLst>
                <a:ext uri="{FF2B5EF4-FFF2-40B4-BE49-F238E27FC236}">
                  <a16:creationId xmlns:a16="http://schemas.microsoft.com/office/drawing/2014/main" id="{174A01FA-BA5D-D511-852A-1FEEA5F23720}"/>
                </a:ext>
              </a:extLst>
            </p:cNvPr>
            <p:cNvSpPr/>
            <p:nvPr/>
          </p:nvSpPr>
          <p:spPr>
            <a:xfrm rot="5400000" flipH="1">
              <a:off x="-5882899" y="12587934"/>
              <a:ext cx="864096" cy="1595640"/>
            </a:xfrm>
            <a:prstGeom prst="bentUpArrow">
              <a:avLst>
                <a:gd name="adj1" fmla="val 22146"/>
                <a:gd name="adj2" fmla="val 32498"/>
                <a:gd name="adj3" fmla="val 35904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Helvetica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円/楕円 11">
              <a:extLst>
                <a:ext uri="{FF2B5EF4-FFF2-40B4-BE49-F238E27FC236}">
                  <a16:creationId xmlns:a16="http://schemas.microsoft.com/office/drawing/2014/main" id="{B349F07E-EB56-39FB-44C0-2A790F895269}"/>
                </a:ext>
              </a:extLst>
            </p:cNvPr>
            <p:cNvSpPr/>
            <p:nvPr/>
          </p:nvSpPr>
          <p:spPr>
            <a:xfrm>
              <a:off x="-3352592" y="13494822"/>
              <a:ext cx="2079179" cy="72745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4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Farmacoterapia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薬物療法</a:t>
              </a:r>
            </a:p>
          </p:txBody>
        </p:sp>
        <p:sp>
          <p:nvSpPr>
            <p:cNvPr id="13" name="円/楕円 12">
              <a:extLst>
                <a:ext uri="{FF2B5EF4-FFF2-40B4-BE49-F238E27FC236}">
                  <a16:creationId xmlns:a16="http://schemas.microsoft.com/office/drawing/2014/main" id="{2AE55B04-29A8-3C65-5583-C98E1A240F32}"/>
                </a:ext>
              </a:extLst>
            </p:cNvPr>
            <p:cNvSpPr/>
            <p:nvPr/>
          </p:nvSpPr>
          <p:spPr>
            <a:xfrm>
              <a:off x="-4920931" y="13817803"/>
              <a:ext cx="1656184" cy="720599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4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Ejercicio terapéutico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運動療法</a:t>
              </a:r>
            </a:p>
          </p:txBody>
        </p:sp>
        <p:sp>
          <p:nvSpPr>
            <p:cNvPr id="14" name="円/楕円 13">
              <a:extLst>
                <a:ext uri="{FF2B5EF4-FFF2-40B4-BE49-F238E27FC236}">
                  <a16:creationId xmlns:a16="http://schemas.microsoft.com/office/drawing/2014/main" id="{E65C18F1-3609-E12E-257C-7658591F0494}"/>
                </a:ext>
              </a:extLst>
            </p:cNvPr>
            <p:cNvSpPr/>
            <p:nvPr/>
          </p:nvSpPr>
          <p:spPr>
            <a:xfrm>
              <a:off x="-7208281" y="13744154"/>
              <a:ext cx="1595640" cy="800443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4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Terapia nutricional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食事療法</a:t>
              </a:r>
            </a:p>
          </p:txBody>
        </p:sp>
        <p:sp>
          <p:nvSpPr>
            <p:cNvPr id="15" name="上矢印 14">
              <a:extLst>
                <a:ext uri="{FF2B5EF4-FFF2-40B4-BE49-F238E27FC236}">
                  <a16:creationId xmlns:a16="http://schemas.microsoft.com/office/drawing/2014/main" id="{5C07270B-FC85-A58E-4845-97C2DC9948DD}"/>
                </a:ext>
              </a:extLst>
            </p:cNvPr>
            <p:cNvSpPr/>
            <p:nvPr/>
          </p:nvSpPr>
          <p:spPr>
            <a:xfrm>
              <a:off x="-4433628" y="13487528"/>
              <a:ext cx="568745" cy="408856"/>
            </a:xfrm>
            <a:prstGeom prst="upArrow">
              <a:avLst>
                <a:gd name="adj1" fmla="val 34323"/>
                <a:gd name="adj2" fmla="val 54970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Helvetica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3A1ECB16-A965-1137-9D84-6F95B3EB6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619621" y="12639490"/>
              <a:ext cx="882612" cy="864096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CEE5A2B1-D483-06E1-59C6-0B2007CA3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208281" y="13032129"/>
              <a:ext cx="837368" cy="790847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56D6245B-70B3-A173-E411-8BC3E2228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65639">
              <a:off x="-1868003" y="13043260"/>
              <a:ext cx="706944" cy="750117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9DF2EC70-C960-6FAF-71F6-38EB54AD5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48229" y="13783042"/>
              <a:ext cx="727885" cy="658308"/>
            </a:xfrm>
            <a:prstGeom prst="rect">
              <a:avLst/>
            </a:prstGeom>
          </p:spPr>
        </p:pic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EBD62BA1-658F-7383-6780-B67A559F4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368971" y="13749463"/>
              <a:ext cx="749350" cy="800443"/>
            </a:xfrm>
            <a:prstGeom prst="rect">
              <a:avLst/>
            </a:prstGeom>
          </p:spPr>
        </p:pic>
      </p:grpSp>
      <p:pic>
        <p:nvPicPr>
          <p:cNvPr id="32" name="図 31">
            <a:extLst>
              <a:ext uri="{FF2B5EF4-FFF2-40B4-BE49-F238E27FC236}">
                <a16:creationId xmlns:a16="http://schemas.microsoft.com/office/drawing/2014/main" id="{C988C210-E077-7039-D40C-FED00E7945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0A1C254-2557-9241-ED2B-DE0509996CF1}"/>
              </a:ext>
            </a:extLst>
          </p:cNvPr>
          <p:cNvSpPr txBox="1"/>
          <p:nvPr/>
        </p:nvSpPr>
        <p:spPr>
          <a:xfrm>
            <a:off x="4893806" y="56456"/>
            <a:ext cx="148752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360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4624" y="293087"/>
            <a:ext cx="6594436" cy="5740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" sz="1400" dirty="0">
                <a:solidFill>
                  <a:schemeClr val="accent1"/>
                </a:solidFill>
                <a:latin typeface="Helvetica" pitchFamily="2" charset="0"/>
                <a:ea typeface="HG丸ｺﾞｼｯｸM-PRO" panose="020F0600000000000000" pitchFamily="50" charset="-128"/>
              </a:rPr>
              <a:t>★ </a:t>
            </a:r>
            <a:r>
              <a:rPr lang="es" sz="20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La diabetes mellitus no presenta síntomas autopercibidos, por lo que es importante la realización de exámenes.</a:t>
            </a: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糖尿病は自覚症状がないので検査が大切です。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n-US" altLang="ja-JP" sz="8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1"/>
            <a:r>
              <a:rPr lang="es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Exámenes que uno mismo puede hacer:</a:t>
            </a:r>
          </a:p>
          <a:p>
            <a:pPr lvl="1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自分で行う検査、</a:t>
            </a:r>
            <a:endParaRPr lang="en-US" altLang="ja-JP" sz="8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742888" lvl="1" indent="-285725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Medición del peso corporal y de la presión arterial</a:t>
            </a:r>
          </a:p>
          <a:p>
            <a:pPr marL="457163" lvl="1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体重測定・血圧測定</a:t>
            </a:r>
            <a:endParaRPr lang="en-US" altLang="ja-JP" sz="1000" strike="sngStrike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742888" lvl="1" indent="-285725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Automedición de glucosa en sangre (personas que toman medicación inyectable para la diabetes mellitus)</a:t>
            </a:r>
          </a:p>
          <a:p>
            <a:pPr marL="457163" lvl="1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自己血糖測定（糖尿病の注射薬をしている人）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lvl="1" rtl="0"/>
            <a:endParaRPr lang="en-US" altLang="ja-JP" sz="800" dirty="0">
              <a:latin typeface="Helvetica" pitchFamily="2" charset="0"/>
              <a:ea typeface="HG丸ｺﾞｼｯｸM-PRO" panose="020F0600000000000000" pitchFamily="50" charset="-128"/>
            </a:endParaRPr>
          </a:p>
          <a:p>
            <a:pPr lvl="1"/>
            <a:r>
              <a:rPr lang="es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Exámenes que se hacen en hospitales:</a:t>
            </a:r>
          </a:p>
          <a:p>
            <a:pPr lvl="1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病院で行う検査、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742888" lvl="1" indent="-285725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Análisis de orina (para detectar la nefropatía)</a:t>
            </a:r>
          </a:p>
          <a:p>
            <a:pPr marL="457163" lvl="1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尿検査（腎症を調べる）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742888" lvl="1" indent="-285725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Examen del fondo de ojo (para detectar la retinopatía)</a:t>
            </a:r>
          </a:p>
          <a:p>
            <a:pPr marL="457163" lvl="1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眼底検査（網膜症を調べる）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742888" lvl="1" indent="-285725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Examen por electrocardiograma (para detectar la cardiopatía isquémica y la neuropatía)</a:t>
            </a:r>
            <a:endParaRPr lang="es" sz="8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457163" lvl="1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心電図検査（虚血性心疾患や神経障害を調べる</a:t>
            </a:r>
            <a:endParaRPr lang="en-US" altLang="ja-JP" sz="14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742888" lvl="1" indent="-285725">
              <a:buFont typeface="Arial" panose="020B0604020202020204" pitchFamily="34" charset="0"/>
              <a:buChar char="•"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Ecocardiografía (examina los órganos internos del cuerpo)</a:t>
            </a:r>
          </a:p>
          <a:p>
            <a:pPr marL="457163" lvl="1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エコー検査（体の中の臓器を調べる）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lvl="1" rtl="0"/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etc.</a:t>
            </a:r>
          </a:p>
          <a:p>
            <a:pPr lvl="1" rtl="0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などがあります。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C4BC85B-1D14-8FB6-2131-059A849898F3}"/>
              </a:ext>
            </a:extLst>
          </p:cNvPr>
          <p:cNvGrpSpPr/>
          <p:nvPr/>
        </p:nvGrpSpPr>
        <p:grpSpPr>
          <a:xfrm>
            <a:off x="118965" y="5902459"/>
            <a:ext cx="6614777" cy="3659053"/>
            <a:chOff x="20261" y="5382169"/>
            <a:chExt cx="6614777" cy="3659053"/>
          </a:xfrm>
        </p:grpSpPr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1176" y="5999737"/>
              <a:ext cx="1161697" cy="1241508"/>
            </a:xfrm>
            <a:prstGeom prst="rect">
              <a:avLst/>
            </a:prstGeom>
          </p:spPr>
        </p:pic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4977" y="6075560"/>
              <a:ext cx="1130386" cy="1161569"/>
            </a:xfrm>
            <a:prstGeom prst="rect">
              <a:avLst/>
            </a:prstGeom>
          </p:spPr>
        </p:pic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66" y="6104121"/>
              <a:ext cx="1016373" cy="1161569"/>
            </a:xfrm>
            <a:prstGeom prst="rect">
              <a:avLst/>
            </a:prstGeom>
          </p:spPr>
        </p:pic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8316" y="6067018"/>
              <a:ext cx="1248509" cy="1161201"/>
            </a:xfrm>
            <a:prstGeom prst="rect">
              <a:avLst/>
            </a:prstGeom>
          </p:spPr>
        </p:pic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16" y="7355421"/>
              <a:ext cx="1264155" cy="1210361"/>
            </a:xfrm>
            <a:prstGeom prst="rect">
              <a:avLst/>
            </a:prstGeom>
          </p:spPr>
        </p:pic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9947" y="7211405"/>
              <a:ext cx="1386586" cy="1216800"/>
            </a:xfrm>
            <a:prstGeom prst="rect">
              <a:avLst/>
            </a:prstGeom>
          </p:spPr>
        </p:pic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0598" y="7355421"/>
              <a:ext cx="1314005" cy="1241508"/>
            </a:xfrm>
            <a:prstGeom prst="rect">
              <a:avLst/>
            </a:prstGeom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3457649" y="5627229"/>
              <a:ext cx="1600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" sz="1400" dirty="0">
                  <a:latin typeface="Helvetica" pitchFamily="2" charset="0"/>
                  <a:cs typeface="Times New Roman" panose="02020603050405020304" pitchFamily="18" charset="0"/>
                </a:rPr>
                <a:t>Análisis de orina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尿検査</a:t>
              </a: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4793963" y="5382169"/>
              <a:ext cx="184107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" sz="1400" dirty="0">
                  <a:latin typeface="Helvetica" pitchFamily="2" charset="0"/>
                  <a:cs typeface="Times New Roman" panose="02020603050405020304" pitchFamily="18" charset="0"/>
                </a:rPr>
                <a:t>Examen del fondo de ojo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眼底検査</a:t>
              </a: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1772816" y="5382169"/>
              <a:ext cx="176084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" sz="1400" dirty="0">
                  <a:latin typeface="Helvetica" pitchFamily="2" charset="0"/>
                  <a:cs typeface="Times New Roman" panose="02020603050405020304" pitchFamily="18" charset="0"/>
                </a:rPr>
                <a:t>Medición de la glucosa en sangre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血糖測定</a:t>
              </a:r>
              <a:endPara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20261" y="5382169"/>
              <a:ext cx="205391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" sz="1400" dirty="0">
                  <a:latin typeface="Helvetica" pitchFamily="2" charset="0"/>
                  <a:cs typeface="Times New Roman" panose="02020603050405020304" pitchFamily="18" charset="0"/>
                </a:rPr>
                <a:t>Medición del peso corporal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体重測定</a:t>
              </a:r>
              <a:endPara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515854" y="8579557"/>
              <a:ext cx="1773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" sz="1400" dirty="0">
                  <a:latin typeface="Helvetica" pitchFamily="2" charset="0"/>
                  <a:cs typeface="Times New Roman" panose="02020603050405020304" pitchFamily="18" charset="0"/>
                </a:rPr>
                <a:t>Examen ecográfico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エコー検査</a:t>
              </a: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2458707" y="8363533"/>
              <a:ext cx="194763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" sz="1400" dirty="0">
                  <a:latin typeface="Helvetica" pitchFamily="2" charset="0"/>
                  <a:cs typeface="Times New Roman" panose="02020603050405020304" pitchFamily="18" charset="0"/>
                </a:rPr>
                <a:t>Medición de la presión arterial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血圧測定</a:t>
              </a:r>
              <a:endPara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4393318" y="8363533"/>
              <a:ext cx="214703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" sz="1400" dirty="0">
                  <a:latin typeface="Helvetica" pitchFamily="2" charset="0"/>
                  <a:cs typeface="Times New Roman" panose="02020603050405020304" pitchFamily="18" charset="0"/>
                </a:rPr>
                <a:t>Examen </a:t>
              </a:r>
            </a:p>
            <a:p>
              <a:pPr algn="ctr" rtl="0"/>
              <a:r>
                <a:rPr lang="es" sz="1400" dirty="0">
                  <a:latin typeface="Helvetica" pitchFamily="2" charset="0"/>
                  <a:cs typeface="Times New Roman" panose="02020603050405020304" pitchFamily="18" charset="0"/>
                </a:rPr>
                <a:t>por electrocardiograma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心電図検査</a:t>
              </a:r>
              <a:endPara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</p:grp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7884C4-E1DE-5ADE-CF42-2A3FD008DACD}"/>
              </a:ext>
            </a:extLst>
          </p:cNvPr>
          <p:cNvSpPr txBox="1">
            <a:spLocks/>
          </p:cNvSpPr>
          <p:nvPr/>
        </p:nvSpPr>
        <p:spPr>
          <a:xfrm>
            <a:off x="1796147" y="9569200"/>
            <a:ext cx="3145021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ja-JP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1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¿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Qué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enfermedad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es la "diabetes mellitus"?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kumimoji="1"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「糖尿病」ってどんな病気？</a:t>
            </a:r>
          </a:p>
        </p:txBody>
      </p:sp>
      <p:sp>
        <p:nvSpPr>
          <p:cNvPr id="10" name="スライド番号プレースホルダー 1">
            <a:extLst>
              <a:ext uri="{FF2B5EF4-FFF2-40B4-BE49-F238E27FC236}">
                <a16:creationId xmlns:a16="http://schemas.microsoft.com/office/drawing/2014/main" id="{4F77D2A4-C171-A685-42FD-CC0B34CA49E7}"/>
              </a:ext>
            </a:extLst>
          </p:cNvPr>
          <p:cNvSpPr txBox="1">
            <a:spLocks/>
          </p:cNvSpPr>
          <p:nvPr/>
        </p:nvSpPr>
        <p:spPr>
          <a:xfrm>
            <a:off x="6341201" y="9680083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0CCC0861-8D34-DAD3-7B7A-B272C8DB1E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D0ECEC7-6AC4-D830-ADAD-785228A75E18}"/>
              </a:ext>
            </a:extLst>
          </p:cNvPr>
          <p:cNvSpPr txBox="1"/>
          <p:nvPr/>
        </p:nvSpPr>
        <p:spPr>
          <a:xfrm>
            <a:off x="4893806" y="56456"/>
            <a:ext cx="148752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5481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DD727E-D4ED-462B-AEA5-1068CCF700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8FBA60-EF15-47E8-A151-0409F4687896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5c054a63-b167-4c04-b5d0-d411ebb564cb"/>
    <ds:schemaRef ds:uri="http://purl.org/dc/elements/1.1/"/>
    <ds:schemaRef ds:uri="http://purl.org/dc/terms/"/>
    <ds:schemaRef ds:uri="http://schemas.microsoft.com/office/infopath/2007/PartnerControls"/>
    <ds:schemaRef ds:uri="2cbc4e30-bd4c-493e-9827-f761ae7f285c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6C4CE68-6987-4C05-A320-398A577AA0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672</Words>
  <Application>Microsoft Macintosh PowerPoint</Application>
  <PresentationFormat>A4 210 x 297 mm</PresentationFormat>
  <Paragraphs>135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1" baseType="lpstr">
      <vt:lpstr>HGMaruGothicMPRO</vt:lpstr>
      <vt:lpstr>Hiragino Kaku Gothic Pro W3</vt:lpstr>
      <vt:lpstr>游ゴシック</vt:lpstr>
      <vt:lpstr>Arial</vt:lpstr>
      <vt:lpstr>Calibri</vt:lpstr>
      <vt:lpstr>Helvetica</vt:lpstr>
      <vt:lpstr>Times New Roman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2025-09-16T03:17:24Z</cp:lastPrinted>
  <dcterms:created xsi:type="dcterms:W3CDTF">2023-02-08T04:55:23Z</dcterms:created>
  <dcterms:modified xsi:type="dcterms:W3CDTF">2025-09-16T14:28:52Z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0x01010061B1E1A4A3EC3F4A9B41C54DE5CD0DF4</vt:lpwstr>
  </property>
  <property fmtid="{D5CDD505-2E9C-101B-9397-08002B2CF9AE}" pid="3" name="MediaServiceImageTags">
    <vt:lpwstr/>
  </property>
</Properties>
</file>