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7"/>
  </p:notesMasterIdLst>
  <p:sldIdLst>
    <p:sldId id="262" r:id="rId5"/>
    <p:sldId id="263" r:id="rId6"/>
  </p:sldIdLst>
  <p:sldSz cx="6858000" cy="9906000" type="A4"/>
  <p:notesSz cx="6805613" cy="9939338"/>
  <p:defaultTextStyle>
    <a:defPPr rtl="0">
      <a:defRPr lang="es-ES"/>
    </a:defPPr>
    <a:lvl1pPr marL="0" algn="l" defTabSz="914373" rtl="0" eaLnBrk="1" latinLnBrk="0" hangingPunct="1">
      <a:defRPr kumimoji="1" sz="1800" kern="1200">
        <a:solidFill>
          <a:schemeClr val="tx1"/>
        </a:solidFill>
        <a:latin typeface="+mn-lt"/>
        <a:ea typeface="+mn-ea"/>
        <a:cs typeface="+mn-cs"/>
      </a:defRPr>
    </a:lvl1pPr>
    <a:lvl2pPr marL="457187" algn="l" defTabSz="914373" rtl="0" eaLnBrk="1" latinLnBrk="0" hangingPunct="1">
      <a:defRPr kumimoji="1" sz="1800" kern="1200">
        <a:solidFill>
          <a:schemeClr val="tx1"/>
        </a:solidFill>
        <a:latin typeface="+mn-lt"/>
        <a:ea typeface="+mn-ea"/>
        <a:cs typeface="+mn-cs"/>
      </a:defRPr>
    </a:lvl2pPr>
    <a:lvl3pPr marL="914373" algn="l" defTabSz="914373" rtl="0" eaLnBrk="1" latinLnBrk="0" hangingPunct="1">
      <a:defRPr kumimoji="1" sz="1800" kern="1200">
        <a:solidFill>
          <a:schemeClr val="tx1"/>
        </a:solidFill>
        <a:latin typeface="+mn-lt"/>
        <a:ea typeface="+mn-ea"/>
        <a:cs typeface="+mn-cs"/>
      </a:defRPr>
    </a:lvl3pPr>
    <a:lvl4pPr marL="1371560" algn="l" defTabSz="914373" rtl="0" eaLnBrk="1" latinLnBrk="0" hangingPunct="1">
      <a:defRPr kumimoji="1" sz="1800" kern="1200">
        <a:solidFill>
          <a:schemeClr val="tx1"/>
        </a:solidFill>
        <a:latin typeface="+mn-lt"/>
        <a:ea typeface="+mn-ea"/>
        <a:cs typeface="+mn-cs"/>
      </a:defRPr>
    </a:lvl4pPr>
    <a:lvl5pPr marL="1828747" algn="l" defTabSz="914373" rtl="0" eaLnBrk="1" latinLnBrk="0" hangingPunct="1">
      <a:defRPr kumimoji="1" sz="1800" kern="1200">
        <a:solidFill>
          <a:schemeClr val="tx1"/>
        </a:solidFill>
        <a:latin typeface="+mn-lt"/>
        <a:ea typeface="+mn-ea"/>
        <a:cs typeface="+mn-cs"/>
      </a:defRPr>
    </a:lvl5pPr>
    <a:lvl6pPr marL="2285933" algn="l" defTabSz="914373" rtl="0" eaLnBrk="1" latinLnBrk="0" hangingPunct="1">
      <a:defRPr kumimoji="1" sz="1800" kern="1200">
        <a:solidFill>
          <a:schemeClr val="tx1"/>
        </a:solidFill>
        <a:latin typeface="+mn-lt"/>
        <a:ea typeface="+mn-ea"/>
        <a:cs typeface="+mn-cs"/>
      </a:defRPr>
    </a:lvl6pPr>
    <a:lvl7pPr marL="2743120" algn="l" defTabSz="914373" rtl="0" eaLnBrk="1" latinLnBrk="0" hangingPunct="1">
      <a:defRPr kumimoji="1" sz="1800" kern="1200">
        <a:solidFill>
          <a:schemeClr val="tx1"/>
        </a:solidFill>
        <a:latin typeface="+mn-lt"/>
        <a:ea typeface="+mn-ea"/>
        <a:cs typeface="+mn-cs"/>
      </a:defRPr>
    </a:lvl7pPr>
    <a:lvl8pPr marL="3200307" algn="l" defTabSz="914373" rtl="0" eaLnBrk="1" latinLnBrk="0" hangingPunct="1">
      <a:defRPr kumimoji="1" sz="1800" kern="1200">
        <a:solidFill>
          <a:schemeClr val="tx1"/>
        </a:solidFill>
        <a:latin typeface="+mn-lt"/>
        <a:ea typeface="+mn-ea"/>
        <a:cs typeface="+mn-cs"/>
      </a:defRPr>
    </a:lvl8pPr>
    <a:lvl9pPr marL="3657494" algn="l" defTabSz="914373"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M"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0B8D77-CE22-EB47-9575-3DFB23BA3CC6}" v="37" dt="2025-09-16T14:51:59.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2"/>
    <p:restoredTop sz="94692"/>
  </p:normalViewPr>
  <p:slideViewPr>
    <p:cSldViewPr>
      <p:cViewPr>
        <p:scale>
          <a:sx n="100" d="100"/>
          <a:sy n="100" d="100"/>
        </p:scale>
        <p:origin x="720" y="14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F3359D28-CC88-BD45-9E9C-325BC27703B3}"/>
    <pc:docChg chg="modSld">
      <pc:chgData name="稲垣 典子" userId="75e47cb5-aee2-4599-8dc9-4d0088e0ed8e" providerId="ADAL" clId="{F3359D28-CC88-BD45-9E9C-325BC27703B3}" dt="2024-09-02T01:43:36.814" v="0" actId="13926"/>
      <pc:docMkLst>
        <pc:docMk/>
      </pc:docMkLst>
      <pc:sldChg chg="modSp mod">
        <pc:chgData name="稲垣 典子" userId="75e47cb5-aee2-4599-8dc9-4d0088e0ed8e" providerId="ADAL" clId="{F3359D28-CC88-BD45-9E9C-325BC27703B3}" dt="2024-09-02T01:43:36.814" v="0" actId="13926"/>
        <pc:sldMkLst>
          <pc:docMk/>
          <pc:sldMk cId="3310187445" sldId="262"/>
        </pc:sldMkLst>
      </pc:sldChg>
    </pc:docChg>
  </pc:docChgLst>
  <pc:docChgLst>
    <pc:chgData name="稲垣 典子" userId="75e47cb5-aee2-4599-8dc9-4d0088e0ed8e" providerId="ADAL" clId="{969CCDE7-07FA-544A-94BB-297DD54908B4}"/>
    <pc:docChg chg="undo custSel modSld modMainMaster modNotesMaster">
      <pc:chgData name="稲垣 典子" userId="75e47cb5-aee2-4599-8dc9-4d0088e0ed8e" providerId="ADAL" clId="{969CCDE7-07FA-544A-94BB-297DD54908B4}" dt="2025-09-16T14:52:02.884" v="541"/>
      <pc:docMkLst>
        <pc:docMk/>
      </pc:docMkLst>
      <pc:sldChg chg="addSp delSp modSp mod modNotes">
        <pc:chgData name="稲垣 典子" userId="75e47cb5-aee2-4599-8dc9-4d0088e0ed8e" providerId="ADAL" clId="{969CCDE7-07FA-544A-94BB-297DD54908B4}" dt="2025-09-16T14:52:02.884" v="541"/>
        <pc:sldMkLst>
          <pc:docMk/>
          <pc:sldMk cId="3310187445" sldId="262"/>
        </pc:sldMkLst>
        <pc:spChg chg="mod">
          <ac:chgData name="稲垣 典子" userId="75e47cb5-aee2-4599-8dc9-4d0088e0ed8e" providerId="ADAL" clId="{969CCDE7-07FA-544A-94BB-297DD54908B4}" dt="2025-09-16T13:56:00.865" v="538"/>
          <ac:spMkLst>
            <pc:docMk/>
            <pc:sldMk cId="3310187445" sldId="262"/>
            <ac:spMk id="2" creationId="{00000000-0000-0000-0000-000000000000}"/>
          </ac:spMkLst>
        </pc:spChg>
        <pc:spChg chg="mod">
          <ac:chgData name="稲垣 典子" userId="75e47cb5-aee2-4599-8dc9-4d0088e0ed8e" providerId="ADAL" clId="{969CCDE7-07FA-544A-94BB-297DD54908B4}" dt="2025-09-16T13:56:00.865" v="538"/>
          <ac:spMkLst>
            <pc:docMk/>
            <pc:sldMk cId="3310187445" sldId="262"/>
            <ac:spMk id="3" creationId="{00000000-0000-0000-0000-000000000000}"/>
          </ac:spMkLst>
        </pc:spChg>
        <pc:spChg chg="del">
          <ac:chgData name="稲垣 典子" userId="75e47cb5-aee2-4599-8dc9-4d0088e0ed8e" providerId="ADAL" clId="{969CCDE7-07FA-544A-94BB-297DD54908B4}" dt="2025-09-16T03:36:25.473" v="2" actId="478"/>
          <ac:spMkLst>
            <pc:docMk/>
            <pc:sldMk cId="3310187445" sldId="262"/>
            <ac:spMk id="4" creationId="{00000000-0000-0000-0000-000000000000}"/>
          </ac:spMkLst>
        </pc:spChg>
        <pc:spChg chg="mod">
          <ac:chgData name="稲垣 典子" userId="75e47cb5-aee2-4599-8dc9-4d0088e0ed8e" providerId="ADAL" clId="{969CCDE7-07FA-544A-94BB-297DD54908B4}" dt="2025-09-16T13:56:00.865" v="538"/>
          <ac:spMkLst>
            <pc:docMk/>
            <pc:sldMk cId="3310187445" sldId="262"/>
            <ac:spMk id="5" creationId="{D1E4A458-C77A-E334-1589-F0868C4BAE03}"/>
          </ac:spMkLst>
        </pc:spChg>
        <pc:spChg chg="add mod">
          <ac:chgData name="稲垣 典子" userId="75e47cb5-aee2-4599-8dc9-4d0088e0ed8e" providerId="ADAL" clId="{969CCDE7-07FA-544A-94BB-297DD54908B4}" dt="2025-09-16T13:56:00.865" v="538"/>
          <ac:spMkLst>
            <pc:docMk/>
            <pc:sldMk cId="3310187445" sldId="262"/>
            <ac:spMk id="6" creationId="{9CC047DC-E604-DBCD-8439-C1D7DCD39600}"/>
          </ac:spMkLst>
        </pc:spChg>
        <pc:spChg chg="del">
          <ac:chgData name="稲垣 典子" userId="75e47cb5-aee2-4599-8dc9-4d0088e0ed8e" providerId="ADAL" clId="{969CCDE7-07FA-544A-94BB-297DD54908B4}" dt="2025-09-16T03:36:23.287" v="1" actId="478"/>
          <ac:spMkLst>
            <pc:docMk/>
            <pc:sldMk cId="3310187445" sldId="262"/>
            <ac:spMk id="8" creationId="{3ED2D7A3-5FCE-AB2A-9B26-B20E84C15D41}"/>
          </ac:spMkLst>
        </pc:spChg>
        <pc:spChg chg="add mod">
          <ac:chgData name="稲垣 典子" userId="75e47cb5-aee2-4599-8dc9-4d0088e0ed8e" providerId="ADAL" clId="{969CCDE7-07FA-544A-94BB-297DD54908B4}" dt="2025-09-16T13:56:00.865" v="538"/>
          <ac:spMkLst>
            <pc:docMk/>
            <pc:sldMk cId="3310187445" sldId="262"/>
            <ac:spMk id="8" creationId="{D87DAC68-0F6D-353B-B1B7-9A1DBC04F934}"/>
          </ac:spMkLst>
        </pc:spChg>
        <pc:spChg chg="add mod">
          <ac:chgData name="稲垣 典子" userId="75e47cb5-aee2-4599-8dc9-4d0088e0ed8e" providerId="ADAL" clId="{969CCDE7-07FA-544A-94BB-297DD54908B4}" dt="2025-09-16T13:56:00.865" v="538"/>
          <ac:spMkLst>
            <pc:docMk/>
            <pc:sldMk cId="3310187445" sldId="262"/>
            <ac:spMk id="9" creationId="{E516DAF6-0820-A234-8C43-4F2EBFAB2A68}"/>
          </ac:spMkLst>
        </pc:spChg>
        <pc:spChg chg="add del mod">
          <ac:chgData name="稲垣 典子" userId="75e47cb5-aee2-4599-8dc9-4d0088e0ed8e" providerId="ADAL" clId="{969CCDE7-07FA-544A-94BB-297DD54908B4}" dt="2025-09-16T14:52:02.884" v="541"/>
          <ac:spMkLst>
            <pc:docMk/>
            <pc:sldMk cId="3310187445" sldId="262"/>
            <ac:spMk id="10" creationId="{385DB368-A1D6-42A1-B4B0-D2E98D53EFD7}"/>
          </ac:spMkLst>
        </pc:spChg>
        <pc:spChg chg="del mod">
          <ac:chgData name="稲垣 典子" userId="75e47cb5-aee2-4599-8dc9-4d0088e0ed8e" providerId="ADAL" clId="{969CCDE7-07FA-544A-94BB-297DD54908B4}" dt="2025-09-16T13:14:49.621" v="34" actId="478"/>
          <ac:spMkLst>
            <pc:docMk/>
            <pc:sldMk cId="3310187445" sldId="262"/>
            <ac:spMk id="11" creationId="{C4BE339B-3E59-F249-91AA-ACB8B986C242}"/>
          </ac:spMkLst>
        </pc:spChg>
        <pc:picChg chg="add mod">
          <ac:chgData name="稲垣 典子" userId="75e47cb5-aee2-4599-8dc9-4d0088e0ed8e" providerId="ADAL" clId="{969CCDE7-07FA-544A-94BB-297DD54908B4}" dt="2025-09-16T13:56:00.865" v="538"/>
          <ac:picMkLst>
            <pc:docMk/>
            <pc:sldMk cId="3310187445" sldId="262"/>
            <ac:picMk id="4" creationId="{6E278FF1-BE2E-B80E-6CAC-E08172E1F3B9}"/>
          </ac:picMkLst>
        </pc:picChg>
        <pc:picChg chg="mod">
          <ac:chgData name="稲垣 典子" userId="75e47cb5-aee2-4599-8dc9-4d0088e0ed8e" providerId="ADAL" clId="{969CCDE7-07FA-544A-94BB-297DD54908B4}" dt="2025-09-16T13:56:00.865" v="538"/>
          <ac:picMkLst>
            <pc:docMk/>
            <pc:sldMk cId="3310187445" sldId="262"/>
            <ac:picMk id="7" creationId="{00000000-0000-0000-0000-000000000000}"/>
          </ac:picMkLst>
        </pc:picChg>
        <pc:picChg chg="del">
          <ac:chgData name="稲垣 典子" userId="75e47cb5-aee2-4599-8dc9-4d0088e0ed8e" providerId="ADAL" clId="{969CCDE7-07FA-544A-94BB-297DD54908B4}" dt="2025-09-16T03:36:21.683" v="0" actId="478"/>
          <ac:picMkLst>
            <pc:docMk/>
            <pc:sldMk cId="3310187445" sldId="262"/>
            <ac:picMk id="9" creationId="{00000000-0000-0000-0000-000000000000}"/>
          </ac:picMkLst>
        </pc:picChg>
      </pc:sldChg>
      <pc:sldChg chg="addSp delSp modSp mod modNotes">
        <pc:chgData name="稲垣 典子" userId="75e47cb5-aee2-4599-8dc9-4d0088e0ed8e" providerId="ADAL" clId="{969CCDE7-07FA-544A-94BB-297DD54908B4}" dt="2025-09-16T13:56:00.865" v="538"/>
        <pc:sldMkLst>
          <pc:docMk/>
          <pc:sldMk cId="630233264" sldId="263"/>
        </pc:sldMkLst>
        <pc:spChg chg="del mod">
          <ac:chgData name="稲垣 典子" userId="75e47cb5-aee2-4599-8dc9-4d0088e0ed8e" providerId="ADAL" clId="{969CCDE7-07FA-544A-94BB-297DD54908B4}" dt="2025-09-16T13:12:18.403" v="8" actId="478"/>
          <ac:spMkLst>
            <pc:docMk/>
            <pc:sldMk cId="630233264" sldId="263"/>
            <ac:spMk id="2" creationId="{97818C72-6FF8-76A7-C47A-CAC7FDFAA182}"/>
          </ac:spMkLst>
        </pc:spChg>
        <pc:spChg chg="mod">
          <ac:chgData name="稲垣 典子" userId="75e47cb5-aee2-4599-8dc9-4d0088e0ed8e" providerId="ADAL" clId="{969CCDE7-07FA-544A-94BB-297DD54908B4}" dt="2025-09-16T13:56:00.865" v="538"/>
          <ac:spMkLst>
            <pc:docMk/>
            <pc:sldMk cId="630233264" sldId="263"/>
            <ac:spMk id="3" creationId="{00000000-0000-0000-0000-000000000000}"/>
          </ac:spMkLst>
        </pc:spChg>
        <pc:spChg chg="del">
          <ac:chgData name="稲垣 典子" userId="75e47cb5-aee2-4599-8dc9-4d0088e0ed8e" providerId="ADAL" clId="{969CCDE7-07FA-544A-94BB-297DD54908B4}" dt="2025-09-16T13:51:58.150" v="536" actId="478"/>
          <ac:spMkLst>
            <pc:docMk/>
            <pc:sldMk cId="630233264" sldId="263"/>
            <ac:spMk id="4" creationId="{00000000-0000-0000-0000-000000000000}"/>
          </ac:spMkLst>
        </pc:spChg>
        <pc:spChg chg="del mod">
          <ac:chgData name="稲垣 典子" userId="75e47cb5-aee2-4599-8dc9-4d0088e0ed8e" providerId="ADAL" clId="{969CCDE7-07FA-544A-94BB-297DD54908B4}" dt="2025-09-16T13:14:56.029" v="36" actId="478"/>
          <ac:spMkLst>
            <pc:docMk/>
            <pc:sldMk cId="630233264" sldId="263"/>
            <ac:spMk id="5" creationId="{C343AF4D-7FF1-BEF5-5C80-51DA4C81B42B}"/>
          </ac:spMkLst>
        </pc:spChg>
        <pc:spChg chg="add mod">
          <ac:chgData name="稲垣 典子" userId="75e47cb5-aee2-4599-8dc9-4d0088e0ed8e" providerId="ADAL" clId="{969CCDE7-07FA-544A-94BB-297DD54908B4}" dt="2025-09-16T13:56:00.865" v="538"/>
          <ac:spMkLst>
            <pc:docMk/>
            <pc:sldMk cId="630233264" sldId="263"/>
            <ac:spMk id="7" creationId="{0FFB11B3-D639-1D93-9E18-842579511513}"/>
          </ac:spMkLst>
        </pc:spChg>
        <pc:spChg chg="add mod">
          <ac:chgData name="稲垣 典子" userId="75e47cb5-aee2-4599-8dc9-4d0088e0ed8e" providerId="ADAL" clId="{969CCDE7-07FA-544A-94BB-297DD54908B4}" dt="2025-09-16T13:56:00.865" v="538"/>
          <ac:spMkLst>
            <pc:docMk/>
            <pc:sldMk cId="630233264" sldId="263"/>
            <ac:spMk id="10" creationId="{3B36FB8F-9945-B516-457A-BBB3E00F1EA2}"/>
          </ac:spMkLst>
        </pc:spChg>
        <pc:spChg chg="add mod">
          <ac:chgData name="稲垣 典子" userId="75e47cb5-aee2-4599-8dc9-4d0088e0ed8e" providerId="ADAL" clId="{969CCDE7-07FA-544A-94BB-297DD54908B4}" dt="2025-09-16T13:56:00.865" v="538"/>
          <ac:spMkLst>
            <pc:docMk/>
            <pc:sldMk cId="630233264" sldId="263"/>
            <ac:spMk id="11" creationId="{252CDA36-0EFF-3EBD-FB96-FAFC33767FB1}"/>
          </ac:spMkLst>
        </pc:spChg>
        <pc:picChg chg="add mod">
          <ac:chgData name="稲垣 典子" userId="75e47cb5-aee2-4599-8dc9-4d0088e0ed8e" providerId="ADAL" clId="{969CCDE7-07FA-544A-94BB-297DD54908B4}" dt="2025-09-16T13:56:00.865" v="538"/>
          <ac:picMkLst>
            <pc:docMk/>
            <pc:sldMk cId="630233264" sldId="263"/>
            <ac:picMk id="6" creationId="{00558BEE-EBCF-3AFA-76F6-71AA8D302B6B}"/>
          </ac:picMkLst>
        </pc:picChg>
        <pc:picChg chg="mod">
          <ac:chgData name="稲垣 典子" userId="75e47cb5-aee2-4599-8dc9-4d0088e0ed8e" providerId="ADAL" clId="{969CCDE7-07FA-544A-94BB-297DD54908B4}" dt="2025-09-16T13:56:00.865" v="538"/>
          <ac:picMkLst>
            <pc:docMk/>
            <pc:sldMk cId="630233264" sldId="263"/>
            <ac:picMk id="8" creationId="{00000000-0000-0000-0000-000000000000}"/>
          </ac:picMkLst>
        </pc:picChg>
        <pc:picChg chg="del mod">
          <ac:chgData name="稲垣 典子" userId="75e47cb5-aee2-4599-8dc9-4d0088e0ed8e" providerId="ADAL" clId="{969CCDE7-07FA-544A-94BB-297DD54908B4}" dt="2025-09-16T13:12:16.062" v="7" actId="478"/>
          <ac:picMkLst>
            <pc:docMk/>
            <pc:sldMk cId="630233264" sldId="263"/>
            <ac:picMk id="9" creationId="{00000000-0000-0000-0000-000000000000}"/>
          </ac:picMkLst>
        </pc:picChg>
      </pc:sldChg>
      <pc:sldMasterChg chg="modSp modSldLayout">
        <pc:chgData name="稲垣 典子" userId="75e47cb5-aee2-4599-8dc9-4d0088e0ed8e" providerId="ADAL" clId="{969CCDE7-07FA-544A-94BB-297DD54908B4}" dt="2025-09-16T13:56:00.865" v="538"/>
        <pc:sldMasterMkLst>
          <pc:docMk/>
          <pc:sldMasterMk cId="2842502586" sldId="2147483648"/>
        </pc:sldMasterMkLst>
        <pc:spChg chg="mod">
          <ac:chgData name="稲垣 典子" userId="75e47cb5-aee2-4599-8dc9-4d0088e0ed8e" providerId="ADAL" clId="{969CCDE7-07FA-544A-94BB-297DD54908B4}" dt="2025-09-16T13:56:00.865" v="538"/>
          <ac:spMkLst>
            <pc:docMk/>
            <pc:sldMasterMk cId="2842502586" sldId="2147483648"/>
            <ac:spMk id="2"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ac:spMk id="3"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ac:spMk id="4"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ac:spMk id="5"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ac:spMk id="6" creationId="{00000000-0000-0000-0000-000000000000}"/>
          </ac:spMkLst>
        </pc:spChg>
        <pc:sldLayoutChg chg="modSp">
          <pc:chgData name="稲垣 典子" userId="75e47cb5-aee2-4599-8dc9-4d0088e0ed8e" providerId="ADAL" clId="{969CCDE7-07FA-544A-94BB-297DD54908B4}" dt="2025-09-16T13:56:00.865" v="538"/>
          <pc:sldLayoutMkLst>
            <pc:docMk/>
            <pc:sldMasterMk cId="2842502586" sldId="2147483648"/>
            <pc:sldLayoutMk cId="610249971" sldId="2147483649"/>
          </pc:sldLayoutMkLst>
          <pc:spChg chg="mod">
            <ac:chgData name="稲垣 典子" userId="75e47cb5-aee2-4599-8dc9-4d0088e0ed8e" providerId="ADAL" clId="{969CCDE7-07FA-544A-94BB-297DD54908B4}" dt="2025-09-16T13:56:00.865" v="538"/>
            <ac:spMkLst>
              <pc:docMk/>
              <pc:sldMasterMk cId="2842502586" sldId="2147483648"/>
              <pc:sldLayoutMk cId="610249971" sldId="2147483649"/>
              <ac:spMk id="2"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610249971" sldId="2147483649"/>
              <ac:spMk id="3" creationId="{00000000-0000-0000-0000-000000000000}"/>
            </ac:spMkLst>
          </pc:spChg>
        </pc:sldLayoutChg>
        <pc:sldLayoutChg chg="modSp">
          <pc:chgData name="稲垣 典子" userId="75e47cb5-aee2-4599-8dc9-4d0088e0ed8e" providerId="ADAL" clId="{969CCDE7-07FA-544A-94BB-297DD54908B4}" dt="2025-09-16T13:56:00.865" v="538"/>
          <pc:sldLayoutMkLst>
            <pc:docMk/>
            <pc:sldMasterMk cId="2842502586" sldId="2147483648"/>
            <pc:sldLayoutMk cId="1000778378" sldId="2147483651"/>
          </pc:sldLayoutMkLst>
          <pc:spChg chg="mod">
            <ac:chgData name="稲垣 典子" userId="75e47cb5-aee2-4599-8dc9-4d0088e0ed8e" providerId="ADAL" clId="{969CCDE7-07FA-544A-94BB-297DD54908B4}" dt="2025-09-16T13:56:00.865" v="538"/>
            <ac:spMkLst>
              <pc:docMk/>
              <pc:sldMasterMk cId="2842502586" sldId="2147483648"/>
              <pc:sldLayoutMk cId="1000778378" sldId="2147483651"/>
              <ac:spMk id="2"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000778378" sldId="2147483651"/>
              <ac:spMk id="3" creationId="{00000000-0000-0000-0000-000000000000}"/>
            </ac:spMkLst>
          </pc:spChg>
        </pc:sldLayoutChg>
        <pc:sldLayoutChg chg="modSp">
          <pc:chgData name="稲垣 典子" userId="75e47cb5-aee2-4599-8dc9-4d0088e0ed8e" providerId="ADAL" clId="{969CCDE7-07FA-544A-94BB-297DD54908B4}" dt="2025-09-16T13:56:00.865" v="538"/>
          <pc:sldLayoutMkLst>
            <pc:docMk/>
            <pc:sldMasterMk cId="2842502586" sldId="2147483648"/>
            <pc:sldLayoutMk cId="1479043581" sldId="2147483652"/>
          </pc:sldLayoutMkLst>
          <pc:spChg chg="mod">
            <ac:chgData name="稲垣 典子" userId="75e47cb5-aee2-4599-8dc9-4d0088e0ed8e" providerId="ADAL" clId="{969CCDE7-07FA-544A-94BB-297DD54908B4}" dt="2025-09-16T13:56:00.865" v="538"/>
            <ac:spMkLst>
              <pc:docMk/>
              <pc:sldMasterMk cId="2842502586" sldId="2147483648"/>
              <pc:sldLayoutMk cId="1479043581" sldId="2147483652"/>
              <ac:spMk id="3"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479043581" sldId="2147483652"/>
              <ac:spMk id="4" creationId="{00000000-0000-0000-0000-000000000000}"/>
            </ac:spMkLst>
          </pc:spChg>
        </pc:sldLayoutChg>
        <pc:sldLayoutChg chg="modSp">
          <pc:chgData name="稲垣 典子" userId="75e47cb5-aee2-4599-8dc9-4d0088e0ed8e" providerId="ADAL" clId="{969CCDE7-07FA-544A-94BB-297DD54908B4}" dt="2025-09-16T13:56:00.865" v="538"/>
          <pc:sldLayoutMkLst>
            <pc:docMk/>
            <pc:sldMasterMk cId="2842502586" sldId="2147483648"/>
            <pc:sldLayoutMk cId="1035489700" sldId="2147483653"/>
          </pc:sldLayoutMkLst>
          <pc:spChg chg="mod">
            <ac:chgData name="稲垣 典子" userId="75e47cb5-aee2-4599-8dc9-4d0088e0ed8e" providerId="ADAL" clId="{969CCDE7-07FA-544A-94BB-297DD54908B4}" dt="2025-09-16T13:56:00.865" v="538"/>
            <ac:spMkLst>
              <pc:docMk/>
              <pc:sldMasterMk cId="2842502586" sldId="2147483648"/>
              <pc:sldLayoutMk cId="1035489700" sldId="2147483653"/>
              <ac:spMk id="2"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035489700" sldId="2147483653"/>
              <ac:spMk id="3"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035489700" sldId="2147483653"/>
              <ac:spMk id="4"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035489700" sldId="2147483653"/>
              <ac:spMk id="5"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035489700" sldId="2147483653"/>
              <ac:spMk id="6" creationId="{00000000-0000-0000-0000-000000000000}"/>
            </ac:spMkLst>
          </pc:spChg>
        </pc:sldLayoutChg>
        <pc:sldLayoutChg chg="modSp">
          <pc:chgData name="稲垣 典子" userId="75e47cb5-aee2-4599-8dc9-4d0088e0ed8e" providerId="ADAL" clId="{969CCDE7-07FA-544A-94BB-297DD54908B4}" dt="2025-09-16T13:56:00.865" v="538"/>
          <pc:sldLayoutMkLst>
            <pc:docMk/>
            <pc:sldMasterMk cId="2842502586" sldId="2147483648"/>
            <pc:sldLayoutMk cId="15731794" sldId="2147483656"/>
          </pc:sldLayoutMkLst>
          <pc:spChg chg="mod">
            <ac:chgData name="稲垣 典子" userId="75e47cb5-aee2-4599-8dc9-4d0088e0ed8e" providerId="ADAL" clId="{969CCDE7-07FA-544A-94BB-297DD54908B4}" dt="2025-09-16T13:56:00.865" v="538"/>
            <ac:spMkLst>
              <pc:docMk/>
              <pc:sldMasterMk cId="2842502586" sldId="2147483648"/>
              <pc:sldLayoutMk cId="15731794" sldId="2147483656"/>
              <ac:spMk id="2"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5731794" sldId="2147483656"/>
              <ac:spMk id="3"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5731794" sldId="2147483656"/>
              <ac:spMk id="4" creationId="{00000000-0000-0000-0000-000000000000}"/>
            </ac:spMkLst>
          </pc:spChg>
        </pc:sldLayoutChg>
        <pc:sldLayoutChg chg="modSp">
          <pc:chgData name="稲垣 典子" userId="75e47cb5-aee2-4599-8dc9-4d0088e0ed8e" providerId="ADAL" clId="{969CCDE7-07FA-544A-94BB-297DD54908B4}" dt="2025-09-16T13:56:00.865" v="538"/>
          <pc:sldLayoutMkLst>
            <pc:docMk/>
            <pc:sldMasterMk cId="2842502586" sldId="2147483648"/>
            <pc:sldLayoutMk cId="1046436077" sldId="2147483657"/>
          </pc:sldLayoutMkLst>
          <pc:spChg chg="mod">
            <ac:chgData name="稲垣 典子" userId="75e47cb5-aee2-4599-8dc9-4d0088e0ed8e" providerId="ADAL" clId="{969CCDE7-07FA-544A-94BB-297DD54908B4}" dt="2025-09-16T13:56:00.865" v="538"/>
            <ac:spMkLst>
              <pc:docMk/>
              <pc:sldMasterMk cId="2842502586" sldId="2147483648"/>
              <pc:sldLayoutMk cId="1046436077" sldId="2147483657"/>
              <ac:spMk id="2"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046436077" sldId="2147483657"/>
              <ac:spMk id="3"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1046436077" sldId="2147483657"/>
              <ac:spMk id="4" creationId="{00000000-0000-0000-0000-000000000000}"/>
            </ac:spMkLst>
          </pc:spChg>
        </pc:sldLayoutChg>
        <pc:sldLayoutChg chg="modSp">
          <pc:chgData name="稲垣 典子" userId="75e47cb5-aee2-4599-8dc9-4d0088e0ed8e" providerId="ADAL" clId="{969CCDE7-07FA-544A-94BB-297DD54908B4}" dt="2025-09-16T13:56:00.865" v="538"/>
          <pc:sldLayoutMkLst>
            <pc:docMk/>
            <pc:sldMasterMk cId="2842502586" sldId="2147483648"/>
            <pc:sldLayoutMk cId="3782990561" sldId="2147483659"/>
          </pc:sldLayoutMkLst>
          <pc:spChg chg="mod">
            <ac:chgData name="稲垣 典子" userId="75e47cb5-aee2-4599-8dc9-4d0088e0ed8e" providerId="ADAL" clId="{969CCDE7-07FA-544A-94BB-297DD54908B4}" dt="2025-09-16T13:56:00.865" v="538"/>
            <ac:spMkLst>
              <pc:docMk/>
              <pc:sldMasterMk cId="2842502586" sldId="2147483648"/>
              <pc:sldLayoutMk cId="3782990561" sldId="2147483659"/>
              <ac:spMk id="2" creationId="{00000000-0000-0000-0000-000000000000}"/>
            </ac:spMkLst>
          </pc:spChg>
          <pc:spChg chg="mod">
            <ac:chgData name="稲垣 典子" userId="75e47cb5-aee2-4599-8dc9-4d0088e0ed8e" providerId="ADAL" clId="{969CCDE7-07FA-544A-94BB-297DD54908B4}" dt="2025-09-16T13:56:00.865" v="538"/>
            <ac:spMkLst>
              <pc:docMk/>
              <pc:sldMasterMk cId="2842502586" sldId="2147483648"/>
              <pc:sldLayoutMk cId="3782990561" sldId="2147483659"/>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pPr rtl="0"/>
            <a:fld id="{B77EAE4B-3131-46A8-9982-0E4E7D9D3E84}" type="datetimeFigureOut">
              <a:rPr kumimoji="1" lang="ja-JP" altLang="en-US" smtClean="0"/>
              <a:pPr rtl="0"/>
              <a:t>2025/9/16</a:t>
            </a:fld>
            <a:endParaRPr kumimoji="1" lang="ja-JP" altLang="en-US"/>
          </a:p>
        </p:txBody>
      </p:sp>
      <p:sp>
        <p:nvSpPr>
          <p:cNvPr id="4" name="スライド イメージ プレースホルダー 3"/>
          <p:cNvSpPr>
            <a:spLocks noGrp="1" noRot="1" noChangeAspect="1"/>
          </p:cNvSpPr>
          <p:nvPr>
            <p:ph type="sldImg" idx="2"/>
          </p:nvPr>
        </p:nvSpPr>
        <p:spPr>
          <a:xfrm>
            <a:off x="2241550" y="1243013"/>
            <a:ext cx="2322513" cy="3354387"/>
          </a:xfrm>
          <a:prstGeom prst="rect">
            <a:avLst/>
          </a:prstGeom>
          <a:noFill/>
          <a:ln w="12700">
            <a:solidFill>
              <a:prstClr val="black"/>
            </a:solidFill>
          </a:ln>
        </p:spPr>
        <p:txBody>
          <a:bodyPr vert="horz" lIns="91440" tIns="45720" rIns="91440" bIns="45720" rtlCol="0" anchor="ctr"/>
          <a:lstStyle/>
          <a:p>
            <a:pPr rtl="0"/>
            <a:endParaRPr lang="ja-JP" altLang="en-US"/>
          </a:p>
        </p:txBody>
      </p:sp>
      <p:sp>
        <p:nvSpPr>
          <p:cNvPr id="5" name="ノート プレースホルダー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6" name="フッター プレースホルダー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pPr rtl="0"/>
            <a:fld id="{BCA35CF1-96B7-4448-86F8-2C45ED2A01A4}" type="slidenum">
              <a:rPr kumimoji="1" lang="ja-JP" altLang="en-US" smtClean="0"/>
              <a:pPr rtl="0"/>
              <a:t>‹#›</a:t>
            </a:fld>
            <a:endParaRPr kumimoji="1" lang="ja-JP" altLang="en-US"/>
          </a:p>
        </p:txBody>
      </p:sp>
    </p:spTree>
    <p:extLst>
      <p:ext uri="{BB962C8B-B14F-4D97-AF65-F5344CB8AC3E}">
        <p14:creationId xmlns:p14="http://schemas.microsoft.com/office/powerpoint/2010/main" val="620875550"/>
      </p:ext>
    </p:extLst>
  </p:cSld>
  <p:clrMap bg1="lt1" tx1="dk1" bg2="lt2" tx2="dk2" accent1="accent1" accent2="accent2" accent3="accent3" accent4="accent4" accent5="accent5" accent6="accent6" hlink="hlink" folHlink="folHlink"/>
  <p:notesStyle>
    <a:lvl1pPr marL="0" algn="l" defTabSz="914373" rtl="0" eaLnBrk="1" latinLnBrk="0" hangingPunct="1">
      <a:defRPr kumimoji="1" sz="1200" kern="1200">
        <a:solidFill>
          <a:schemeClr val="tx1"/>
        </a:solidFill>
        <a:latin typeface="+mn-lt"/>
        <a:ea typeface="+mn-ea"/>
        <a:cs typeface="+mn-cs"/>
      </a:defRPr>
    </a:lvl1pPr>
    <a:lvl2pPr marL="457187" algn="l" defTabSz="914373" rtl="0" eaLnBrk="1" latinLnBrk="0" hangingPunct="1">
      <a:defRPr kumimoji="1" sz="1200" kern="1200">
        <a:solidFill>
          <a:schemeClr val="tx1"/>
        </a:solidFill>
        <a:latin typeface="+mn-lt"/>
        <a:ea typeface="+mn-ea"/>
        <a:cs typeface="+mn-cs"/>
      </a:defRPr>
    </a:lvl2pPr>
    <a:lvl3pPr marL="914373" algn="l" defTabSz="914373" rtl="0" eaLnBrk="1" latinLnBrk="0" hangingPunct="1">
      <a:defRPr kumimoji="1" sz="1200" kern="1200">
        <a:solidFill>
          <a:schemeClr val="tx1"/>
        </a:solidFill>
        <a:latin typeface="+mn-lt"/>
        <a:ea typeface="+mn-ea"/>
        <a:cs typeface="+mn-cs"/>
      </a:defRPr>
    </a:lvl3pPr>
    <a:lvl4pPr marL="1371560" algn="l" defTabSz="914373" rtl="0" eaLnBrk="1" latinLnBrk="0" hangingPunct="1">
      <a:defRPr kumimoji="1" sz="1200" kern="1200">
        <a:solidFill>
          <a:schemeClr val="tx1"/>
        </a:solidFill>
        <a:latin typeface="+mn-lt"/>
        <a:ea typeface="+mn-ea"/>
        <a:cs typeface="+mn-cs"/>
      </a:defRPr>
    </a:lvl4pPr>
    <a:lvl5pPr marL="1828747" algn="l" defTabSz="914373" rtl="0" eaLnBrk="1" latinLnBrk="0" hangingPunct="1">
      <a:defRPr kumimoji="1" sz="1200" kern="1200">
        <a:solidFill>
          <a:schemeClr val="tx1"/>
        </a:solidFill>
        <a:latin typeface="+mn-lt"/>
        <a:ea typeface="+mn-ea"/>
        <a:cs typeface="+mn-cs"/>
      </a:defRPr>
    </a:lvl5pPr>
    <a:lvl6pPr marL="2285933" algn="l" defTabSz="914373" rtl="0" eaLnBrk="1" latinLnBrk="0" hangingPunct="1">
      <a:defRPr kumimoji="1" sz="1200" kern="1200">
        <a:solidFill>
          <a:schemeClr val="tx1"/>
        </a:solidFill>
        <a:latin typeface="+mn-lt"/>
        <a:ea typeface="+mn-ea"/>
        <a:cs typeface="+mn-cs"/>
      </a:defRPr>
    </a:lvl6pPr>
    <a:lvl7pPr marL="2743120" algn="l" defTabSz="914373" rtl="0" eaLnBrk="1" latinLnBrk="0" hangingPunct="1">
      <a:defRPr kumimoji="1" sz="1200" kern="1200">
        <a:solidFill>
          <a:schemeClr val="tx1"/>
        </a:solidFill>
        <a:latin typeface="+mn-lt"/>
        <a:ea typeface="+mn-ea"/>
        <a:cs typeface="+mn-cs"/>
      </a:defRPr>
    </a:lvl7pPr>
    <a:lvl8pPr marL="3200307" algn="l" defTabSz="914373" rtl="0" eaLnBrk="1" latinLnBrk="0" hangingPunct="1">
      <a:defRPr kumimoji="1" sz="1200" kern="1200">
        <a:solidFill>
          <a:schemeClr val="tx1"/>
        </a:solidFill>
        <a:latin typeface="+mn-lt"/>
        <a:ea typeface="+mn-ea"/>
        <a:cs typeface="+mn-cs"/>
      </a:defRPr>
    </a:lvl8pPr>
    <a:lvl9pPr marL="3657494" algn="l" defTabSz="914373"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41550" y="1243013"/>
            <a:ext cx="2322513" cy="3354387"/>
          </a:xfrm>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10"/>
          </p:nvPr>
        </p:nvSpPr>
        <p:spPr/>
        <p:txBody>
          <a:bodyPr rtlCol="0"/>
          <a:lstStyle/>
          <a:p>
            <a:pPr rtl="0"/>
            <a:fld id="{9E0E7FBA-F5F3-4CBD-883B-B0CAB390D3E1}" type="slidenum">
              <a:rPr kumimoji="1" lang="ja-JP" altLang="en-US" smtClean="0"/>
              <a:pPr/>
              <a:t>1</a:t>
            </a:fld>
            <a:endParaRPr kumimoji="1" lang="ja-JP" altLang="en-US"/>
          </a:p>
        </p:txBody>
      </p:sp>
    </p:spTree>
    <p:extLst>
      <p:ext uri="{BB962C8B-B14F-4D97-AF65-F5344CB8AC3E}">
        <p14:creationId xmlns:p14="http://schemas.microsoft.com/office/powerpoint/2010/main" val="1089570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41550" y="1243013"/>
            <a:ext cx="2322513" cy="3354387"/>
          </a:xfrm>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10"/>
          </p:nvPr>
        </p:nvSpPr>
        <p:spPr/>
        <p:txBody>
          <a:bodyPr rtlCol="0"/>
          <a:lstStyle/>
          <a:p>
            <a:pPr rtl="0"/>
            <a:fld id="{9E0E7FBA-F5F3-4CBD-883B-B0CAB390D3E1}" type="slidenum">
              <a:rPr kumimoji="1" lang="ja-JP" altLang="en-US" smtClean="0"/>
              <a:pPr rtl="0"/>
              <a:t>2</a:t>
            </a:fld>
            <a:endParaRPr kumimoji="1" lang="ja-JP" altLang="en-US"/>
          </a:p>
        </p:txBody>
      </p:sp>
    </p:spTree>
    <p:extLst>
      <p:ext uri="{BB962C8B-B14F-4D97-AF65-F5344CB8AC3E}">
        <p14:creationId xmlns:p14="http://schemas.microsoft.com/office/powerpoint/2010/main" val="3170113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4"/>
            <a:ext cx="5829300" cy="2123369"/>
          </a:xfrm>
        </p:spPr>
        <p:txBody>
          <a:bodyPr rtlCol="0"/>
          <a:lstStyle/>
          <a:p>
            <a:pPr rtl="0"/>
            <a:r>
              <a:rPr lang="es"/>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187" indent="0" algn="ctr">
              <a:buNone/>
              <a:defRPr>
                <a:solidFill>
                  <a:schemeClr val="tx1">
                    <a:tint val="75000"/>
                  </a:schemeClr>
                </a:solidFill>
              </a:defRPr>
            </a:lvl2pPr>
            <a:lvl3pPr marL="914374" indent="0" algn="ctr">
              <a:buNone/>
              <a:defRPr>
                <a:solidFill>
                  <a:schemeClr val="tx1">
                    <a:tint val="75000"/>
                  </a:schemeClr>
                </a:solidFill>
              </a:defRPr>
            </a:lvl3pPr>
            <a:lvl4pPr marL="1371561" indent="0" algn="ctr">
              <a:buNone/>
              <a:defRPr>
                <a:solidFill>
                  <a:schemeClr val="tx1">
                    <a:tint val="75000"/>
                  </a:schemeClr>
                </a:solidFill>
              </a:defRPr>
            </a:lvl4pPr>
            <a:lvl5pPr marL="1828748" indent="0" algn="ctr">
              <a:buNone/>
              <a:defRPr>
                <a:solidFill>
                  <a:schemeClr val="tx1">
                    <a:tint val="75000"/>
                  </a:schemeClr>
                </a:solidFill>
              </a:defRPr>
            </a:lvl5pPr>
            <a:lvl6pPr marL="2285935" indent="0" algn="ctr">
              <a:buNone/>
              <a:defRPr>
                <a:solidFill>
                  <a:schemeClr val="tx1">
                    <a:tint val="75000"/>
                  </a:schemeClr>
                </a:solidFill>
              </a:defRPr>
            </a:lvl6pPr>
            <a:lvl7pPr marL="2743122" indent="0" algn="ctr">
              <a:buNone/>
              <a:defRPr>
                <a:solidFill>
                  <a:schemeClr val="tx1">
                    <a:tint val="75000"/>
                  </a:schemeClr>
                </a:solidFill>
              </a:defRPr>
            </a:lvl7pPr>
            <a:lvl8pPr marL="3200309" indent="0" algn="ctr">
              <a:buNone/>
              <a:defRPr>
                <a:solidFill>
                  <a:schemeClr val="tx1">
                    <a:tint val="75000"/>
                  </a:schemeClr>
                </a:solidFill>
              </a:defRPr>
            </a:lvl8pPr>
            <a:lvl9pPr marL="3657496" indent="0" algn="ctr">
              <a:buNone/>
              <a:defRPr>
                <a:solidFill>
                  <a:schemeClr val="tx1">
                    <a:tint val="75000"/>
                  </a:schemeClr>
                </a:solidFill>
              </a:defRPr>
            </a:lvl9pPr>
          </a:lstStyle>
          <a:p>
            <a:pPr rtl="0"/>
            <a:r>
              <a:rPr lang="es"/>
              <a:t>マスター サブタイトルの書式設定</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2. 血糖の状態を知る検査 </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610249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コンテンツ プレースホルダー 2"/>
          <p:cNvSpPr>
            <a:spLocks noGrp="1"/>
          </p:cNvSpPr>
          <p:nvPr>
            <p:ph idx="1"/>
          </p:nvPr>
        </p:nvSpPr>
        <p:spPr/>
        <p:txBody>
          <a:bodyPr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2. 血糖の状態を知る検査 </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3923938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3"/>
            <a:ext cx="5829300" cy="1967442"/>
          </a:xfrm>
        </p:spPr>
        <p:txBody>
          <a:bodyPr rtlCol="0" anchor="t"/>
          <a:lstStyle>
            <a:lvl1pPr algn="l">
              <a:defRPr sz="4000" b="1" cap="all"/>
            </a:lvl1pPr>
          </a:lstStyle>
          <a:p>
            <a:pPr rtl="0"/>
            <a:r>
              <a:rPr lang="es"/>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187" indent="0">
              <a:buNone/>
              <a:defRPr sz="1800">
                <a:solidFill>
                  <a:schemeClr val="tx1">
                    <a:tint val="75000"/>
                  </a:schemeClr>
                </a:solidFill>
              </a:defRPr>
            </a:lvl2pPr>
            <a:lvl3pPr marL="914374" indent="0">
              <a:buNone/>
              <a:defRPr sz="1600">
                <a:solidFill>
                  <a:schemeClr val="tx1">
                    <a:tint val="75000"/>
                  </a:schemeClr>
                </a:solidFill>
              </a:defRPr>
            </a:lvl3pPr>
            <a:lvl4pPr marL="1371561" indent="0">
              <a:buNone/>
              <a:defRPr sz="1400">
                <a:solidFill>
                  <a:schemeClr val="tx1">
                    <a:tint val="75000"/>
                  </a:schemeClr>
                </a:solidFill>
              </a:defRPr>
            </a:lvl4pPr>
            <a:lvl5pPr marL="1828748" indent="0">
              <a:buNone/>
              <a:defRPr sz="1400">
                <a:solidFill>
                  <a:schemeClr val="tx1">
                    <a:tint val="75000"/>
                  </a:schemeClr>
                </a:solidFill>
              </a:defRPr>
            </a:lvl5pPr>
            <a:lvl6pPr marL="2285935" indent="0">
              <a:buNone/>
              <a:defRPr sz="1400">
                <a:solidFill>
                  <a:schemeClr val="tx1">
                    <a:tint val="75000"/>
                  </a:schemeClr>
                </a:solidFill>
              </a:defRPr>
            </a:lvl6pPr>
            <a:lvl7pPr marL="2743122" indent="0">
              <a:buNone/>
              <a:defRPr sz="1400">
                <a:solidFill>
                  <a:schemeClr val="tx1">
                    <a:tint val="75000"/>
                  </a:schemeClr>
                </a:solidFill>
              </a:defRPr>
            </a:lvl7pPr>
            <a:lvl8pPr marL="3200309" indent="0">
              <a:buNone/>
              <a:defRPr sz="1400">
                <a:solidFill>
                  <a:schemeClr val="tx1">
                    <a:tint val="75000"/>
                  </a:schemeClr>
                </a:solidFill>
              </a:defRPr>
            </a:lvl8pPr>
            <a:lvl9pPr marL="3657496" indent="0">
              <a:buNone/>
              <a:defRPr sz="1400">
                <a:solidFill>
                  <a:schemeClr val="tx1">
                    <a:tint val="75000"/>
                  </a:schemeClr>
                </a:solidFill>
              </a:defRPr>
            </a:lvl9pPr>
          </a:lstStyle>
          <a:p>
            <a:pPr lvl="0" rtl="0"/>
            <a:r>
              <a:rPr lang="es"/>
              <a:t>マスター テキストの書式設定</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2. 血糖の状態を知る検査 </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100077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コンテンツ プレースホルダー 2"/>
          <p:cNvSpPr>
            <a:spLocks noGrp="1"/>
          </p:cNvSpPr>
          <p:nvPr>
            <p:ph sz="half" idx="1"/>
          </p:nvPr>
        </p:nvSpPr>
        <p:spPr>
          <a:xfrm>
            <a:off x="257177" y="3081868"/>
            <a:ext cx="2257425" cy="871590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コンテンツ プレースホルダー 3"/>
          <p:cNvSpPr>
            <a:spLocks noGrp="1"/>
          </p:cNvSpPr>
          <p:nvPr>
            <p:ph sz="half" idx="2"/>
          </p:nvPr>
        </p:nvSpPr>
        <p:spPr>
          <a:xfrm>
            <a:off x="2628902" y="3081868"/>
            <a:ext cx="2257425" cy="871590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5" name="日付プレースホルダー 4"/>
          <p:cNvSpPr>
            <a:spLocks noGrp="1"/>
          </p:cNvSpPr>
          <p:nvPr>
            <p:ph type="dt" sz="half" idx="10"/>
          </p:nvPr>
        </p:nvSpPr>
        <p:spPr/>
        <p:txBody>
          <a:bodyPr rtlCol="0"/>
          <a:lstStyle/>
          <a:p>
            <a:pPr rtl="0"/>
            <a:r>
              <a:rPr lang="es"/>
              <a:t>2023/1/17</a:t>
            </a:r>
          </a:p>
        </p:txBody>
      </p:sp>
      <p:sp>
        <p:nvSpPr>
          <p:cNvPr id="6" name="フッター プレースホルダー 5"/>
          <p:cNvSpPr>
            <a:spLocks noGrp="1"/>
          </p:cNvSpPr>
          <p:nvPr>
            <p:ph type="ftr" sz="quarter" idx="11"/>
          </p:nvPr>
        </p:nvSpPr>
        <p:spPr/>
        <p:txBody>
          <a:bodyPr rtlCol="0"/>
          <a:lstStyle/>
          <a:p>
            <a:pPr rtl="0"/>
            <a:r>
              <a:rPr lang="es"/>
              <a:t>2. 血糖の状態を知る検査 </a:t>
            </a:r>
          </a:p>
        </p:txBody>
      </p:sp>
      <p:sp>
        <p:nvSpPr>
          <p:cNvPr id="7" name="スライド番号プレースホルダー 6"/>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1479043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700"/>
            <a:ext cx="6172200" cy="1651000"/>
          </a:xfrm>
        </p:spPr>
        <p:txBody>
          <a:bodyPr rtlCol="0"/>
          <a:lstStyle>
            <a:lvl1pPr>
              <a:defRPr/>
            </a:lvl1pPr>
          </a:lstStyle>
          <a:p>
            <a:pPr rtl="0"/>
            <a:r>
              <a:rPr lang="es"/>
              <a:t>マスター タイトルの書式設定</a:t>
            </a:r>
          </a:p>
        </p:txBody>
      </p:sp>
      <p:sp>
        <p:nvSpPr>
          <p:cNvPr id="3" name="テキスト プレースホルダー 2"/>
          <p:cNvSpPr>
            <a:spLocks noGrp="1"/>
          </p:cNvSpPr>
          <p:nvPr>
            <p:ph type="body" idx="1"/>
          </p:nvPr>
        </p:nvSpPr>
        <p:spPr>
          <a:xfrm>
            <a:off x="342901" y="2217386"/>
            <a:ext cx="3030141" cy="924101"/>
          </a:xfrm>
        </p:spPr>
        <p:txBody>
          <a:bodyPr rtlCol="0" anchor="b"/>
          <a:lstStyle>
            <a:lvl1pPr marL="0" indent="0">
              <a:buNone/>
              <a:defRPr sz="2400" b="1"/>
            </a:lvl1pPr>
            <a:lvl2pPr marL="457187" indent="0">
              <a:buNone/>
              <a:defRPr sz="2000" b="1"/>
            </a:lvl2pPr>
            <a:lvl3pPr marL="914374" indent="0">
              <a:buNone/>
              <a:defRPr sz="1800" b="1"/>
            </a:lvl3pPr>
            <a:lvl4pPr marL="1371561" indent="0">
              <a:buNone/>
              <a:defRPr sz="1600" b="1"/>
            </a:lvl4pPr>
            <a:lvl5pPr marL="1828748" indent="0">
              <a:buNone/>
              <a:defRPr sz="1600" b="1"/>
            </a:lvl5pPr>
            <a:lvl6pPr marL="2285935" indent="0">
              <a:buNone/>
              <a:defRPr sz="1600" b="1"/>
            </a:lvl6pPr>
            <a:lvl7pPr marL="2743122" indent="0">
              <a:buNone/>
              <a:defRPr sz="1600" b="1"/>
            </a:lvl7pPr>
            <a:lvl8pPr marL="3200309" indent="0">
              <a:buNone/>
              <a:defRPr sz="1600" b="1"/>
            </a:lvl8pPr>
            <a:lvl9pPr marL="3657496" indent="0">
              <a:buNone/>
              <a:defRPr sz="1600" b="1"/>
            </a:lvl9pPr>
          </a:lstStyle>
          <a:p>
            <a:pPr lvl="0" rtl="0"/>
            <a:r>
              <a:rPr lang="es"/>
              <a:t>マスター テキストの書式設定</a:t>
            </a:r>
          </a:p>
        </p:txBody>
      </p:sp>
      <p:sp>
        <p:nvSpPr>
          <p:cNvPr id="4" name="コンテンツ プレースホルダー 3"/>
          <p:cNvSpPr>
            <a:spLocks noGrp="1"/>
          </p:cNvSpPr>
          <p:nvPr>
            <p:ph sz="half" idx="2"/>
          </p:nvPr>
        </p:nvSpPr>
        <p:spPr>
          <a:xfrm>
            <a:off x="342901"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5" name="テキスト プレースホルダー 4"/>
          <p:cNvSpPr>
            <a:spLocks noGrp="1"/>
          </p:cNvSpPr>
          <p:nvPr>
            <p:ph type="body" sz="quarter" idx="3"/>
          </p:nvPr>
        </p:nvSpPr>
        <p:spPr>
          <a:xfrm>
            <a:off x="3483770" y="2217386"/>
            <a:ext cx="3031331" cy="924101"/>
          </a:xfrm>
        </p:spPr>
        <p:txBody>
          <a:bodyPr rtlCol="0" anchor="b"/>
          <a:lstStyle>
            <a:lvl1pPr marL="0" indent="0">
              <a:buNone/>
              <a:defRPr sz="2400" b="1"/>
            </a:lvl1pPr>
            <a:lvl2pPr marL="457187" indent="0">
              <a:buNone/>
              <a:defRPr sz="2000" b="1"/>
            </a:lvl2pPr>
            <a:lvl3pPr marL="914374" indent="0">
              <a:buNone/>
              <a:defRPr sz="1800" b="1"/>
            </a:lvl3pPr>
            <a:lvl4pPr marL="1371561" indent="0">
              <a:buNone/>
              <a:defRPr sz="1600" b="1"/>
            </a:lvl4pPr>
            <a:lvl5pPr marL="1828748" indent="0">
              <a:buNone/>
              <a:defRPr sz="1600" b="1"/>
            </a:lvl5pPr>
            <a:lvl6pPr marL="2285935" indent="0">
              <a:buNone/>
              <a:defRPr sz="1600" b="1"/>
            </a:lvl6pPr>
            <a:lvl7pPr marL="2743122" indent="0">
              <a:buNone/>
              <a:defRPr sz="1600" b="1"/>
            </a:lvl7pPr>
            <a:lvl8pPr marL="3200309" indent="0">
              <a:buNone/>
              <a:defRPr sz="1600" b="1"/>
            </a:lvl8pPr>
            <a:lvl9pPr marL="3657496" indent="0">
              <a:buNone/>
              <a:defRPr sz="1600" b="1"/>
            </a:lvl9pPr>
          </a:lstStyle>
          <a:p>
            <a:pPr lvl="0" rtl="0"/>
            <a:r>
              <a:rPr lang="es"/>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7" name="日付プレースホルダー 6"/>
          <p:cNvSpPr>
            <a:spLocks noGrp="1"/>
          </p:cNvSpPr>
          <p:nvPr>
            <p:ph type="dt" sz="half" idx="10"/>
          </p:nvPr>
        </p:nvSpPr>
        <p:spPr/>
        <p:txBody>
          <a:bodyPr rtlCol="0"/>
          <a:lstStyle/>
          <a:p>
            <a:pPr rtl="0"/>
            <a:r>
              <a:rPr lang="es"/>
              <a:t>2023/1/17</a:t>
            </a:r>
          </a:p>
        </p:txBody>
      </p:sp>
      <p:sp>
        <p:nvSpPr>
          <p:cNvPr id="8" name="フッター プレースホルダー 7"/>
          <p:cNvSpPr>
            <a:spLocks noGrp="1"/>
          </p:cNvSpPr>
          <p:nvPr>
            <p:ph type="ftr" sz="quarter" idx="11"/>
          </p:nvPr>
        </p:nvSpPr>
        <p:spPr/>
        <p:txBody>
          <a:bodyPr rtlCol="0"/>
          <a:lstStyle/>
          <a:p>
            <a:pPr rtl="0"/>
            <a:r>
              <a:rPr lang="es"/>
              <a:t>2. 血糖の状態を知る検査 </a:t>
            </a:r>
          </a:p>
        </p:txBody>
      </p:sp>
      <p:sp>
        <p:nvSpPr>
          <p:cNvPr id="9" name="スライド番号プレースホルダー 8"/>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1035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日付プレースホルダー 2"/>
          <p:cNvSpPr>
            <a:spLocks noGrp="1"/>
          </p:cNvSpPr>
          <p:nvPr>
            <p:ph type="dt" sz="half" idx="10"/>
          </p:nvPr>
        </p:nvSpPr>
        <p:spPr/>
        <p:txBody>
          <a:bodyPr rtlCol="0"/>
          <a:lstStyle/>
          <a:p>
            <a:pPr rtl="0"/>
            <a:r>
              <a:rPr lang="es"/>
              <a:t>2023/1/17</a:t>
            </a:r>
          </a:p>
        </p:txBody>
      </p:sp>
      <p:sp>
        <p:nvSpPr>
          <p:cNvPr id="4" name="フッター プレースホルダー 3"/>
          <p:cNvSpPr>
            <a:spLocks noGrp="1"/>
          </p:cNvSpPr>
          <p:nvPr>
            <p:ph type="ftr" sz="quarter" idx="11"/>
          </p:nvPr>
        </p:nvSpPr>
        <p:spPr/>
        <p:txBody>
          <a:bodyPr rtlCol="0"/>
          <a:lstStyle/>
          <a:p>
            <a:pPr rtl="0"/>
            <a:r>
              <a:rPr lang="es"/>
              <a:t>2. 血糖の状態を知る検査 </a:t>
            </a:r>
          </a:p>
        </p:txBody>
      </p:sp>
      <p:sp>
        <p:nvSpPr>
          <p:cNvPr id="5" name="スライド番号プレースホルダー 4"/>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700005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lang="es"/>
              <a:t>2023/1/17</a:t>
            </a:r>
          </a:p>
        </p:txBody>
      </p:sp>
      <p:sp>
        <p:nvSpPr>
          <p:cNvPr id="3" name="フッター プレースホルダー 2"/>
          <p:cNvSpPr>
            <a:spLocks noGrp="1"/>
          </p:cNvSpPr>
          <p:nvPr>
            <p:ph type="ftr" sz="quarter" idx="11"/>
          </p:nvPr>
        </p:nvSpPr>
        <p:spPr/>
        <p:txBody>
          <a:bodyPr rtlCol="0"/>
          <a:lstStyle/>
          <a:p>
            <a:pPr rtl="0"/>
            <a:r>
              <a:rPr lang="es"/>
              <a:t>2. 血糖の状態を知る検査 </a:t>
            </a:r>
          </a:p>
        </p:txBody>
      </p:sp>
      <p:sp>
        <p:nvSpPr>
          <p:cNvPr id="4" name="スライド番号プレースホルダー 3"/>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2277999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94407"/>
            <a:ext cx="2256235" cy="1678517"/>
          </a:xfrm>
        </p:spPr>
        <p:txBody>
          <a:bodyPr rtlCol="0" anchor="b"/>
          <a:lstStyle>
            <a:lvl1pPr algn="l">
              <a:defRPr sz="2000" b="1"/>
            </a:lvl1pPr>
          </a:lstStyle>
          <a:p>
            <a:pPr rtl="0"/>
            <a:r>
              <a:rPr lang="es"/>
              <a:t>マスター タイトルの書式設定</a:t>
            </a:r>
          </a:p>
        </p:txBody>
      </p:sp>
      <p:sp>
        <p:nvSpPr>
          <p:cNvPr id="3" name="コンテンツ プレースホルダー 2"/>
          <p:cNvSpPr>
            <a:spLocks noGrp="1"/>
          </p:cNvSpPr>
          <p:nvPr>
            <p:ph idx="1"/>
          </p:nvPr>
        </p:nvSpPr>
        <p:spPr>
          <a:xfrm>
            <a:off x="2681288" y="394407"/>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テキスト プレースホルダー 3"/>
          <p:cNvSpPr>
            <a:spLocks noGrp="1"/>
          </p:cNvSpPr>
          <p:nvPr>
            <p:ph type="body" sz="half" idx="2"/>
          </p:nvPr>
        </p:nvSpPr>
        <p:spPr>
          <a:xfrm>
            <a:off x="342902" y="2072923"/>
            <a:ext cx="2256235" cy="6775980"/>
          </a:xfrm>
        </p:spPr>
        <p:txBody>
          <a:bodyPr rtlCol="0"/>
          <a:lstStyle>
            <a:lvl1pPr marL="0" indent="0">
              <a:buNone/>
              <a:defRPr sz="1400"/>
            </a:lvl1pPr>
            <a:lvl2pPr marL="457187" indent="0">
              <a:buNone/>
              <a:defRPr sz="1200"/>
            </a:lvl2pPr>
            <a:lvl3pPr marL="914374" indent="0">
              <a:buNone/>
              <a:defRPr sz="1000"/>
            </a:lvl3pPr>
            <a:lvl4pPr marL="1371561" indent="0">
              <a:buNone/>
              <a:defRPr sz="900"/>
            </a:lvl4pPr>
            <a:lvl5pPr marL="1828748" indent="0">
              <a:buNone/>
              <a:defRPr sz="900"/>
            </a:lvl5pPr>
            <a:lvl6pPr marL="2285935" indent="0">
              <a:buNone/>
              <a:defRPr sz="900"/>
            </a:lvl6pPr>
            <a:lvl7pPr marL="2743122" indent="0">
              <a:buNone/>
              <a:defRPr sz="900"/>
            </a:lvl7pPr>
            <a:lvl8pPr marL="3200309" indent="0">
              <a:buNone/>
              <a:defRPr sz="900"/>
            </a:lvl8pPr>
            <a:lvl9pPr marL="3657496" indent="0">
              <a:buNone/>
              <a:defRPr sz="900"/>
            </a:lvl9pPr>
          </a:lstStyle>
          <a:p>
            <a:pPr lvl="0" rtl="0"/>
            <a:r>
              <a:rPr lang="es"/>
              <a:t>マスター テキストの書式設定</a:t>
            </a:r>
          </a:p>
        </p:txBody>
      </p:sp>
      <p:sp>
        <p:nvSpPr>
          <p:cNvPr id="5" name="日付プレースホルダー 4"/>
          <p:cNvSpPr>
            <a:spLocks noGrp="1"/>
          </p:cNvSpPr>
          <p:nvPr>
            <p:ph type="dt" sz="half" idx="10"/>
          </p:nvPr>
        </p:nvSpPr>
        <p:spPr/>
        <p:txBody>
          <a:bodyPr rtlCol="0"/>
          <a:lstStyle/>
          <a:p>
            <a:pPr rtl="0"/>
            <a:r>
              <a:rPr lang="es"/>
              <a:t>2023/1/17</a:t>
            </a:r>
          </a:p>
        </p:txBody>
      </p:sp>
      <p:sp>
        <p:nvSpPr>
          <p:cNvPr id="6" name="フッター プレースホルダー 5"/>
          <p:cNvSpPr>
            <a:spLocks noGrp="1"/>
          </p:cNvSpPr>
          <p:nvPr>
            <p:ph type="ftr" sz="quarter" idx="11"/>
          </p:nvPr>
        </p:nvSpPr>
        <p:spPr/>
        <p:txBody>
          <a:bodyPr rtlCol="0"/>
          <a:lstStyle/>
          <a:p>
            <a:pPr rtl="0"/>
            <a:r>
              <a:rPr lang="es"/>
              <a:t>2. 血糖の状態を知る検査 </a:t>
            </a:r>
          </a:p>
        </p:txBody>
      </p:sp>
      <p:sp>
        <p:nvSpPr>
          <p:cNvPr id="7" name="スライド番号プレースホルダー 6"/>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15731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e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187" indent="0">
              <a:buNone/>
              <a:defRPr sz="2800"/>
            </a:lvl2pPr>
            <a:lvl3pPr marL="914374" indent="0">
              <a:buNone/>
              <a:defRPr sz="2400"/>
            </a:lvl3pPr>
            <a:lvl4pPr marL="1371561" indent="0">
              <a:buNone/>
              <a:defRPr sz="2000"/>
            </a:lvl4pPr>
            <a:lvl5pPr marL="1828748" indent="0">
              <a:buNone/>
              <a:defRPr sz="2000"/>
            </a:lvl5pPr>
            <a:lvl6pPr marL="2285935" indent="0">
              <a:buNone/>
              <a:defRPr sz="2000"/>
            </a:lvl6pPr>
            <a:lvl7pPr marL="2743122" indent="0">
              <a:buNone/>
              <a:defRPr sz="2000"/>
            </a:lvl7pPr>
            <a:lvl8pPr marL="3200309" indent="0">
              <a:buNone/>
              <a:defRPr sz="2000"/>
            </a:lvl8pPr>
            <a:lvl9pPr marL="3657496"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187" indent="0">
              <a:buNone/>
              <a:defRPr sz="1200"/>
            </a:lvl2pPr>
            <a:lvl3pPr marL="914374" indent="0">
              <a:buNone/>
              <a:defRPr sz="1000"/>
            </a:lvl3pPr>
            <a:lvl4pPr marL="1371561" indent="0">
              <a:buNone/>
              <a:defRPr sz="900"/>
            </a:lvl4pPr>
            <a:lvl5pPr marL="1828748" indent="0">
              <a:buNone/>
              <a:defRPr sz="900"/>
            </a:lvl5pPr>
            <a:lvl6pPr marL="2285935" indent="0">
              <a:buNone/>
              <a:defRPr sz="900"/>
            </a:lvl6pPr>
            <a:lvl7pPr marL="2743122" indent="0">
              <a:buNone/>
              <a:defRPr sz="900"/>
            </a:lvl7pPr>
            <a:lvl8pPr marL="3200309" indent="0">
              <a:buNone/>
              <a:defRPr sz="900"/>
            </a:lvl8pPr>
            <a:lvl9pPr marL="3657496" indent="0">
              <a:buNone/>
              <a:defRPr sz="900"/>
            </a:lvl9pPr>
          </a:lstStyle>
          <a:p>
            <a:pPr lvl="0" rtl="0"/>
            <a:r>
              <a:rPr lang="es"/>
              <a:t>マスター テキストの書式設定</a:t>
            </a:r>
          </a:p>
        </p:txBody>
      </p:sp>
      <p:sp>
        <p:nvSpPr>
          <p:cNvPr id="5" name="日付プレースホルダー 4"/>
          <p:cNvSpPr>
            <a:spLocks noGrp="1"/>
          </p:cNvSpPr>
          <p:nvPr>
            <p:ph type="dt" sz="half" idx="10"/>
          </p:nvPr>
        </p:nvSpPr>
        <p:spPr/>
        <p:txBody>
          <a:bodyPr rtlCol="0"/>
          <a:lstStyle/>
          <a:p>
            <a:pPr rtl="0"/>
            <a:r>
              <a:rPr lang="es"/>
              <a:t>2023/1/17</a:t>
            </a:r>
          </a:p>
        </p:txBody>
      </p:sp>
      <p:sp>
        <p:nvSpPr>
          <p:cNvPr id="6" name="フッター プレースホルダー 5"/>
          <p:cNvSpPr>
            <a:spLocks noGrp="1"/>
          </p:cNvSpPr>
          <p:nvPr>
            <p:ph type="ftr" sz="quarter" idx="11"/>
          </p:nvPr>
        </p:nvSpPr>
        <p:spPr/>
        <p:txBody>
          <a:bodyPr rtlCol="0"/>
          <a:lstStyle/>
          <a:p>
            <a:pPr rtl="0"/>
            <a:r>
              <a:rPr lang="es"/>
              <a:t>2. 血糖の状態を知る検査 </a:t>
            </a:r>
          </a:p>
        </p:txBody>
      </p:sp>
      <p:sp>
        <p:nvSpPr>
          <p:cNvPr id="7" name="スライド番号プレースホルダー 6"/>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1046436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2. 血糖の状態を知る検査 </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44412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8"/>
            <a:ext cx="1157288" cy="11268075"/>
          </a:xfrm>
        </p:spPr>
        <p:txBody>
          <a:bodyPr vert="eaVert" rtlCol="0"/>
          <a:lstStyle/>
          <a:p>
            <a:pPr rtl="0"/>
            <a:r>
              <a:rPr lang="es"/>
              <a:t>マスター タイトルの書式設定</a:t>
            </a:r>
          </a:p>
        </p:txBody>
      </p:sp>
      <p:sp>
        <p:nvSpPr>
          <p:cNvPr id="3" name="縦書きテキスト プレースホルダー 2"/>
          <p:cNvSpPr>
            <a:spLocks noGrp="1"/>
          </p:cNvSpPr>
          <p:nvPr>
            <p:ph type="body" orient="vert" idx="1"/>
          </p:nvPr>
        </p:nvSpPr>
        <p:spPr>
          <a:xfrm>
            <a:off x="257176" y="529698"/>
            <a:ext cx="3357563" cy="11268075"/>
          </a:xfrm>
        </p:spPr>
        <p:txBody>
          <a:bodyPr vert="eaVert"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2. 血糖の状態を知る検査 </a:t>
            </a:r>
          </a:p>
        </p:txBody>
      </p:sp>
      <p:sp>
        <p:nvSpPr>
          <p:cNvPr id="6" name="スライド番号プレースホルダー 5"/>
          <p:cNvSpPr>
            <a:spLocks noGrp="1"/>
          </p:cNvSpPr>
          <p:nvPr>
            <p:ph type="sldNum" sz="quarter" idx="12"/>
          </p:nvPr>
        </p:nvSpPr>
        <p:spPr/>
        <p:txBody>
          <a:bodyPr rtlCol="0"/>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3782990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700"/>
            <a:ext cx="6172200" cy="1651000"/>
          </a:xfrm>
          <a:prstGeom prst="rect">
            <a:avLst/>
          </a:prstGeom>
        </p:spPr>
        <p:txBody>
          <a:bodyPr vert="horz" lIns="91440" tIns="45720" rIns="91440" bIns="45720" rtlCol="0" anchor="ctr">
            <a:normAutofit/>
          </a:bodyPr>
          <a:lstStyle/>
          <a:p>
            <a:pPr rtl="0"/>
            <a:r>
              <a:rPr lang="e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es"/>
              <a:t>2023/1/17</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es"/>
              <a:t>2. 血糖の状態を知る検査 </a:t>
            </a:r>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7AB402B9-6096-40AF-9248-B2274AEA49DC}" type="slidenum">
              <a:rPr kumimoji="1" lang="ja-JP" altLang="en-US" smtClean="0"/>
              <a:pPr rtl="0"/>
              <a:t>‹#›</a:t>
            </a:fld>
            <a:endParaRPr kumimoji="1" lang="ja-JP" altLang="en-US"/>
          </a:p>
        </p:txBody>
      </p:sp>
    </p:spTree>
    <p:extLst>
      <p:ext uri="{BB962C8B-B14F-4D97-AF65-F5344CB8AC3E}">
        <p14:creationId xmlns:p14="http://schemas.microsoft.com/office/powerpoint/2010/main" val="2842502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374" rtl="0" eaLnBrk="1" latinLnBrk="0" hangingPunct="1">
        <a:spcBef>
          <a:spcPct val="0"/>
        </a:spcBef>
        <a:buNone/>
        <a:defRPr kumimoji="1" sz="4400" kern="1200">
          <a:solidFill>
            <a:schemeClr val="tx1"/>
          </a:solidFill>
          <a:latin typeface="+mj-lt"/>
          <a:ea typeface="+mj-ea"/>
          <a:cs typeface="+mj-cs"/>
        </a:defRPr>
      </a:lvl1pPr>
    </p:titleStyle>
    <p:bodyStyle>
      <a:lvl1pPr marL="342890" indent="-342890" algn="l" defTabSz="914374"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29" indent="-285742" algn="l" defTabSz="914374"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67" indent="-228593" algn="l" defTabSz="914374"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54" indent="-228593" algn="l" defTabSz="914374"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1" indent="-228593" algn="l" defTabSz="914374"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28" indent="-228593" algn="l" defTabSz="914374"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15" indent="-228593" algn="l" defTabSz="914374"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02" indent="-228593" algn="l" defTabSz="914374"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089" indent="-228593" algn="l" defTabSz="914374"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74" rtl="0" eaLnBrk="1" latinLnBrk="0" hangingPunct="1">
        <a:defRPr kumimoji="1" sz="1800" kern="1200">
          <a:solidFill>
            <a:schemeClr val="tx1"/>
          </a:solidFill>
          <a:latin typeface="+mn-lt"/>
          <a:ea typeface="+mn-ea"/>
          <a:cs typeface="+mn-cs"/>
        </a:defRPr>
      </a:lvl1pPr>
      <a:lvl2pPr marL="457187" algn="l" defTabSz="914374" rtl="0" eaLnBrk="1" latinLnBrk="0" hangingPunct="1">
        <a:defRPr kumimoji="1" sz="1800" kern="1200">
          <a:solidFill>
            <a:schemeClr val="tx1"/>
          </a:solidFill>
          <a:latin typeface="+mn-lt"/>
          <a:ea typeface="+mn-ea"/>
          <a:cs typeface="+mn-cs"/>
        </a:defRPr>
      </a:lvl2pPr>
      <a:lvl3pPr marL="914374" algn="l" defTabSz="914374" rtl="0" eaLnBrk="1" latinLnBrk="0" hangingPunct="1">
        <a:defRPr kumimoji="1" sz="1800" kern="1200">
          <a:solidFill>
            <a:schemeClr val="tx1"/>
          </a:solidFill>
          <a:latin typeface="+mn-lt"/>
          <a:ea typeface="+mn-ea"/>
          <a:cs typeface="+mn-cs"/>
        </a:defRPr>
      </a:lvl3pPr>
      <a:lvl4pPr marL="1371561" algn="l" defTabSz="914374" rtl="0" eaLnBrk="1" latinLnBrk="0" hangingPunct="1">
        <a:defRPr kumimoji="1" sz="1800" kern="1200">
          <a:solidFill>
            <a:schemeClr val="tx1"/>
          </a:solidFill>
          <a:latin typeface="+mn-lt"/>
          <a:ea typeface="+mn-ea"/>
          <a:cs typeface="+mn-cs"/>
        </a:defRPr>
      </a:lvl4pPr>
      <a:lvl5pPr marL="1828748" algn="l" defTabSz="914374" rtl="0" eaLnBrk="1" latinLnBrk="0" hangingPunct="1">
        <a:defRPr kumimoji="1" sz="1800" kern="1200">
          <a:solidFill>
            <a:schemeClr val="tx1"/>
          </a:solidFill>
          <a:latin typeface="+mn-lt"/>
          <a:ea typeface="+mn-ea"/>
          <a:cs typeface="+mn-cs"/>
        </a:defRPr>
      </a:lvl5pPr>
      <a:lvl6pPr marL="2285935" algn="l" defTabSz="914374" rtl="0" eaLnBrk="1" latinLnBrk="0" hangingPunct="1">
        <a:defRPr kumimoji="1" sz="1800" kern="1200">
          <a:solidFill>
            <a:schemeClr val="tx1"/>
          </a:solidFill>
          <a:latin typeface="+mn-lt"/>
          <a:ea typeface="+mn-ea"/>
          <a:cs typeface="+mn-cs"/>
        </a:defRPr>
      </a:lvl6pPr>
      <a:lvl7pPr marL="2743122" algn="l" defTabSz="914374" rtl="0" eaLnBrk="1" latinLnBrk="0" hangingPunct="1">
        <a:defRPr kumimoji="1" sz="1800" kern="1200">
          <a:solidFill>
            <a:schemeClr val="tx1"/>
          </a:solidFill>
          <a:latin typeface="+mn-lt"/>
          <a:ea typeface="+mn-ea"/>
          <a:cs typeface="+mn-cs"/>
        </a:defRPr>
      </a:lvl7pPr>
      <a:lvl8pPr marL="3200309" algn="l" defTabSz="914374" rtl="0" eaLnBrk="1" latinLnBrk="0" hangingPunct="1">
        <a:defRPr kumimoji="1" sz="1800" kern="1200">
          <a:solidFill>
            <a:schemeClr val="tx1"/>
          </a:solidFill>
          <a:latin typeface="+mn-lt"/>
          <a:ea typeface="+mn-ea"/>
          <a:cs typeface="+mn-cs"/>
        </a:defRPr>
      </a:lvl8pPr>
      <a:lvl9pPr marL="3657496" algn="l" defTabSz="914374"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4624" y="1712640"/>
            <a:ext cx="6719056" cy="7560840"/>
          </a:xfrm>
          <a:ln w="0">
            <a:solidFill>
              <a:schemeClr val="bg1"/>
            </a:solidFill>
          </a:ln>
        </p:spPr>
        <p:style>
          <a:lnRef idx="2">
            <a:schemeClr val="accent2"/>
          </a:lnRef>
          <a:fillRef idx="1">
            <a:schemeClr val="lt1"/>
          </a:fillRef>
          <a:effectRef idx="0">
            <a:schemeClr val="accent2"/>
          </a:effectRef>
          <a:fontRef idx="minor">
            <a:schemeClr val="dk1"/>
          </a:fontRef>
        </p:style>
        <p:txBody>
          <a:bodyPr rtlCol="0">
            <a:normAutofit fontScale="25000" lnSpcReduction="20000"/>
          </a:bodyPr>
          <a:lstStyle/>
          <a:p>
            <a:pPr marL="0" indent="0">
              <a:buNone/>
            </a:pPr>
            <a:r>
              <a:rPr lang="es" sz="7999" b="1" dirty="0">
                <a:solidFill>
                  <a:schemeClr val="accent1"/>
                </a:solidFill>
                <a:latin typeface="Helvetica" pitchFamily="2" charset="0"/>
                <a:ea typeface="HG丸ｺﾞｼｯｸM-PRO" pitchFamily="50" charset="-128"/>
                <a:cs typeface="Times New Roman" panose="02020603050405020304" pitchFamily="18" charset="0"/>
              </a:rPr>
              <a:t>★ Glucosa en sangre: Glucosa, Glu</a:t>
            </a:r>
          </a:p>
          <a:p>
            <a:pPr marL="0" indent="0">
              <a:buNone/>
            </a:pPr>
            <a:r>
              <a:rPr lang="ja-JP" altLang="en-US" sz="4400" b="1">
                <a:solidFill>
                  <a:schemeClr val="accent1"/>
                </a:solidFill>
                <a:latin typeface="Hiragino Kaku Gothic Pro W3" panose="020B0300000000000000" pitchFamily="34" charset="-128"/>
                <a:ea typeface="Hiragino Kaku Gothic Pro W3" panose="020B0300000000000000" pitchFamily="34" charset="-128"/>
              </a:rPr>
              <a:t>　　　　</a:t>
            </a:r>
            <a:r>
              <a:rPr lang="es" altLang="ja-JP" sz="4400" b="1" dirty="0">
                <a:solidFill>
                  <a:schemeClr val="accent1"/>
                </a:solidFill>
                <a:latin typeface="Hiragino Kaku Gothic Pro W3" panose="020B0300000000000000" pitchFamily="34" charset="-128"/>
                <a:ea typeface="Hiragino Kaku Gothic Pro W3" panose="020B0300000000000000" pitchFamily="34" charset="-128"/>
              </a:rPr>
              <a:t>血糖：けっとう、グルコース、Ｇｌｕ</a:t>
            </a:r>
            <a:endParaRPr lang="en-US" altLang="ja-JP" sz="4400" dirty="0">
              <a:latin typeface="Hiragino Kaku Gothic Pro W3" panose="020B0300000000000000" pitchFamily="34" charset="-128"/>
              <a:ea typeface="Hiragino Kaku Gothic Pro W3" panose="020B0300000000000000" pitchFamily="34" charset="-128"/>
            </a:endParaRPr>
          </a:p>
          <a:p>
            <a:pPr marL="0" indent="0">
              <a:buNone/>
            </a:pPr>
            <a:r>
              <a:rPr lang="ja-JP" altLang="en-US" sz="6599">
                <a:solidFill>
                  <a:srgbClr val="FF0000"/>
                </a:solidFill>
                <a:latin typeface="Helvetica" pitchFamily="2" charset="0"/>
                <a:ea typeface="HG丸ｺﾞｼｯｸM-PRO" pitchFamily="50" charset="-128"/>
                <a:cs typeface="Times New Roman" panose="02020603050405020304" pitchFamily="18" charset="0"/>
              </a:rPr>
              <a:t>　</a:t>
            </a:r>
            <a:r>
              <a:rPr lang="es" sz="7200" dirty="0">
                <a:solidFill>
                  <a:srgbClr val="FF0000"/>
                </a:solidFill>
                <a:latin typeface="Helvetica" pitchFamily="2" charset="0"/>
                <a:ea typeface="HG丸ｺﾞｼｯｸM-PRO" pitchFamily="50" charset="-128"/>
                <a:cs typeface="Times New Roman" panose="02020603050405020304" pitchFamily="18" charset="0"/>
              </a:rPr>
              <a:t>[Valor estándar] 70 a 110 mg/dL en ayunas y menor o igual </a:t>
            </a:r>
          </a:p>
          <a:p>
            <a:pPr marL="0" indent="0">
              <a:buNone/>
            </a:pPr>
            <a:r>
              <a:rPr lang="ja-JP" altLang="en-US" sz="7200">
                <a:solidFill>
                  <a:srgbClr val="FF0000"/>
                </a:solidFill>
                <a:latin typeface="Helvetica" pitchFamily="2" charset="0"/>
                <a:ea typeface="HG丸ｺﾞｼｯｸM-PRO" pitchFamily="50" charset="-128"/>
                <a:cs typeface="Times New Roman" panose="02020603050405020304" pitchFamily="18" charset="0"/>
              </a:rPr>
              <a:t>　</a:t>
            </a:r>
            <a:r>
              <a:rPr lang="es" sz="7200" dirty="0">
                <a:solidFill>
                  <a:srgbClr val="FF0000"/>
                </a:solidFill>
                <a:latin typeface="Helvetica" pitchFamily="2" charset="0"/>
                <a:ea typeface="HG丸ｺﾞｼｯｸM-PRO" pitchFamily="50" charset="-128"/>
                <a:cs typeface="Times New Roman" panose="02020603050405020304" pitchFamily="18" charset="0"/>
              </a:rPr>
              <a:t>a 200 mg/dL en cualquier momento</a:t>
            </a:r>
          </a:p>
          <a:p>
            <a:pPr marL="0" indent="0">
              <a:buNone/>
            </a:pPr>
            <a:r>
              <a:rPr lang="ja-JP" altLang="en-US" sz="4400">
                <a:solidFill>
                  <a:srgbClr val="FF0000"/>
                </a:solidFill>
                <a:latin typeface="Hiragino Kaku Gothic Pro W3" panose="020B0300000000000000" pitchFamily="34" charset="-128"/>
                <a:ea typeface="Hiragino Kaku Gothic Pro W3" panose="020B0300000000000000" pitchFamily="34" charset="-128"/>
              </a:rPr>
              <a:t>　　　　</a:t>
            </a:r>
            <a:r>
              <a:rPr lang="es" altLang="ja-JP" sz="4400" dirty="0">
                <a:solidFill>
                  <a:srgbClr val="FF0000"/>
                </a:solidFill>
                <a:latin typeface="Hiragino Kaku Gothic Pro W3" panose="020B0300000000000000" pitchFamily="34" charset="-128"/>
                <a:ea typeface="Hiragino Kaku Gothic Pro W3" panose="020B0300000000000000" pitchFamily="34" charset="-128"/>
              </a:rPr>
              <a:t>[基準値]　空腹時70～110㎎／dL　随時≦200㎎／dL</a:t>
            </a:r>
            <a:endParaRPr lang="en-US" altLang="ja-JP" sz="4400" dirty="0">
              <a:solidFill>
                <a:srgbClr val="FF0000"/>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endParaRPr lang="en-US" altLang="ja-JP" sz="5600" dirty="0">
              <a:solidFill>
                <a:srgbClr val="FF0000"/>
              </a:solidFill>
              <a:latin typeface="Helvetica" pitchFamily="2" charset="0"/>
              <a:ea typeface="Gulim" panose="020B0600000101010101" pitchFamily="34" charset="-127"/>
            </a:endParaRPr>
          </a:p>
          <a:p>
            <a:pPr rtl="0"/>
            <a:r>
              <a:rPr lang="es" sz="6400" dirty="0">
                <a:latin typeface="Helvetica" pitchFamily="2" charset="0"/>
                <a:ea typeface="HG丸ｺﾞｼｯｸM-PRO" pitchFamily="50" charset="-128"/>
                <a:cs typeface="Times New Roman" panose="02020603050405020304" pitchFamily="18" charset="0"/>
              </a:rPr>
              <a:t>Indica la concentración de glucosa en sangre.</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血液中のブドウ糖濃度を表しています。</a:t>
            </a:r>
          </a:p>
          <a:p>
            <a:pPr marL="0" indent="0">
              <a:buNone/>
            </a:pPr>
            <a:endParaRPr lang="en-US"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100 a 110 mg/dL es un nivel normal alto, tiene más probabilidades de desarrollar diabetes mellitus.</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100～110㎎／dLは正常高値といい、糖尿病になる可能性が高くなります。</a:t>
            </a:r>
          </a:p>
          <a:p>
            <a:pPr marL="0" indent="0">
              <a:buNone/>
            </a:pPr>
            <a:endParaRPr lang="fr"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Ayunas es que haya pasado aproximadamente 10 horas desde la última comida. </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空腹時とは、最後に食事をしてから約10時間経った時のこと</a:t>
            </a:r>
            <a:r>
              <a:rPr lang="es" altLang="ja-JP" sz="4000" dirty="0">
                <a:solidFill>
                  <a:schemeClr val="tx1"/>
                </a:solidFill>
                <a:latin typeface="Hiragino Kaku Gothic Pro W3" panose="020B0300000000000000" pitchFamily="34" charset="-128"/>
                <a:ea typeface="Hiragino Kaku Gothic Pro W3" panose="020B0300000000000000" pitchFamily="34" charset="-128"/>
              </a:rPr>
              <a:t>です。</a:t>
            </a:r>
          </a:p>
          <a:p>
            <a:pPr marL="0" indent="0">
              <a:buNone/>
            </a:pPr>
            <a:endParaRPr lang="en-US" altLang="ja-JP" sz="1200"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El nivel de glucosa en sangre en cualquier momento es el nivel de glucosa en sangre medido independientemente del momento de las comidas.</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随時血糖とは、食事のタイミングにかかわらず測定した血糖値です。</a:t>
            </a:r>
            <a:endParaRPr lang="en-US" altLang="ja-JP" sz="4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endParaRPr lang="en-US" altLang="ja-JP" sz="5600" dirty="0">
              <a:latin typeface="Helvetica" pitchFamily="2" charset="0"/>
              <a:ea typeface="Gulim" panose="020B0600000101010101" pitchFamily="34" charset="-127"/>
            </a:endParaRPr>
          </a:p>
          <a:p>
            <a:pPr marL="0" indent="0">
              <a:buNone/>
            </a:pPr>
            <a:endParaRPr lang="en-US" altLang="ja-JP" sz="5600" dirty="0">
              <a:latin typeface="Helvetica" pitchFamily="2" charset="0"/>
              <a:ea typeface="Gulim" panose="020B0600000101010101" pitchFamily="34" charset="-127"/>
            </a:endParaRPr>
          </a:p>
          <a:p>
            <a:pPr marL="0" indent="0">
              <a:buNone/>
            </a:pPr>
            <a:r>
              <a:rPr lang="es" sz="7999" b="1" dirty="0">
                <a:solidFill>
                  <a:schemeClr val="accent1"/>
                </a:solidFill>
                <a:latin typeface="Helvetica" pitchFamily="2" charset="0"/>
                <a:ea typeface="HG丸ｺﾞｼｯｸM-PRO" pitchFamily="50" charset="-128"/>
              </a:rPr>
              <a:t>★ </a:t>
            </a:r>
            <a:r>
              <a:rPr lang="es" sz="7999" b="1" dirty="0">
                <a:solidFill>
                  <a:schemeClr val="accent1"/>
                </a:solidFill>
                <a:latin typeface="Helvetica" pitchFamily="2" charset="0"/>
                <a:ea typeface="HG丸ｺﾞｼｯｸM-PRO" pitchFamily="50" charset="-128"/>
                <a:cs typeface="Times New Roman" panose="02020603050405020304" pitchFamily="18" charset="0"/>
              </a:rPr>
              <a:t>HbA1c: Hemoglobina</a:t>
            </a:r>
            <a:r>
              <a:rPr lang="ja-JP" altLang="en-US" sz="7999" b="1" dirty="0">
                <a:solidFill>
                  <a:schemeClr val="accent1"/>
                </a:solidFill>
                <a:latin typeface="Helvetica" pitchFamily="2" charset="0"/>
                <a:ea typeface="HG丸ｺﾞｼｯｸM-PRO" pitchFamily="50" charset="-128"/>
                <a:cs typeface="Times New Roman" panose="02020603050405020304" pitchFamily="18" charset="0"/>
              </a:rPr>
              <a:t> </a:t>
            </a:r>
            <a:r>
              <a:rPr lang="es-BO" altLang="ja-JP" sz="7999" b="1" dirty="0">
                <a:solidFill>
                  <a:schemeClr val="accent1"/>
                </a:solidFill>
                <a:latin typeface="Helvetica" pitchFamily="2" charset="0"/>
                <a:ea typeface="HG丸ｺﾞｼｯｸM-PRO" pitchFamily="50" charset="-128"/>
                <a:cs typeface="Times New Roman" panose="02020603050405020304" pitchFamily="18" charset="0"/>
              </a:rPr>
              <a:t>Glicosilada.</a:t>
            </a:r>
            <a:r>
              <a:rPr lang="es" sz="7999" b="1" dirty="0">
                <a:solidFill>
                  <a:schemeClr val="accent1"/>
                </a:solidFill>
                <a:latin typeface="Helvetica" pitchFamily="2" charset="0"/>
                <a:ea typeface="HG丸ｺﾞｼｯｸM-PRO" pitchFamily="50" charset="-128"/>
                <a:cs typeface="Times New Roman" panose="02020603050405020304" pitchFamily="18" charset="0"/>
              </a:rPr>
              <a:t> </a:t>
            </a:r>
          </a:p>
          <a:p>
            <a:pPr marL="0" indent="0">
              <a:buNone/>
            </a:pPr>
            <a:r>
              <a:rPr lang="ja-JP" altLang="en-US" sz="4400" b="1">
                <a:solidFill>
                  <a:schemeClr val="accent1"/>
                </a:solidFill>
                <a:latin typeface="Hiragino Kaku Gothic Pro W3" panose="020B0300000000000000" pitchFamily="34" charset="-128"/>
                <a:ea typeface="Hiragino Kaku Gothic Pro W3" panose="020B0300000000000000" pitchFamily="34" charset="-128"/>
              </a:rPr>
              <a:t>　　　　</a:t>
            </a:r>
            <a:r>
              <a:rPr lang="es" altLang="ja-JP" sz="4400" b="1" dirty="0">
                <a:solidFill>
                  <a:schemeClr val="accent1"/>
                </a:solidFill>
                <a:latin typeface="Hiragino Kaku Gothic Pro W3" panose="020B0300000000000000" pitchFamily="34" charset="-128"/>
                <a:ea typeface="Hiragino Kaku Gothic Pro W3" panose="020B0300000000000000" pitchFamily="34" charset="-128"/>
              </a:rPr>
              <a:t>ＨｂＡ１ｃ：ヘモグロビンエーワンシー</a:t>
            </a:r>
            <a:endParaRPr lang="es" sz="4400" b="1" dirty="0">
              <a:solidFill>
                <a:schemeClr val="accent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r>
              <a:rPr lang="ja-JP" altLang="en-US" sz="7200">
                <a:solidFill>
                  <a:srgbClr val="FF0000"/>
                </a:solidFill>
                <a:latin typeface="Helvetica" pitchFamily="2" charset="0"/>
                <a:ea typeface="HG丸ｺﾞｼｯｸM-PRO" pitchFamily="50" charset="-128"/>
                <a:cs typeface="Times New Roman" panose="02020603050405020304" pitchFamily="18" charset="0"/>
              </a:rPr>
              <a:t>　</a:t>
            </a:r>
            <a:r>
              <a:rPr lang="es" sz="7200" dirty="0">
                <a:solidFill>
                  <a:srgbClr val="FF0000"/>
                </a:solidFill>
                <a:latin typeface="Helvetica" pitchFamily="2" charset="0"/>
                <a:ea typeface="HG丸ｺﾞｼｯｸM-PRO" pitchFamily="50" charset="-128"/>
                <a:cs typeface="Times New Roman" panose="02020603050405020304" pitchFamily="18" charset="0"/>
              </a:rPr>
              <a:t>[Valor estándar] 4,6 a 6,2% (NGSP)</a:t>
            </a:r>
          </a:p>
          <a:p>
            <a:pPr marL="0" indent="0">
              <a:buNone/>
            </a:pPr>
            <a:r>
              <a:rPr lang="ja-JP" altLang="en-US" sz="4400">
                <a:solidFill>
                  <a:srgbClr val="FF0000"/>
                </a:solidFill>
                <a:latin typeface="Hiragino Kaku Gothic Pro W3" panose="020B0300000000000000" pitchFamily="34" charset="-128"/>
                <a:ea typeface="Hiragino Kaku Gothic Pro W3" panose="020B0300000000000000" pitchFamily="34" charset="-128"/>
              </a:rPr>
              <a:t>　　　　</a:t>
            </a:r>
            <a:r>
              <a:rPr lang="es" altLang="ja-JP" sz="4400" dirty="0">
                <a:solidFill>
                  <a:srgbClr val="FF0000"/>
                </a:solidFill>
                <a:latin typeface="Hiragino Kaku Gothic Pro W3" panose="020B0300000000000000" pitchFamily="34" charset="-128"/>
                <a:ea typeface="Hiragino Kaku Gothic Pro W3" panose="020B0300000000000000" pitchFamily="34" charset="-128"/>
              </a:rPr>
              <a:t>[基準値]　4.6～6.2％(NGSP)</a:t>
            </a:r>
            <a:endParaRPr lang="es" sz="4400" dirty="0">
              <a:solidFill>
                <a:srgbClr val="FF0000"/>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endParaRPr lang="en-US" altLang="ja-JP" sz="5600" dirty="0">
              <a:solidFill>
                <a:srgbClr val="FF0000"/>
              </a:solidFill>
              <a:latin typeface="Helvetica" pitchFamily="2" charset="0"/>
              <a:ea typeface="Gulim" panose="020B0600000101010101" pitchFamily="34" charset="-127"/>
            </a:endParaRPr>
          </a:p>
          <a:p>
            <a:pPr rtl="0"/>
            <a:r>
              <a:rPr lang="es" sz="6400" dirty="0">
                <a:latin typeface="Helvetica" pitchFamily="2" charset="0"/>
                <a:ea typeface="HG丸ｺﾞｼｯｸM-PRO" pitchFamily="50" charset="-128"/>
                <a:cs typeface="Times New Roman" panose="02020603050405020304" pitchFamily="18" charset="0"/>
              </a:rPr>
              <a:t>La hemoglobina de la sangre transporta el oxígeno por todo el cuerpo.</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血液中のヘモグロビンは、全身に酸素を運ぶ働きをしています。</a:t>
            </a:r>
          </a:p>
          <a:p>
            <a:pPr marL="0" indent="0">
              <a:buNone/>
            </a:pPr>
            <a:endParaRPr lang="en-US"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La glucosa unida a la hemoglobina es la HbA1c, y es un examen que indica el estado de la glucosa en sangre de hace uno a dos meses.</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ヘモグロビンにブドウ糖がくっついたものがHbA1cであり、１～２ヶ月前の血糖の状態がわかる検査です。</a:t>
            </a:r>
          </a:p>
          <a:p>
            <a:pPr marL="0" indent="0">
              <a:buNone/>
            </a:pPr>
            <a:endParaRPr lang="es"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r>
              <a:rPr lang="es" altLang="ja-JP" sz="6400" dirty="0">
                <a:latin typeface="Helvetica" pitchFamily="2" charset="0"/>
                <a:ea typeface="HG丸ｺﾞｼｯｸM-PRO" pitchFamily="50" charset="-128"/>
                <a:cs typeface="Times New Roman" panose="02020603050405020304" pitchFamily="18" charset="0"/>
              </a:rPr>
              <a:t>Conozca sus objetivos. </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sz="4000" dirty="0">
                <a:latin typeface="Hiragino Kaku Gothic Pro W3" panose="020B0300000000000000" pitchFamily="34" charset="-128"/>
                <a:ea typeface="Hiragino Kaku Gothic Pro W3" panose="020B0300000000000000" pitchFamily="34" charset="-128"/>
              </a:rPr>
              <a:t>自分の目標を知っておきましょう。</a:t>
            </a:r>
            <a:endParaRPr lang="en-US" altLang="ja-JP" sz="4000" dirty="0">
              <a:latin typeface="Hiragino Kaku Gothic Pro W3" panose="020B0300000000000000" pitchFamily="34" charset="-128"/>
              <a:ea typeface="Hiragino Kaku Gothic Pro W3" panose="020B0300000000000000" pitchFamily="34" charset="-128"/>
            </a:endParaRPr>
          </a:p>
        </p:txBody>
      </p:sp>
      <p:sp>
        <p:nvSpPr>
          <p:cNvPr id="2" name="円/楕円 1"/>
          <p:cNvSpPr/>
          <p:nvPr/>
        </p:nvSpPr>
        <p:spPr>
          <a:xfrm>
            <a:off x="332656" y="344488"/>
            <a:ext cx="6048672" cy="1139354"/>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tLang="ja-JP" sz="1600" b="1" dirty="0">
              <a:solidFill>
                <a:schemeClr val="tx1"/>
              </a:solidFill>
              <a:latin typeface="Gulim" panose="020B0600000101010101" pitchFamily="34" charset="-127"/>
              <a:ea typeface="Gulim" panose="020B0600000101010101" pitchFamily="34" charset="-127"/>
            </a:endParaRP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2224" y="1200474"/>
            <a:ext cx="1168977" cy="1013114"/>
          </a:xfrm>
          <a:prstGeom prst="rect">
            <a:avLst/>
          </a:prstGeom>
        </p:spPr>
      </p:pic>
      <p:sp>
        <p:nvSpPr>
          <p:cNvPr id="5" name="テキスト ボックス 4">
            <a:extLst>
              <a:ext uri="{FF2B5EF4-FFF2-40B4-BE49-F238E27FC236}">
                <a16:creationId xmlns:a16="http://schemas.microsoft.com/office/drawing/2014/main" id="{D1E4A458-C77A-E334-1589-F0868C4BAE03}"/>
              </a:ext>
            </a:extLst>
          </p:cNvPr>
          <p:cNvSpPr txBox="1"/>
          <p:nvPr/>
        </p:nvSpPr>
        <p:spPr>
          <a:xfrm>
            <a:off x="998730" y="488505"/>
            <a:ext cx="4716524" cy="923330"/>
          </a:xfrm>
          <a:prstGeom prst="rect">
            <a:avLst/>
          </a:prstGeom>
          <a:noFill/>
        </p:spPr>
        <p:txBody>
          <a:bodyPr wrap="square" rtlCol="0">
            <a:spAutoFit/>
          </a:bodyPr>
          <a:lstStyle/>
          <a:p>
            <a:pPr algn="ctr">
              <a:defRPr/>
            </a:pPr>
            <a:r>
              <a:rPr lang="es" sz="2000" b="1" dirty="0">
                <a:solidFill>
                  <a:prstClr val="black"/>
                </a:solidFill>
                <a:latin typeface="Times New Roman" panose="02020603050405020304" pitchFamily="18" charset="0"/>
                <a:ea typeface="HG丸ｺﾞｼｯｸM-PRO" pitchFamily="50" charset="-128"/>
                <a:cs typeface="Times New Roman" panose="02020603050405020304" pitchFamily="18" charset="0"/>
              </a:rPr>
              <a:t>2. Exámenes para determinar el nivel de glucosa en sangre</a:t>
            </a:r>
          </a:p>
          <a:p>
            <a:pPr algn="ctr">
              <a:defRPr/>
            </a:pPr>
            <a:r>
              <a:rPr lang="es" altLang="ja-JP" sz="1400" b="1" dirty="0">
                <a:solidFill>
                  <a:prstClr val="black"/>
                </a:solidFill>
                <a:latin typeface="Hiragino Kaku Gothic Pro W3" panose="020B0300000000000000" pitchFamily="34" charset="-128"/>
                <a:ea typeface="Hiragino Kaku Gothic Pro W3" panose="020B0300000000000000" pitchFamily="34" charset="-128"/>
              </a:rPr>
              <a:t>血糖の状態を知る検査</a:t>
            </a:r>
            <a:endParaRPr lang="en-US" altLang="ja-JP" sz="1400" b="1" dirty="0">
              <a:solidFill>
                <a:prstClr val="black"/>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pic>
        <p:nvPicPr>
          <p:cNvPr id="4" name="図 3">
            <a:extLst>
              <a:ext uri="{FF2B5EF4-FFF2-40B4-BE49-F238E27FC236}">
                <a16:creationId xmlns:a16="http://schemas.microsoft.com/office/drawing/2014/main" id="{6E278FF1-BE2E-B80E-6CAC-E08172E1F3B9}"/>
              </a:ext>
            </a:extLst>
          </p:cNvPr>
          <p:cNvPicPr>
            <a:picLocks noChangeAspect="1"/>
          </p:cNvPicPr>
          <p:nvPr/>
        </p:nvPicPr>
        <p:blipFill>
          <a:blip r:embed="rId4"/>
          <a:stretch>
            <a:fillRect/>
          </a:stretch>
        </p:blipFill>
        <p:spPr>
          <a:xfrm>
            <a:off x="6435800" y="56456"/>
            <a:ext cx="377576" cy="540678"/>
          </a:xfrm>
          <a:prstGeom prst="rect">
            <a:avLst/>
          </a:prstGeom>
        </p:spPr>
      </p:pic>
      <p:sp>
        <p:nvSpPr>
          <p:cNvPr id="6" name="テキスト ボックス 5">
            <a:extLst>
              <a:ext uri="{FF2B5EF4-FFF2-40B4-BE49-F238E27FC236}">
                <a16:creationId xmlns:a16="http://schemas.microsoft.com/office/drawing/2014/main" id="{9CC047DC-E604-DBCD-8439-C1D7DCD39600}"/>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8" name="スライド番号プレースホルダー 1">
            <a:extLst>
              <a:ext uri="{FF2B5EF4-FFF2-40B4-BE49-F238E27FC236}">
                <a16:creationId xmlns:a16="http://schemas.microsoft.com/office/drawing/2014/main" id="{D87DAC68-0F6D-353B-B1B7-9A1DBC04F934}"/>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1</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/2</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9" name="フッター プレースホルダー 4">
            <a:extLst>
              <a:ext uri="{FF2B5EF4-FFF2-40B4-BE49-F238E27FC236}">
                <a16:creationId xmlns:a16="http://schemas.microsoft.com/office/drawing/2014/main" id="{E516DAF6-0820-A234-8C43-4F2EBFAB2A68}"/>
              </a:ext>
            </a:extLst>
          </p:cNvPr>
          <p:cNvSpPr txBox="1">
            <a:spLocks/>
          </p:cNvSpPr>
          <p:nvPr/>
        </p:nvSpPr>
        <p:spPr>
          <a:xfrm>
            <a:off x="1796148" y="9569200"/>
            <a:ext cx="3577069"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2</a:t>
            </a:r>
            <a:r>
              <a:rPr lang="ko" altLang="ja-JP" sz="1000" dirty="0">
                <a:latin typeface="Helvetica" pitchFamily="2" charset="0"/>
                <a:ea typeface="Malgun Gothic" panose="020B0503020000020004" pitchFamily="34" charset="-127"/>
              </a:rPr>
              <a:t> </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Exámenes</a:t>
            </a:r>
            <a:r>
              <a:rPr lang="en" altLang="ko" sz="1000" dirty="0">
                <a:latin typeface="Helvetica" pitchFamily="2" charset="0"/>
                <a:ea typeface="Malgun Gothic" panose="020B0503020000020004" pitchFamily="34" charset="-127"/>
              </a:rPr>
              <a:t> para </a:t>
            </a:r>
            <a:r>
              <a:rPr lang="en" altLang="ko" sz="1000" dirty="0" err="1">
                <a:latin typeface="Helvetica" pitchFamily="2" charset="0"/>
                <a:ea typeface="Malgun Gothic" panose="020B0503020000020004" pitchFamily="34" charset="-127"/>
              </a:rPr>
              <a:t>determinar</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el</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nivel</a:t>
            </a:r>
            <a:r>
              <a:rPr lang="en" altLang="ko" sz="1000" dirty="0">
                <a:latin typeface="Helvetica" pitchFamily="2" charset="0"/>
                <a:ea typeface="Malgun Gothic" panose="020B0503020000020004" pitchFamily="34" charset="-127"/>
              </a:rPr>
              <a:t> de </a:t>
            </a:r>
            <a:r>
              <a:rPr lang="en" altLang="ko" sz="1000" dirty="0" err="1">
                <a:latin typeface="Helvetica" pitchFamily="2" charset="0"/>
                <a:ea typeface="Malgun Gothic" panose="020B0503020000020004" pitchFamily="34" charset="-127"/>
              </a:rPr>
              <a:t>glucosa</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en</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sangre</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血糖の状態を知る検査</a:t>
            </a:r>
          </a:p>
        </p:txBody>
      </p:sp>
    </p:spTree>
    <p:extLst>
      <p:ext uri="{BB962C8B-B14F-4D97-AF65-F5344CB8AC3E}">
        <p14:creationId xmlns:p14="http://schemas.microsoft.com/office/powerpoint/2010/main" val="3310187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4624" y="741150"/>
            <a:ext cx="6624736" cy="7740242"/>
          </a:xfrm>
          <a:ln w="0">
            <a:solidFill>
              <a:schemeClr val="bg1"/>
            </a:solidFill>
          </a:ln>
        </p:spPr>
        <p:style>
          <a:lnRef idx="2">
            <a:schemeClr val="accent2"/>
          </a:lnRef>
          <a:fillRef idx="1">
            <a:schemeClr val="lt1"/>
          </a:fillRef>
          <a:effectRef idx="0">
            <a:schemeClr val="accent2"/>
          </a:effectRef>
          <a:fontRef idx="minor">
            <a:schemeClr val="dk1"/>
          </a:fontRef>
        </p:style>
        <p:txBody>
          <a:bodyPr rtlCol="0">
            <a:normAutofit fontScale="25000" lnSpcReduction="20000"/>
          </a:bodyPr>
          <a:lstStyle/>
          <a:p>
            <a:pPr marL="0" indent="0">
              <a:buNone/>
            </a:pPr>
            <a:r>
              <a:rPr lang="es" sz="7999" b="1" dirty="0">
                <a:solidFill>
                  <a:schemeClr val="accent1"/>
                </a:solidFill>
                <a:latin typeface="Helvetica" pitchFamily="2" charset="0"/>
                <a:ea typeface="HG丸ｺﾞｼｯｸM-PRO" pitchFamily="50" charset="-128"/>
              </a:rPr>
              <a:t>★ </a:t>
            </a:r>
            <a:r>
              <a:rPr lang="es" sz="7999" b="1" dirty="0">
                <a:solidFill>
                  <a:schemeClr val="accent1"/>
                </a:solidFill>
                <a:latin typeface="Helvetica" pitchFamily="2" charset="0"/>
                <a:ea typeface="HG丸ｺﾞｼｯｸM-PRO" pitchFamily="50" charset="-128"/>
                <a:cs typeface="Times New Roman" panose="02020603050405020304" pitchFamily="18" charset="0"/>
              </a:rPr>
              <a:t>Glucosa en orina</a:t>
            </a:r>
            <a:r>
              <a:rPr lang="ja-JP" altLang="en-US" sz="7999" b="1">
                <a:solidFill>
                  <a:schemeClr val="accent1"/>
                </a:solidFill>
                <a:latin typeface="Helvetica" pitchFamily="2" charset="0"/>
                <a:ea typeface="HG丸ｺﾞｼｯｸM-PRO" pitchFamily="50" charset="-128"/>
                <a:cs typeface="Times New Roman" panose="02020603050405020304" pitchFamily="18" charset="0"/>
              </a:rPr>
              <a:t>　</a:t>
            </a:r>
            <a:r>
              <a:rPr lang="es" altLang="ja-JP" sz="4400" b="1" dirty="0">
                <a:solidFill>
                  <a:schemeClr val="accent1"/>
                </a:solidFill>
                <a:latin typeface="Hiragino Kaku Gothic Pro W3" panose="020B0300000000000000" pitchFamily="34" charset="-128"/>
                <a:ea typeface="Hiragino Kaku Gothic Pro W3" panose="020B0300000000000000" pitchFamily="34" charset="-128"/>
              </a:rPr>
              <a:t>尿糖：にょうとう</a:t>
            </a:r>
            <a:r>
              <a:rPr lang="es" altLang="ja-JP" sz="4400" b="1" dirty="0">
                <a:latin typeface="Hiragino Kaku Gothic Pro W3" panose="020B0300000000000000" pitchFamily="34" charset="-128"/>
                <a:ea typeface="Hiragino Kaku Gothic Pro W3" panose="020B0300000000000000" pitchFamily="34" charset="-128"/>
              </a:rPr>
              <a:t>　</a:t>
            </a:r>
            <a:r>
              <a:rPr lang="es" altLang="ja-JP" sz="4400" dirty="0">
                <a:solidFill>
                  <a:srgbClr val="FF0000"/>
                </a:solidFill>
                <a:latin typeface="Hiragino Kaku Gothic Pro W3" panose="020B0300000000000000" pitchFamily="34" charset="-128"/>
                <a:ea typeface="Hiragino Kaku Gothic Pro W3" panose="020B0300000000000000" pitchFamily="34" charset="-128"/>
              </a:rPr>
              <a:t>　</a:t>
            </a:r>
            <a:endParaRPr lang="es" sz="4400" b="1" dirty="0">
              <a:solidFill>
                <a:schemeClr val="accent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r>
              <a:rPr lang="ja-JP" altLang="en-US" sz="7200" dirty="0">
                <a:solidFill>
                  <a:srgbClr val="FF0000"/>
                </a:solidFill>
                <a:latin typeface="Helvetica" pitchFamily="2" charset="0"/>
                <a:ea typeface="HG丸ｺﾞｼｯｸM-PRO" pitchFamily="50" charset="-128"/>
                <a:cs typeface="Times New Roman" panose="02020603050405020304" pitchFamily="18" charset="0"/>
              </a:rPr>
              <a:t>　</a:t>
            </a:r>
            <a:r>
              <a:rPr lang="es" sz="7200" dirty="0">
                <a:solidFill>
                  <a:srgbClr val="FF0000"/>
                </a:solidFill>
                <a:latin typeface="Helvetica" pitchFamily="2" charset="0"/>
                <a:ea typeface="HG丸ｺﾞｼｯｸM-PRO" pitchFamily="50" charset="-128"/>
                <a:cs typeface="Times New Roman" panose="02020603050405020304" pitchFamily="18" charset="0"/>
              </a:rPr>
              <a:t>  [Valor estándar] negativo (-)</a:t>
            </a:r>
            <a:r>
              <a:rPr lang="ja-JP" altLang="en-US" sz="7200">
                <a:solidFill>
                  <a:srgbClr val="FF0000"/>
                </a:solidFill>
                <a:latin typeface="Helvetica" pitchFamily="2" charset="0"/>
                <a:ea typeface="HG丸ｺﾞｼｯｸM-PRO" pitchFamily="50" charset="-128"/>
                <a:cs typeface="Times New Roman" panose="02020603050405020304" pitchFamily="18" charset="0"/>
              </a:rPr>
              <a:t>　</a:t>
            </a:r>
            <a:r>
              <a:rPr lang="es" altLang="ja-JP" sz="4400" dirty="0">
                <a:solidFill>
                  <a:srgbClr val="FF0000"/>
                </a:solidFill>
                <a:latin typeface="Hiragino Kaku Gothic Pro W3" panose="020B0300000000000000" pitchFamily="34" charset="-128"/>
                <a:ea typeface="Hiragino Kaku Gothic Pro W3" panose="020B0300000000000000" pitchFamily="34" charset="-128"/>
              </a:rPr>
              <a:t>［基準値］陰性（－）</a:t>
            </a:r>
            <a:endParaRPr lang="en-US" altLang="ja-JP" sz="4400" dirty="0">
              <a:solidFill>
                <a:srgbClr val="FF0000"/>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endParaRPr lang="en-US" altLang="ja-JP" sz="5600" dirty="0">
              <a:solidFill>
                <a:srgbClr val="FF0000"/>
              </a:solidFill>
              <a:latin typeface="Helvetica" pitchFamily="2" charset="0"/>
              <a:ea typeface="Gulim" panose="020B0600000101010101" pitchFamily="34" charset="-127"/>
            </a:endParaRPr>
          </a:p>
          <a:p>
            <a:pPr rtl="0"/>
            <a:r>
              <a:rPr lang="es" sz="6400" dirty="0">
                <a:latin typeface="Helvetica" pitchFamily="2" charset="0"/>
                <a:ea typeface="HG丸ｺﾞｼｯｸM-PRO" pitchFamily="50" charset="-128"/>
                <a:cs typeface="Times New Roman" panose="02020603050405020304" pitchFamily="18" charset="0"/>
              </a:rPr>
              <a:t>Es la glucosa que aparece en la orina. La glucosa aparece en la orina cuando el nivel de glucosa en sangre es elevado.</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尿にでるブドウ糖のことで、血糖値が高い時には血液中のブドウ糖が尿の中にでます。</a:t>
            </a:r>
          </a:p>
          <a:p>
            <a:pPr marL="0" indent="0">
              <a:buNone/>
            </a:pPr>
            <a:endParaRPr lang="en-US"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Si el nivel de glucosa en sangre supera aproximadamente los 170 mg/dL, el valor de glucosa en orina se vuelve positivo (+).</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血糖値が約170㎎／dLを超えると尿糖が陽性（＋）になります。</a:t>
            </a:r>
            <a:endParaRPr lang="en-US" altLang="ja-JP" sz="4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endParaRPr lang="en-US" altLang="ja-JP" sz="6400" dirty="0">
              <a:latin typeface="Helvetica" pitchFamily="2" charset="0"/>
              <a:ea typeface="Gulim" panose="020B0600000101010101" pitchFamily="34" charset="-127"/>
            </a:endParaRPr>
          </a:p>
          <a:p>
            <a:pPr marL="0" indent="0">
              <a:buNone/>
            </a:pPr>
            <a:endParaRPr lang="en-US" altLang="ja-JP" sz="6400" dirty="0">
              <a:latin typeface="Helvetica" pitchFamily="2" charset="0"/>
              <a:ea typeface="Gulim" panose="020B0600000101010101" pitchFamily="34" charset="-127"/>
            </a:endParaRPr>
          </a:p>
          <a:p>
            <a:pPr marL="0" indent="0">
              <a:buNone/>
            </a:pPr>
            <a:r>
              <a:rPr lang="es" sz="7999" b="1" dirty="0">
                <a:solidFill>
                  <a:schemeClr val="accent1"/>
                </a:solidFill>
                <a:latin typeface="Helvetica" pitchFamily="2" charset="0"/>
                <a:ea typeface="HG丸ｺﾞｼｯｸM-PRO" pitchFamily="50" charset="-128"/>
              </a:rPr>
              <a:t>★ </a:t>
            </a:r>
            <a:r>
              <a:rPr lang="es" sz="7999" b="1" dirty="0">
                <a:solidFill>
                  <a:schemeClr val="accent1"/>
                </a:solidFill>
                <a:latin typeface="Helvetica" pitchFamily="2" charset="0"/>
                <a:ea typeface="HG丸ｺﾞｼｯｸM-PRO" pitchFamily="50" charset="-128"/>
                <a:cs typeface="Times New Roman" panose="02020603050405020304" pitchFamily="18" charset="0"/>
              </a:rPr>
              <a:t>Prueba de tolerancia oral a la glucosa</a:t>
            </a:r>
          </a:p>
          <a:p>
            <a:pPr marL="0" indent="0">
              <a:buNone/>
            </a:pPr>
            <a:r>
              <a:rPr lang="ja-JP" altLang="en-US" sz="7999" b="1">
                <a:solidFill>
                  <a:schemeClr val="accent1"/>
                </a:solidFill>
                <a:latin typeface="Helvetica" pitchFamily="2" charset="0"/>
                <a:ea typeface="HG丸ｺﾞｼｯｸM-PRO" pitchFamily="50" charset="-128"/>
                <a:cs typeface="Times New Roman" panose="02020603050405020304" pitchFamily="18" charset="0"/>
              </a:rPr>
              <a:t>　</a:t>
            </a:r>
            <a:r>
              <a:rPr lang="en-US" altLang="ja-JP" sz="7999" b="1" dirty="0">
                <a:solidFill>
                  <a:schemeClr val="accent1"/>
                </a:solidFill>
                <a:latin typeface="Helvetica" pitchFamily="2" charset="0"/>
                <a:ea typeface="HG丸ｺﾞｼｯｸM-PRO" pitchFamily="50" charset="-128"/>
                <a:cs typeface="Times New Roman" panose="02020603050405020304" pitchFamily="18" charset="0"/>
              </a:rPr>
              <a:t> </a:t>
            </a:r>
            <a:r>
              <a:rPr lang="es" sz="7999" b="1" dirty="0">
                <a:solidFill>
                  <a:schemeClr val="accent1"/>
                </a:solidFill>
                <a:latin typeface="Helvetica" pitchFamily="2" charset="0"/>
                <a:ea typeface="HG丸ｺﾞｼｯｸM-PRO" pitchFamily="50" charset="-128"/>
                <a:cs typeface="Times New Roman" panose="02020603050405020304" pitchFamily="18" charset="0"/>
              </a:rPr>
              <a:t>: 75g PTOG </a:t>
            </a:r>
          </a:p>
          <a:p>
            <a:pPr marL="0" indent="0">
              <a:buNone/>
            </a:pPr>
            <a:r>
              <a:rPr lang="ja-JP" altLang="en-US" sz="4400" b="1">
                <a:solidFill>
                  <a:schemeClr val="accent1"/>
                </a:solidFill>
                <a:latin typeface="Hiragino Kaku Gothic Pro W3" panose="020B0300000000000000" pitchFamily="34" charset="-128"/>
                <a:ea typeface="Hiragino Kaku Gothic Pro W3" panose="020B0300000000000000" pitchFamily="34" charset="-128"/>
              </a:rPr>
              <a:t>　　　　</a:t>
            </a:r>
            <a:r>
              <a:rPr lang="es" altLang="ja-JP" sz="4400" b="1" dirty="0">
                <a:solidFill>
                  <a:schemeClr val="accent1"/>
                </a:solidFill>
                <a:latin typeface="Hiragino Kaku Gothic Pro W3" panose="020B0300000000000000" pitchFamily="34" charset="-128"/>
                <a:ea typeface="Hiragino Kaku Gothic Pro W3" panose="020B0300000000000000" pitchFamily="34" charset="-128"/>
              </a:rPr>
              <a:t>経口（けいこう）ブドウ糖負荷試験：75ｇＯＧＴＴ</a:t>
            </a:r>
            <a:endParaRPr lang="en-US" altLang="ja-JP" sz="4400" b="1" dirty="0">
              <a:solidFill>
                <a:schemeClr val="accent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endParaRPr lang="en-US" altLang="ja-JP" sz="5600" dirty="0">
              <a:latin typeface="Helvetica" pitchFamily="2" charset="0"/>
              <a:ea typeface="Gulim" panose="020B0600000101010101" pitchFamily="34" charset="-127"/>
            </a:endParaRPr>
          </a:p>
          <a:p>
            <a:pPr rtl="0"/>
            <a:r>
              <a:rPr lang="es" sz="6400" dirty="0">
                <a:latin typeface="Helvetica" pitchFamily="2" charset="0"/>
                <a:ea typeface="HG丸ｺﾞｼｯｸM-PRO" pitchFamily="50" charset="-128"/>
                <a:cs typeface="Times New Roman" panose="02020603050405020304" pitchFamily="18" charset="0"/>
              </a:rPr>
              <a:t>Este examen se utiliza para diagnosticar la diabetes mellitus.</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糖尿病を診断するための検査です。</a:t>
            </a:r>
          </a:p>
          <a:p>
            <a:pPr marL="0" indent="0">
              <a:buNone/>
            </a:pPr>
            <a:endParaRPr lang="en-US"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Luego de 10 horas o más de ayunas, se bebe agua con 75g de dextrosa disuelta y posteriormente se observa los cambios en el nivel de glucosa en sangre.</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何も食べないで10時間以上たった後に、75ｇのブドウ糖を溶かした水を飲んで、その後の血糖値の</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変化を見ます。</a:t>
            </a:r>
          </a:p>
          <a:p>
            <a:pPr marL="0" indent="0">
              <a:buNone/>
            </a:pPr>
            <a:endParaRPr lang="en-US"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Si luego de 2 horas posterior a la ingesta de dextrosa el valor es menor a 140 mg/dL, es un estado normal; entre 140 y menos de 200 mg/dL, es un estado límite; y si es de 200 mg/dL o mayor, es un estado de diabetes mellitus.</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ブドウ糖を飲んだ２時間後が140 ㎎／dL未満だと正常型、140～200未満 ㎎／dLが境界型、</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200 ㎎／dL以上は糖尿病型です。</a:t>
            </a:r>
          </a:p>
          <a:p>
            <a:pPr marL="0" indent="0">
              <a:buNone/>
            </a:pPr>
            <a:endParaRPr lang="en-US"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6400" dirty="0">
                <a:latin typeface="Helvetica" pitchFamily="2" charset="0"/>
                <a:ea typeface="HG丸ｺﾞｼｯｸM-PRO" pitchFamily="50" charset="-128"/>
                <a:cs typeface="Times New Roman" panose="02020603050405020304" pitchFamily="18" charset="0"/>
              </a:rPr>
              <a:t>Aunque el nivel de glucosa en sangre en ayunas estuviera dentro del rango del valor estándar, si el nivel de glucosa en sangre luego de la comida es elevado, tiene más probabilidades de desarrollar diabetes mellitus en el futuro.</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空腹時の血糖値が基準値の範囲でも、食後の血糖値が高い場合は、将来、糖尿病になる可能性が</a:t>
            </a:r>
          </a:p>
          <a:p>
            <a:pPr marL="0" indent="0">
              <a:buNone/>
            </a:pPr>
            <a:r>
              <a:rPr lang="ja-JP" altLang="en-US" sz="4000">
                <a:latin typeface="Hiragino Kaku Gothic Pro W3" panose="020B0300000000000000" pitchFamily="34" charset="-128"/>
                <a:ea typeface="Hiragino Kaku Gothic Pro W3" panose="020B0300000000000000" pitchFamily="34" charset="-128"/>
              </a:rPr>
              <a:t>　　　　</a:t>
            </a:r>
            <a:r>
              <a:rPr lang="es" altLang="ja-JP" sz="4000" dirty="0">
                <a:latin typeface="Hiragino Kaku Gothic Pro W3" panose="020B0300000000000000" pitchFamily="34" charset="-128"/>
                <a:ea typeface="Hiragino Kaku Gothic Pro W3" panose="020B0300000000000000" pitchFamily="34" charset="-128"/>
              </a:rPr>
              <a:t>高くなります</a:t>
            </a:r>
            <a:r>
              <a:rPr lang="ja-JP" altLang="en-US" sz="4000">
                <a:latin typeface="Hiragino Kaku Gothic Pro W3" panose="020B0300000000000000" pitchFamily="34" charset="-128"/>
                <a:ea typeface="Hiragino Kaku Gothic Pro W3" panose="020B0300000000000000" pitchFamily="34" charset="-128"/>
                <a:cs typeface="Times New Roman" panose="02020603050405020304" pitchFamily="18" charset="0"/>
              </a:rPr>
              <a:t>。</a:t>
            </a:r>
            <a:endParaRPr lang="ja-JP" altLang="en-US" sz="2400" dirty="0">
              <a:latin typeface="Helvetica" pitchFamily="2" charset="0"/>
              <a:ea typeface="HG丸ｺﾞｼｯｸM-PRO"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3257" y="3210806"/>
            <a:ext cx="783339" cy="878098"/>
          </a:xfrm>
          <a:prstGeom prst="rect">
            <a:avLst/>
          </a:prstGeom>
        </p:spPr>
      </p:pic>
      <p:pic>
        <p:nvPicPr>
          <p:cNvPr id="6" name="図 5">
            <a:extLst>
              <a:ext uri="{FF2B5EF4-FFF2-40B4-BE49-F238E27FC236}">
                <a16:creationId xmlns:a16="http://schemas.microsoft.com/office/drawing/2014/main" id="{00558BEE-EBCF-3AFA-76F6-71AA8D302B6B}"/>
              </a:ext>
            </a:extLst>
          </p:cNvPr>
          <p:cNvPicPr>
            <a:picLocks noChangeAspect="1"/>
          </p:cNvPicPr>
          <p:nvPr/>
        </p:nvPicPr>
        <p:blipFill>
          <a:blip r:embed="rId4"/>
          <a:stretch>
            <a:fillRect/>
          </a:stretch>
        </p:blipFill>
        <p:spPr>
          <a:xfrm>
            <a:off x="6435800" y="56456"/>
            <a:ext cx="377576" cy="540678"/>
          </a:xfrm>
          <a:prstGeom prst="rect">
            <a:avLst/>
          </a:prstGeom>
        </p:spPr>
      </p:pic>
      <p:sp>
        <p:nvSpPr>
          <p:cNvPr id="7" name="テキスト ボックス 6">
            <a:extLst>
              <a:ext uri="{FF2B5EF4-FFF2-40B4-BE49-F238E27FC236}">
                <a16:creationId xmlns:a16="http://schemas.microsoft.com/office/drawing/2014/main" id="{0FFB11B3-D639-1D93-9E18-842579511513}"/>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10" name="スライド番号プレースホルダー 1">
            <a:extLst>
              <a:ext uri="{FF2B5EF4-FFF2-40B4-BE49-F238E27FC236}">
                <a16:creationId xmlns:a16="http://schemas.microsoft.com/office/drawing/2014/main" id="{3B36FB8F-9945-B516-457A-BBB3E00F1EA2}"/>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2</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/2</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11" name="フッター プレースホルダー 4">
            <a:extLst>
              <a:ext uri="{FF2B5EF4-FFF2-40B4-BE49-F238E27FC236}">
                <a16:creationId xmlns:a16="http://schemas.microsoft.com/office/drawing/2014/main" id="{252CDA36-0EFF-3EBD-FB96-FAFC33767FB1}"/>
              </a:ext>
            </a:extLst>
          </p:cNvPr>
          <p:cNvSpPr txBox="1">
            <a:spLocks/>
          </p:cNvSpPr>
          <p:nvPr/>
        </p:nvSpPr>
        <p:spPr>
          <a:xfrm>
            <a:off x="1796148" y="9569200"/>
            <a:ext cx="3577069"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2</a:t>
            </a:r>
            <a:r>
              <a:rPr lang="ko" altLang="ja-JP" sz="1000" dirty="0">
                <a:latin typeface="Helvetica" pitchFamily="2" charset="0"/>
                <a:ea typeface="Malgun Gothic" panose="020B0503020000020004" pitchFamily="34" charset="-127"/>
              </a:rPr>
              <a:t> </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Exámenes</a:t>
            </a:r>
            <a:r>
              <a:rPr lang="en" altLang="ko" sz="1000" dirty="0">
                <a:latin typeface="Helvetica" pitchFamily="2" charset="0"/>
                <a:ea typeface="Malgun Gothic" panose="020B0503020000020004" pitchFamily="34" charset="-127"/>
              </a:rPr>
              <a:t> para </a:t>
            </a:r>
            <a:r>
              <a:rPr lang="en" altLang="ko" sz="1000" dirty="0" err="1">
                <a:latin typeface="Helvetica" pitchFamily="2" charset="0"/>
                <a:ea typeface="Malgun Gothic" panose="020B0503020000020004" pitchFamily="34" charset="-127"/>
              </a:rPr>
              <a:t>determinar</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el</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nivel</a:t>
            </a:r>
            <a:r>
              <a:rPr lang="en" altLang="ko" sz="1000" dirty="0">
                <a:latin typeface="Helvetica" pitchFamily="2" charset="0"/>
                <a:ea typeface="Malgun Gothic" panose="020B0503020000020004" pitchFamily="34" charset="-127"/>
              </a:rPr>
              <a:t> de </a:t>
            </a:r>
            <a:r>
              <a:rPr lang="en" altLang="ko" sz="1000" dirty="0" err="1">
                <a:latin typeface="Helvetica" pitchFamily="2" charset="0"/>
                <a:ea typeface="Malgun Gothic" panose="020B0503020000020004" pitchFamily="34" charset="-127"/>
              </a:rPr>
              <a:t>glucosa</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en</a:t>
            </a:r>
            <a:r>
              <a:rPr lang="en" altLang="ko" sz="1000" dirty="0">
                <a:latin typeface="Helvetica" pitchFamily="2" charset="0"/>
                <a:ea typeface="Malgun Gothic" panose="020B0503020000020004" pitchFamily="34" charset="-127"/>
              </a:rPr>
              <a:t> </a:t>
            </a:r>
            <a:r>
              <a:rPr lang="en" altLang="ko" sz="1000" dirty="0" err="1">
                <a:latin typeface="Helvetica" pitchFamily="2" charset="0"/>
                <a:ea typeface="Malgun Gothic" panose="020B0503020000020004" pitchFamily="34" charset="-127"/>
              </a:rPr>
              <a:t>sangre</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血糖の状態を知る検査</a:t>
            </a:r>
          </a:p>
        </p:txBody>
      </p:sp>
    </p:spTree>
    <p:extLst>
      <p:ext uri="{BB962C8B-B14F-4D97-AF65-F5344CB8AC3E}">
        <p14:creationId xmlns:p14="http://schemas.microsoft.com/office/powerpoint/2010/main" val="63023326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5" ma:contentTypeDescription="新しいドキュメントを作成します。" ma:contentTypeScope="" ma:versionID="ec6653aecfb0b4caf0491b54661ca33a">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6ec018fe822cf1b0bac1cc40b73a61aa"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3FA001-1251-4FC6-9C1F-B9502ADEEB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c4e30-bd4c-493e-9827-f761ae7f285c"/>
    <ds:schemaRef ds:uri="5c054a63-b167-4c04-b5d0-d411ebb564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7E0E69-CEB8-48AF-9906-953525E102A7}">
  <ds:schemaRefs>
    <ds:schemaRef ds:uri="http://schemas.microsoft.com/office/2006/documentManagement/types"/>
    <ds:schemaRef ds:uri="http://purl.org/dc/terms/"/>
    <ds:schemaRef ds:uri="http://www.w3.org/XML/1998/namespace"/>
    <ds:schemaRef ds:uri="2cbc4e30-bd4c-493e-9827-f761ae7f285c"/>
    <ds:schemaRef ds:uri="http://schemas.microsoft.com/office/infopath/2007/PartnerControls"/>
    <ds:schemaRef ds:uri="http://purl.org/dc/dcmitype/"/>
    <ds:schemaRef ds:uri="http://schemas.openxmlformats.org/package/2006/metadata/core-properties"/>
    <ds:schemaRef ds:uri="5c054a63-b167-4c04-b5d0-d411ebb564cb"/>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E214426B-0096-4B76-AFD1-024958A435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615</Words>
  <Application>Microsoft Macintosh PowerPoint</Application>
  <PresentationFormat>A4 210 x 297 mm</PresentationFormat>
  <Paragraphs>74</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Gulim</vt:lpstr>
      <vt:lpstr>Hiragino Kaku Gothic Pro W3</vt:lpstr>
      <vt:lpstr>Arial</vt:lpstr>
      <vt:lpstr>Calibri</vt:lpstr>
      <vt:lpstr>Helvetica</vt:lpstr>
      <vt:lpstr>Times New Roman</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2025-09-16T13:53:07Z</cp:lastPrinted>
  <dcterms:created xsi:type="dcterms:W3CDTF">2023-01-27T09:01:00Z</dcterms:created>
  <dcterms:modified xsi:type="dcterms:W3CDTF">2025-09-16T14:52:09Z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0x01010061B1E1A4A3EC3F4A9B41C54DE5CD0DF4</vt:lpwstr>
  </property>
  <property fmtid="{D5CDD505-2E9C-101B-9397-08002B2CF9AE}" pid="3" name="MediaServiceImageTags">
    <vt:lpwstr/>
  </property>
</Properties>
</file>