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69F1D-AC90-544D-BA6E-FEB9ED2E213D}" v="24" dt="2025-09-16T14:03:22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3" autoAdjust="0"/>
    <p:restoredTop sz="94626"/>
  </p:normalViewPr>
  <p:slideViewPr>
    <p:cSldViewPr>
      <p:cViewPr>
        <p:scale>
          <a:sx n="128" d="100"/>
          <a:sy n="128" d="100"/>
        </p:scale>
        <p:origin x="688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69CCDE7-07FA-544A-94BB-297DD54908B4}"/>
    <pc:docChg chg="undo custSel modSld modMainMaster modNotesMaster">
      <pc:chgData name="稲垣 典子" userId="75e47cb5-aee2-4599-8dc9-4d0088e0ed8e" providerId="ADAL" clId="{969CCDE7-07FA-544A-94BB-297DD54908B4}" dt="2025-09-17T02:48:40.547" v="485" actId="2711"/>
      <pc:docMkLst>
        <pc:docMk/>
      </pc:docMkLst>
      <pc:sldChg chg="addSp delSp modSp mod">
        <pc:chgData name="稲垣 典子" userId="75e47cb5-aee2-4599-8dc9-4d0088e0ed8e" providerId="ADAL" clId="{969CCDE7-07FA-544A-94BB-297DD54908B4}" dt="2025-09-17T02:48:40.547" v="485" actId="2711"/>
        <pc:sldMkLst>
          <pc:docMk/>
          <pc:sldMk cId="1536377260" sldId="257"/>
        </pc:sldMkLst>
        <pc:spChg chg="del">
          <ac:chgData name="稲垣 典子" userId="75e47cb5-aee2-4599-8dc9-4d0088e0ed8e" providerId="ADAL" clId="{969CCDE7-07FA-544A-94BB-297DD54908B4}" dt="2025-09-16T13:58:00.933" v="5" actId="478"/>
          <ac:spMkLst>
            <pc:docMk/>
            <pc:sldMk cId="1536377260" sldId="257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2:48:40.547" v="485" actId="2711"/>
          <ac:spMkLst>
            <pc:docMk/>
            <pc:sldMk cId="1536377260" sldId="257"/>
            <ac:spMk id="4" creationId="{7650129F-6BA0-06ED-6D05-2E84E6D6A942}"/>
          </ac:spMkLst>
        </pc:spChg>
        <pc:spChg chg="del mod">
          <ac:chgData name="稲垣 典子" userId="75e47cb5-aee2-4599-8dc9-4d0088e0ed8e" providerId="ADAL" clId="{969CCDE7-07FA-544A-94BB-297DD54908B4}" dt="2025-09-16T13:57:49.220" v="2" actId="478"/>
          <ac:spMkLst>
            <pc:docMk/>
            <pc:sldMk cId="1536377260" sldId="257"/>
            <ac:spMk id="5" creationId="{AB273250-2D48-B5BE-66DB-FB7A68CE654C}"/>
          </ac:spMkLst>
        </pc:spChg>
        <pc:spChg chg="mod">
          <ac:chgData name="稲垣 典子" userId="75e47cb5-aee2-4599-8dc9-4d0088e0ed8e" providerId="ADAL" clId="{969CCDE7-07FA-544A-94BB-297DD54908B4}" dt="2025-09-16T14:48:43.927" v="466" actId="20577"/>
          <ac:spMkLst>
            <pc:docMk/>
            <pc:sldMk cId="1536377260" sldId="257"/>
            <ac:spMk id="6" creationId="{00000000-0000-0000-0000-000000000000}"/>
          </ac:spMkLst>
        </pc:spChg>
        <pc:spChg chg="del mod">
          <ac:chgData name="稲垣 典子" userId="75e47cb5-aee2-4599-8dc9-4d0088e0ed8e" providerId="ADAL" clId="{969CCDE7-07FA-544A-94BB-297DD54908B4}" dt="2025-09-16T14:00:09.824" v="42" actId="478"/>
          <ac:spMkLst>
            <pc:docMk/>
            <pc:sldMk cId="1536377260" sldId="257"/>
            <ac:spMk id="7" creationId="{855C1F00-B708-0771-2ECE-1D0417053584}"/>
          </ac:spMkLst>
        </pc:spChg>
        <pc:spChg chg="add mod">
          <ac:chgData name="稲垣 典子" userId="75e47cb5-aee2-4599-8dc9-4d0088e0ed8e" providerId="ADAL" clId="{969CCDE7-07FA-544A-94BB-297DD54908B4}" dt="2025-09-16T13:58:15.493" v="8"/>
          <ac:spMkLst>
            <pc:docMk/>
            <pc:sldMk cId="1536377260" sldId="257"/>
            <ac:spMk id="9" creationId="{B6042A87-A87B-BFA8-E0A1-C3F195594880}"/>
          </ac:spMkLst>
        </pc:spChg>
        <pc:spChg chg="mod">
          <ac:chgData name="稲垣 典子" userId="75e47cb5-aee2-4599-8dc9-4d0088e0ed8e" providerId="ADAL" clId="{969CCDE7-07FA-544A-94BB-297DD54908B4}" dt="2025-09-16T14:40:09.401" v="294" actId="1035"/>
          <ac:spMkLst>
            <pc:docMk/>
            <pc:sldMk cId="1536377260" sldId="257"/>
            <ac:spMk id="11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09-16T13:58:24.126" v="9"/>
          <ac:spMkLst>
            <pc:docMk/>
            <pc:sldMk cId="1536377260" sldId="257"/>
            <ac:spMk id="13" creationId="{9835447F-E155-975D-D22D-09846ABDBBD3}"/>
          </ac:spMkLst>
        </pc:spChg>
        <pc:spChg chg="add mod">
          <ac:chgData name="稲垣 典子" userId="75e47cb5-aee2-4599-8dc9-4d0088e0ed8e" providerId="ADAL" clId="{969CCDE7-07FA-544A-94BB-297DD54908B4}" dt="2025-09-16T14:00:07.469" v="41"/>
          <ac:spMkLst>
            <pc:docMk/>
            <pc:sldMk cId="1536377260" sldId="257"/>
            <ac:spMk id="14" creationId="{7BBFAFAB-91AB-6FD8-28D0-FE0EA12BBF3C}"/>
          </ac:spMkLst>
        </pc:spChg>
        <pc:picChg chg="add mod">
          <ac:chgData name="稲垣 典子" userId="75e47cb5-aee2-4599-8dc9-4d0088e0ed8e" providerId="ADAL" clId="{969CCDE7-07FA-544A-94BB-297DD54908B4}" dt="2025-09-16T13:58:15.493" v="8"/>
          <ac:picMkLst>
            <pc:docMk/>
            <pc:sldMk cId="1536377260" sldId="257"/>
            <ac:picMk id="3" creationId="{6FE5905D-CCCE-1F8C-9A14-85FE3584CE7E}"/>
          </ac:picMkLst>
        </pc:picChg>
        <pc:picChg chg="mod">
          <ac:chgData name="稲垣 典子" userId="75e47cb5-aee2-4599-8dc9-4d0088e0ed8e" providerId="ADAL" clId="{969CCDE7-07FA-544A-94BB-297DD54908B4}" dt="2025-09-16T14:48:49.115" v="470" actId="1035"/>
          <ac:picMkLst>
            <pc:docMk/>
            <pc:sldMk cId="1536377260" sldId="257"/>
            <ac:picMk id="8" creationId="{00000000-0000-0000-0000-000000000000}"/>
          </ac:picMkLst>
        </pc:picChg>
        <pc:picChg chg="del mod">
          <ac:chgData name="稲垣 典子" userId="75e47cb5-aee2-4599-8dc9-4d0088e0ed8e" providerId="ADAL" clId="{969CCDE7-07FA-544A-94BB-297DD54908B4}" dt="2025-09-16T13:57:47.435" v="1" actId="478"/>
          <ac:picMkLst>
            <pc:docMk/>
            <pc:sldMk cId="1536377260" sldId="257"/>
            <ac:picMk id="10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6T14:49:10.040" v="484" actId="1036"/>
          <ac:picMkLst>
            <pc:docMk/>
            <pc:sldMk cId="1536377260" sldId="257"/>
            <ac:picMk id="12" creationId="{00000000-0000-0000-0000-000000000000}"/>
          </ac:picMkLst>
        </pc:picChg>
      </pc:sldChg>
      <pc:sldChg chg="addSp delSp modSp mod">
        <pc:chgData name="稲垣 典子" userId="75e47cb5-aee2-4599-8dc9-4d0088e0ed8e" providerId="ADAL" clId="{969CCDE7-07FA-544A-94BB-297DD54908B4}" dt="2025-09-16T14:47:57.359" v="453" actId="1036"/>
        <pc:sldMkLst>
          <pc:docMk/>
          <pc:sldMk cId="3019657038" sldId="258"/>
        </pc:sldMkLst>
        <pc:spChg chg="del">
          <ac:chgData name="稲垣 典子" userId="75e47cb5-aee2-4599-8dc9-4d0088e0ed8e" providerId="ADAL" clId="{969CCDE7-07FA-544A-94BB-297DD54908B4}" dt="2025-09-16T13:58:04.490" v="6" actId="478"/>
          <ac:spMkLst>
            <pc:docMk/>
            <pc:sldMk cId="3019657038" sldId="258"/>
            <ac:spMk id="2" creationId="{00000000-0000-0000-0000-000000000000}"/>
          </ac:spMkLst>
        </pc:spChg>
        <pc:spChg chg="del mod">
          <ac:chgData name="稲垣 典子" userId="75e47cb5-aee2-4599-8dc9-4d0088e0ed8e" providerId="ADAL" clId="{969CCDE7-07FA-544A-94BB-297DD54908B4}" dt="2025-09-16T13:59:44.001" v="35" actId="478"/>
          <ac:spMkLst>
            <pc:docMk/>
            <pc:sldMk cId="3019657038" sldId="258"/>
            <ac:spMk id="3" creationId="{408DDACE-A7E3-714D-BF4E-410FDA35CBA1}"/>
          </ac:spMkLst>
        </pc:spChg>
        <pc:spChg chg="del mod">
          <ac:chgData name="稲垣 典子" userId="75e47cb5-aee2-4599-8dc9-4d0088e0ed8e" providerId="ADAL" clId="{969CCDE7-07FA-544A-94BB-297DD54908B4}" dt="2025-09-16T13:57:58.088" v="4" actId="478"/>
          <ac:spMkLst>
            <pc:docMk/>
            <pc:sldMk cId="3019657038" sldId="258"/>
            <ac:spMk id="4" creationId="{603B08D1-E0F2-43BD-7B53-1D4CD308A0CD}"/>
          </ac:spMkLst>
        </pc:spChg>
        <pc:spChg chg="mod">
          <ac:chgData name="稲垣 典子" userId="75e47cb5-aee2-4599-8dc9-4d0088e0ed8e" providerId="ADAL" clId="{969CCDE7-07FA-544A-94BB-297DD54908B4}" dt="2025-09-16T14:47:50.699" v="450" actId="1036"/>
          <ac:spMkLst>
            <pc:docMk/>
            <pc:sldMk cId="3019657038" sldId="258"/>
            <ac:spMk id="6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09-16T13:58:13.994" v="7"/>
          <ac:spMkLst>
            <pc:docMk/>
            <pc:sldMk cId="3019657038" sldId="258"/>
            <ac:spMk id="7" creationId="{20584E4A-1A81-B42C-638D-EC9A13E43F78}"/>
          </ac:spMkLst>
        </pc:spChg>
        <pc:spChg chg="add mod">
          <ac:chgData name="稲垣 典子" userId="75e47cb5-aee2-4599-8dc9-4d0088e0ed8e" providerId="ADAL" clId="{969CCDE7-07FA-544A-94BB-297DD54908B4}" dt="2025-09-16T13:58:25.543" v="10"/>
          <ac:spMkLst>
            <pc:docMk/>
            <pc:sldMk cId="3019657038" sldId="258"/>
            <ac:spMk id="8" creationId="{0D20F916-859E-A43D-3320-F15B5D951C42}"/>
          </ac:spMkLst>
        </pc:spChg>
        <pc:spChg chg="add mod">
          <ac:chgData name="稲垣 典子" userId="75e47cb5-aee2-4599-8dc9-4d0088e0ed8e" providerId="ADAL" clId="{969CCDE7-07FA-544A-94BB-297DD54908B4}" dt="2025-09-16T14:00:04.175" v="40" actId="1037"/>
          <ac:spMkLst>
            <pc:docMk/>
            <pc:sldMk cId="3019657038" sldId="258"/>
            <ac:spMk id="11" creationId="{340E0774-39EE-480F-EB76-0D546197F063}"/>
          </ac:spMkLst>
        </pc:spChg>
        <pc:picChg chg="add mod">
          <ac:chgData name="稲垣 典子" userId="75e47cb5-aee2-4599-8dc9-4d0088e0ed8e" providerId="ADAL" clId="{969CCDE7-07FA-544A-94BB-297DD54908B4}" dt="2025-09-16T13:58:13.994" v="7"/>
          <ac:picMkLst>
            <pc:docMk/>
            <pc:sldMk cId="3019657038" sldId="258"/>
            <ac:picMk id="5" creationId="{A59CD413-94B8-C085-751C-9454265A1648}"/>
          </ac:picMkLst>
        </pc:picChg>
        <pc:picChg chg="mod">
          <ac:chgData name="稲垣 典子" userId="75e47cb5-aee2-4599-8dc9-4d0088e0ed8e" providerId="ADAL" clId="{969CCDE7-07FA-544A-94BB-297DD54908B4}" dt="2025-09-16T14:47:57.359" v="453" actId="1036"/>
          <ac:picMkLst>
            <pc:docMk/>
            <pc:sldMk cId="3019657038" sldId="258"/>
            <ac:picMk id="9" creationId="{00000000-0000-0000-0000-000000000000}"/>
          </ac:picMkLst>
        </pc:picChg>
        <pc:picChg chg="del mod">
          <ac:chgData name="稲垣 典子" userId="75e47cb5-aee2-4599-8dc9-4d0088e0ed8e" providerId="ADAL" clId="{969CCDE7-07FA-544A-94BB-297DD54908B4}" dt="2025-09-16T13:57:56.447" v="3" actId="478"/>
          <ac:picMkLst>
            <pc:docMk/>
            <pc:sldMk cId="3019657038" sldId="258"/>
            <ac:picMk id="10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969CCDE7-07FA-544A-94BB-297DD54908B4}" dt="2025-09-16T13:57:44.100" v="0"/>
        <pc:sldMasterMkLst>
          <pc:docMk/>
          <pc:sldMasterMk cId="2842502586" sldId="2147483648"/>
        </pc:sldMasterMkLst>
        <pc:spChg chg="mod">
          <ac:chgData name="稲垣 典子" userId="75e47cb5-aee2-4599-8dc9-4d0088e0ed8e" providerId="ADAL" clId="{969CCDE7-07FA-544A-94BB-297DD54908B4}" dt="2025-09-16T13:57:44.100" v="0"/>
          <ac:spMkLst>
            <pc:docMk/>
            <pc:sldMasterMk cId="284250258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13:57:44.100" v="0"/>
          <ac:spMkLst>
            <pc:docMk/>
            <pc:sldMasterMk cId="284250258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13:57:44.100" v="0"/>
          <ac:spMkLst>
            <pc:docMk/>
            <pc:sldMasterMk cId="284250258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13:57:44.100" v="0"/>
          <ac:spMkLst>
            <pc:docMk/>
            <pc:sldMasterMk cId="284250258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6T13:57:44.100" v="0"/>
          <ac:spMkLst>
            <pc:docMk/>
            <pc:sldMasterMk cId="284250258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610249971" sldId="2147483649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610249971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610249971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1000778378" sldId="2147483651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0077837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0077837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1479043581" sldId="2147483652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479043581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479043581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1035489700" sldId="2147483653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35489700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3548970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3548970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3548970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3548970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15731794" sldId="2147483656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5731794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5731794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5731794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1046436077" sldId="2147483657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46436077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46436077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1046436077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6T13:57:44.100" v="0"/>
          <pc:sldLayoutMkLst>
            <pc:docMk/>
            <pc:sldMasterMk cId="2842502586" sldId="2147483648"/>
            <pc:sldLayoutMk cId="3782990561" sldId="2147483659"/>
          </pc:sldLayoutMkLst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3782990561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6T13:57:44.100" v="0"/>
            <ac:spMkLst>
              <pc:docMk/>
              <pc:sldMasterMk cId="2842502586" sldId="2147483648"/>
              <pc:sldLayoutMk cId="3782990561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稲垣 典子" userId="75e47cb5-aee2-4599-8dc9-4d0088e0ed8e" providerId="ADAL" clId="{1D376B38-92C9-FE47-A98B-504AB8353FCD}"/>
    <pc:docChg chg="modSld">
      <pc:chgData name="稲垣 典子" userId="75e47cb5-aee2-4599-8dc9-4d0088e0ed8e" providerId="ADAL" clId="{1D376B38-92C9-FE47-A98B-504AB8353FCD}" dt="2024-09-02T01:43:30.075" v="0" actId="13926"/>
      <pc:docMkLst>
        <pc:docMk/>
      </pc:docMkLst>
      <pc:sldChg chg="modSp mod">
        <pc:chgData name="稲垣 典子" userId="75e47cb5-aee2-4599-8dc9-4d0088e0ed8e" providerId="ADAL" clId="{1D376B38-92C9-FE47-A98B-504AB8353FCD}" dt="2024-09-02T01:43:30.075" v="0" actId="13926"/>
        <pc:sldMkLst>
          <pc:docMk/>
          <pc:sldMk cId="153637726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EAE4B-3131-46A8-9982-0E4E7D9D3E84}" type="datetimeFigureOut">
              <a:rPr kumimoji="1" lang="ja-JP" altLang="en-US" smtClean="0"/>
              <a:pPr rtl="0"/>
              <a:t>2025/9/17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A35CF1-96B7-4448-86F8-2C45ED2A01A4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7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4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9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7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4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0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9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4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1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99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3. 糖尿病の合併症を調べる検査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B402B9-6096-40AF-9248-B2274AEA49D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16632" y="1926912"/>
            <a:ext cx="655272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Examen por electrocardiograma</a:t>
            </a: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心電図検査</a:t>
            </a:r>
          </a:p>
          <a:p>
            <a:endParaRPr lang="es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Este examen se utiliza para detectar arritmias, la cardiopatía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isquémica y la neuropatía autónoma.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不整脈、虚血性心疾患、自律神経障害などを調べる検査です。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Ecografía cardíaca, abdominal y vascular</a:t>
            </a: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心臓・腹部・血管　超音波検査</a:t>
            </a:r>
          </a:p>
          <a:p>
            <a:endParaRPr lang="es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Cardíaca: Se observa el tamaño, movimiento del corazón y el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movimiento de las válvulas. 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心臓：心臓の大きさや動き、弁の動きをみます。</a:t>
            </a:r>
          </a:p>
          <a:p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Abdominal: Se observa el estado del hígado, riñones, páncreas,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bazo, vesícula biliar y aorta. 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腹部：肝臓・腎臓・膵臓・脾臓・胆嚢・大動脈の状態をみます。</a:t>
            </a:r>
          </a:p>
          <a:p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Cervical: examina el grosor de los vasos sanguíneos del cuello,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su estrechez y el flujo sanguíneo. </a:t>
            </a:r>
          </a:p>
          <a:p>
            <a:pPr rtl="0"/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(Se observa la arteriosclerosis)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頸部：首の血管の厚みや、狭さ、血液の流れをみます。（動脈硬化をみます）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Presión y pulso arterial</a:t>
            </a: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血圧脈波</a:t>
            </a:r>
          </a:p>
          <a:p>
            <a:endParaRPr lang="ja-JP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presión arterial, el electrocardiograma y la ecografía cardíaca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miden al mismo tiempo. La presión arterial se mide en cuatro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puntos: En ambos brazos y en ambos tobillos. Permite conocer la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rigidez vascular y las obstrucciones vasculares.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血圧・心電図・心音図を同時に測ります。 血圧は4箇所、両方の腕・両方の足首で測ります。 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血管の硬さや血管が詰まっていないかがわかります。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75" y="2792760"/>
            <a:ext cx="857569" cy="810255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211841" y="416496"/>
            <a:ext cx="6169487" cy="119945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altLang="ja-JP" sz="2000" b="1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5954774"/>
            <a:ext cx="833914" cy="79842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50129F-6BA0-06ED-6D05-2E84E6D6A942}"/>
              </a:ext>
            </a:extLst>
          </p:cNvPr>
          <p:cNvSpPr txBox="1"/>
          <p:nvPr/>
        </p:nvSpPr>
        <p:spPr>
          <a:xfrm>
            <a:off x="683165" y="573286"/>
            <a:ext cx="529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" sz="2000" b="1" dirty="0"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3. Exámenes para detectar complicaciones de la diabetes mellitus</a:t>
            </a:r>
          </a:p>
          <a:p>
            <a:pPr algn="ctr"/>
            <a:r>
              <a:rPr lang="e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糖尿病の合併症を調べる検査</a:t>
            </a:r>
            <a:endParaRPr lang="en-US" altLang="ja-JP" sz="1400" b="1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E5905D-CCCE-1F8C-9A14-85FE3584C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042A87-A87B-BFA8-E0A1-C3F195594880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9835447F-E155-975D-D22D-09846ABDBBD3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4" name="フッター プレースホルダー 4">
            <a:extLst>
              <a:ext uri="{FF2B5EF4-FFF2-40B4-BE49-F238E27FC236}">
                <a16:creationId xmlns:a16="http://schemas.microsoft.com/office/drawing/2014/main" id="{7BBFAFAB-91AB-6FD8-28D0-FE0EA12BBF3C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3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Exámenes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detectar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complicaciones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de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糖尿病の合併症を調べる検査</a:t>
            </a:r>
          </a:p>
        </p:txBody>
      </p:sp>
    </p:spTree>
    <p:extLst>
      <p:ext uri="{BB962C8B-B14F-4D97-AF65-F5344CB8AC3E}">
        <p14:creationId xmlns:p14="http://schemas.microsoft.com/office/powerpoint/2010/main" val="153637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16632" y="892091"/>
            <a:ext cx="65527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Medición de la presión arterial durante 24 horas</a:t>
            </a: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24時間血圧測定</a:t>
            </a:r>
          </a:p>
          <a:p>
            <a:endParaRPr lang="ja-JP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Se mide la presión arterial durante 24 horas de forma continua a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un intervalo de 30 minutos a 1 hora.Y también registra lo que </a:t>
            </a:r>
            <a:endParaRPr lang="en-US" sz="1600" dirty="0">
              <a:latin typeface="Helvetica" pitchFamily="2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estaba haciendo en ese momento.Se verifica la variación de la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presión arterial con la actividad corporal.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30分～1時間ごとに24時間続けて血圧を測ります。 その時にしていたことも記録します。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体の活動でどのくらい血圧が変わるかを確認します。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endParaRPr lang="en-US" altLang="ja-JP" sz="16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s" sz="2000" b="1" dirty="0">
                <a:solidFill>
                  <a:srgbClr val="4676B5"/>
                </a:solidFill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Examen de conducción nerviosa</a:t>
            </a:r>
          </a:p>
          <a:p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神経伝導検査</a:t>
            </a:r>
          </a:p>
          <a:p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Examina el grado de neuropatía periférica.Se colocan electrodos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en las extremidades, se estimulan los nervios con una pequeña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cantidad de electricidad y se mide la rapidez con que se transmite </a:t>
            </a:r>
          </a:p>
          <a:p>
            <a:pPr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excitación.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末梢神経障害の程度を調べます。 手足に電極をつけて、少ない量の電気で神経を刺激して、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興奮が伝わる速さを測ります。</a:t>
            </a:r>
            <a:endParaRPr lang="ja-JP" altLang="ja-JP" sz="10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007" y="2745614"/>
            <a:ext cx="956337" cy="83923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59CD413-94B8-C085-751C-9454265A1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584E4A-1A81-B42C-638D-EC9A13E43F78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8" name="スライド番号プレースホルダー 1">
            <a:extLst>
              <a:ext uri="{FF2B5EF4-FFF2-40B4-BE49-F238E27FC236}">
                <a16:creationId xmlns:a16="http://schemas.microsoft.com/office/drawing/2014/main" id="{0D20F916-859E-A43D-3320-F15B5D951C42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/2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340E0774-39EE-480F-EB76-0D546197F063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3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Exámenes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para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detectar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complicaciones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de la diabetes mellitus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糖尿病の合併症を調べる検査</a:t>
            </a:r>
          </a:p>
        </p:txBody>
      </p:sp>
    </p:spTree>
    <p:extLst>
      <p:ext uri="{BB962C8B-B14F-4D97-AF65-F5344CB8AC3E}">
        <p14:creationId xmlns:p14="http://schemas.microsoft.com/office/powerpoint/2010/main" val="3019657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43CC6D-DE9A-42DE-BFF3-00D10E715C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359C96-2CEF-45D6-A33F-1CA1A48417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A67A1A-4BA6-4F27-9240-644101212606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2cbc4e30-bd4c-493e-9827-f761ae7f285c"/>
    <ds:schemaRef ds:uri="5c054a63-b167-4c04-b5d0-d411ebb564c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</Words>
  <Application>Microsoft Macintosh PowerPoint</Application>
  <PresentationFormat>A4 210 x 297 mm</PresentationFormat>
  <Paragraphs>68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Gulim</vt:lpstr>
      <vt:lpstr>Hiragino Kaku Gothic Pro W3</vt:lpstr>
      <vt:lpstr>Arial</vt:lpstr>
      <vt:lpstr>Calibri</vt:lpstr>
      <vt:lpstr>Helvetica</vt:lpstr>
      <vt:lpstr>Office ​​テーマ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2023-01-27T09:12:13Z</dcterms:created>
  <dcterms:modified xsi:type="dcterms:W3CDTF">2025-09-17T02:48:50Z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