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9" r:id="rId6"/>
    <p:sldId id="258" r:id="rId7"/>
    <p:sldId id="260" r:id="rId8"/>
  </p:sldIdLst>
  <p:sldSz cx="6858000" cy="9906000" type="A4"/>
  <p:notesSz cx="6735763" cy="9866313"/>
  <p:defaultTextStyle>
    <a:defPPr rtl="0">
      <a:defRPr lang="es-E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作成者" initials="A" lastIdx="0" clrIdx="1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ED6EB-EF82-574C-B2A9-AE56A6AA4D1E}" v="206" dt="2025-09-17T02:18:02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19" autoAdjust="0"/>
    <p:restoredTop sz="95846" autoAdjust="0"/>
  </p:normalViewPr>
  <p:slideViewPr>
    <p:cSldViewPr>
      <p:cViewPr>
        <p:scale>
          <a:sx n="144" d="100"/>
          <a:sy n="144" d="100"/>
        </p:scale>
        <p:origin x="1136" y="-40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69CCDE7-07FA-544A-94BB-297DD54908B4}"/>
    <pc:docChg chg="undo redo custSel modSld modMainMaster modNotesMaster">
      <pc:chgData name="稲垣 典子" userId="75e47cb5-aee2-4599-8dc9-4d0088e0ed8e" providerId="ADAL" clId="{969CCDE7-07FA-544A-94BB-297DD54908B4}" dt="2025-09-17T02:18:10.989" v="1314" actId="478"/>
      <pc:docMkLst>
        <pc:docMk/>
      </pc:docMkLst>
      <pc:sldChg chg="addSp delSp modSp mod modNotes">
        <pc:chgData name="稲垣 典子" userId="75e47cb5-aee2-4599-8dc9-4d0088e0ed8e" providerId="ADAL" clId="{969CCDE7-07FA-544A-94BB-297DD54908B4}" dt="2025-09-17T02:17:46.631" v="1309" actId="20577"/>
        <pc:sldMkLst>
          <pc:docMk/>
          <pc:sldMk cId="0" sldId="256"/>
        </pc:sldMkLst>
        <pc:spChg chg="del mod">
          <ac:chgData name="稲垣 典子" userId="75e47cb5-aee2-4599-8dc9-4d0088e0ed8e" providerId="ADAL" clId="{969CCDE7-07FA-544A-94BB-297DD54908B4}" dt="2025-09-16T14:51:23.557" v="2" actId="478"/>
          <ac:spMkLst>
            <pc:docMk/>
            <pc:sldMk cId="0" sldId="256"/>
            <ac:spMk id="2" creationId="{866F720E-633D-3A78-5CD7-2904EBCDE374}"/>
          </ac:spMkLst>
        </pc:spChg>
        <pc:spChg chg="del mod">
          <ac:chgData name="稲垣 典子" userId="75e47cb5-aee2-4599-8dc9-4d0088e0ed8e" providerId="ADAL" clId="{969CCDE7-07FA-544A-94BB-297DD54908B4}" dt="2025-09-17T00:24:11.705" v="294" actId="478"/>
          <ac:spMkLst>
            <pc:docMk/>
            <pc:sldMk cId="0" sldId="256"/>
            <ac:spMk id="3" creationId="{6DD502D5-C02A-2F8F-884C-EFD93339BE5B}"/>
          </ac:spMkLst>
        </pc:spChg>
        <pc:spChg chg="mod">
          <ac:chgData name="稲垣 典子" userId="75e47cb5-aee2-4599-8dc9-4d0088e0ed8e" providerId="ADAL" clId="{969CCDE7-07FA-544A-94BB-297DD54908B4}" dt="2025-09-17T01:16:44.565" v="660" actId="1037"/>
          <ac:spMkLst>
            <pc:docMk/>
            <pc:sldMk cId="0" sldId="256"/>
            <ac:spMk id="4" creationId="{22D80E68-D181-10EC-717C-92E2E8DF6891}"/>
          </ac:spMkLst>
        </pc:spChg>
        <pc:spChg chg="add mod">
          <ac:chgData name="稲垣 典子" userId="75e47cb5-aee2-4599-8dc9-4d0088e0ed8e" providerId="ADAL" clId="{969CCDE7-07FA-544A-94BB-297DD54908B4}" dt="2025-09-16T14:52:11.853" v="14"/>
          <ac:spMkLst>
            <pc:docMk/>
            <pc:sldMk cId="0" sldId="256"/>
            <ac:spMk id="6" creationId="{E1FCC43C-B0F4-A4A7-A280-DFA094AD0265}"/>
          </ac:spMkLst>
        </pc:spChg>
        <pc:spChg chg="add mod">
          <ac:chgData name="稲垣 典子" userId="75e47cb5-aee2-4599-8dc9-4d0088e0ed8e" providerId="ADAL" clId="{969CCDE7-07FA-544A-94BB-297DD54908B4}" dt="2025-09-17T00:24:28.011" v="299" actId="1038"/>
          <ac:spMkLst>
            <pc:docMk/>
            <pc:sldMk cId="0" sldId="256"/>
            <ac:spMk id="7" creationId="{F14B4B6A-B459-D305-74A6-4E91B0498C9A}"/>
          </ac:spMkLst>
        </pc:spChg>
        <pc:spChg chg="add mod">
          <ac:chgData name="稲垣 典子" userId="75e47cb5-aee2-4599-8dc9-4d0088e0ed8e" providerId="ADAL" clId="{969CCDE7-07FA-544A-94BB-297DD54908B4}" dt="2025-09-17T02:17:46.631" v="1309" actId="20577"/>
          <ac:spMkLst>
            <pc:docMk/>
            <pc:sldMk cId="0" sldId="256"/>
            <ac:spMk id="8" creationId="{0F102DFC-06B7-BBB8-8306-3551A74B4161}"/>
          </ac:spMkLst>
        </pc:spChg>
        <pc:spChg chg="mod">
          <ac:chgData name="稲垣 典子" userId="75e47cb5-aee2-4599-8dc9-4d0088e0ed8e" providerId="ADAL" clId="{969CCDE7-07FA-544A-94BB-297DD54908B4}" dt="2025-09-17T01:16:14.762" v="648" actId="1036"/>
          <ac:spMkLst>
            <pc:docMk/>
            <pc:sldMk cId="0" sldId="256"/>
            <ac:spMk id="35" creationId="{3756B1E3-7D9A-F3E9-6DD4-00447AC3C71D}"/>
          </ac:spMkLst>
        </pc:spChg>
        <pc:spChg chg="mod">
          <ac:chgData name="稲垣 典子" userId="75e47cb5-aee2-4599-8dc9-4d0088e0ed8e" providerId="ADAL" clId="{969CCDE7-07FA-544A-94BB-297DD54908B4}" dt="2025-09-17T01:34:36.286" v="919" actId="20577"/>
          <ac:spMkLst>
            <pc:docMk/>
            <pc:sldMk cId="0" sldId="256"/>
            <ac:spMk id="37" creationId="{EA57CCFC-4E52-BC04-AC60-F04CAB601A6E}"/>
          </ac:spMkLst>
        </pc:spChg>
        <pc:spChg chg="mod">
          <ac:chgData name="稲垣 典子" userId="75e47cb5-aee2-4599-8dc9-4d0088e0ed8e" providerId="ADAL" clId="{969CCDE7-07FA-544A-94BB-297DD54908B4}" dt="2025-09-17T01:28:00.025" v="813" actId="255"/>
          <ac:spMkLst>
            <pc:docMk/>
            <pc:sldMk cId="0" sldId="256"/>
            <ac:spMk id="38" creationId="{8400E2B7-7F5D-5C35-1314-102EF2C4A064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01" creationId="{52C0DCED-02B0-EBC0-7018-1EC69C0DEC00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03" creationId="{0B4E0DB0-ED77-CA13-4088-E33F29A9C159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04" creationId="{D532D83C-40BA-5C36-6630-E7715B61A2AB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08" creationId="{4DF51F86-13C7-2482-0D56-EA339D5A9470}"/>
          </ac:spMkLst>
        </pc:spChg>
        <pc:spChg chg="del mod">
          <ac:chgData name="稲垣 典子" userId="75e47cb5-aee2-4599-8dc9-4d0088e0ed8e" providerId="ADAL" clId="{969CCDE7-07FA-544A-94BB-297DD54908B4}" dt="2025-09-16T14:52:53.968" v="18" actId="478"/>
          <ac:spMkLst>
            <pc:docMk/>
            <pc:sldMk cId="0" sldId="256"/>
            <ac:spMk id="4123" creationId="{9A4B4F20-F873-3743-0A08-B8C4D81A6918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28" creationId="{5F03919E-18B1-509F-034D-8DC11D46240C}"/>
          </ac:spMkLst>
        </pc:spChg>
        <pc:spChg chg="mod">
          <ac:chgData name="稲垣 典子" userId="75e47cb5-aee2-4599-8dc9-4d0088e0ed8e" providerId="ADAL" clId="{969CCDE7-07FA-544A-94BB-297DD54908B4}" dt="2025-09-17T01:16:32.255" v="655" actId="1035"/>
          <ac:spMkLst>
            <pc:docMk/>
            <pc:sldMk cId="0" sldId="256"/>
            <ac:spMk id="4129" creationId="{4ACF6B49-A9F7-3BE9-A758-5707B259B7AC}"/>
          </ac:spMkLst>
        </pc:spChg>
        <pc:grpChg chg="add">
          <ac:chgData name="稲垣 典子" userId="75e47cb5-aee2-4599-8dc9-4d0088e0ed8e" providerId="ADAL" clId="{969CCDE7-07FA-544A-94BB-297DD54908B4}" dt="2025-09-17T01:15:49.922" v="597" actId="164"/>
          <ac:grpSpMkLst>
            <pc:docMk/>
            <pc:sldMk cId="0" sldId="256"/>
            <ac:grpSpMk id="2" creationId="{3A1A9F34-4290-1B16-2D2D-F570382D9C27}"/>
          </ac:grpSpMkLst>
        </pc:grpChg>
        <pc:grpChg chg="mod">
          <ac:chgData name="稲垣 典子" userId="75e47cb5-aee2-4599-8dc9-4d0088e0ed8e" providerId="ADAL" clId="{969CCDE7-07FA-544A-94BB-297DD54908B4}" dt="2025-09-17T01:12:18.302" v="557" actId="1035"/>
          <ac:grpSpMkLst>
            <pc:docMk/>
            <pc:sldMk cId="0" sldId="256"/>
            <ac:grpSpMk id="4107" creationId="{B5F814F0-7987-652A-DF9B-31EEA5B3C8C2}"/>
          </ac:grpSpMkLst>
        </pc:grpChg>
        <pc:picChg chg="add mod">
          <ac:chgData name="稲垣 典子" userId="75e47cb5-aee2-4599-8dc9-4d0088e0ed8e" providerId="ADAL" clId="{969CCDE7-07FA-544A-94BB-297DD54908B4}" dt="2025-09-16T14:52:11.853" v="14"/>
          <ac:picMkLst>
            <pc:docMk/>
            <pc:sldMk cId="0" sldId="256"/>
            <ac:picMk id="5" creationId="{9C687AA7-2905-09DE-1308-16A53AA951E1}"/>
          </ac:picMkLst>
        </pc:picChg>
        <pc:picChg chg="mod">
          <ac:chgData name="稲垣 典子" userId="75e47cb5-aee2-4599-8dc9-4d0088e0ed8e" providerId="ADAL" clId="{969CCDE7-07FA-544A-94BB-297DD54908B4}" dt="2025-09-17T01:16:32.255" v="655" actId="1035"/>
          <ac:picMkLst>
            <pc:docMk/>
            <pc:sldMk cId="0" sldId="256"/>
            <ac:picMk id="4099" creationId="{C27A4CAD-C171-1AE7-6632-05A628A8E50D}"/>
          </ac:picMkLst>
        </pc:picChg>
        <pc:picChg chg="del">
          <ac:chgData name="稲垣 典子" userId="75e47cb5-aee2-4599-8dc9-4d0088e0ed8e" providerId="ADAL" clId="{969CCDE7-07FA-544A-94BB-297DD54908B4}" dt="2025-09-16T14:51:21.780" v="1" actId="478"/>
          <ac:picMkLst>
            <pc:docMk/>
            <pc:sldMk cId="0" sldId="256"/>
            <ac:picMk id="4109" creationId="{008B366D-9975-899A-3FD0-E861272FAFE8}"/>
          </ac:picMkLst>
        </pc:picChg>
        <pc:picChg chg="mod">
          <ac:chgData name="稲垣 典子" userId="75e47cb5-aee2-4599-8dc9-4d0088e0ed8e" providerId="ADAL" clId="{969CCDE7-07FA-544A-94BB-297DD54908B4}" dt="2025-09-17T01:16:32.255" v="655" actId="1035"/>
          <ac:picMkLst>
            <pc:docMk/>
            <pc:sldMk cId="0" sldId="256"/>
            <ac:picMk id="4117" creationId="{46BDCA2B-68F7-5E18-B0A7-633F038E8827}"/>
          </ac:picMkLst>
        </pc:picChg>
        <pc:picChg chg="mod">
          <ac:chgData name="稲垣 典子" userId="75e47cb5-aee2-4599-8dc9-4d0088e0ed8e" providerId="ADAL" clId="{969CCDE7-07FA-544A-94BB-297DD54908B4}" dt="2025-09-17T01:16:32.255" v="655" actId="1035"/>
          <ac:picMkLst>
            <pc:docMk/>
            <pc:sldMk cId="0" sldId="256"/>
            <ac:picMk id="4120" creationId="{AAA5353D-78FB-2121-B9FA-AB44DE77B678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09-17T02:18:10.989" v="1314" actId="478"/>
        <pc:sldMkLst>
          <pc:docMk/>
          <pc:sldMk cId="0" sldId="258"/>
        </pc:sldMkLst>
        <pc:spChg chg="add mod">
          <ac:chgData name="稲垣 典子" userId="75e47cb5-aee2-4599-8dc9-4d0088e0ed8e" providerId="ADAL" clId="{969CCDE7-07FA-544A-94BB-297DD54908B4}" dt="2025-09-16T14:52:08.576" v="12"/>
          <ac:spMkLst>
            <pc:docMk/>
            <pc:sldMk cId="0" sldId="258"/>
            <ac:spMk id="3" creationId="{13A7D0E8-4EA8-CEA6-0B07-8ABD06D309AF}"/>
          </ac:spMkLst>
        </pc:spChg>
        <pc:spChg chg="add mod">
          <ac:chgData name="稲垣 典子" userId="75e47cb5-aee2-4599-8dc9-4d0088e0ed8e" providerId="ADAL" clId="{969CCDE7-07FA-544A-94BB-297DD54908B4}" dt="2025-09-17T00:24:38.466" v="301"/>
          <ac:spMkLst>
            <pc:docMk/>
            <pc:sldMk cId="0" sldId="258"/>
            <ac:spMk id="4" creationId="{6C6A33A7-FF45-B5C2-7C34-DF6E36954B93}"/>
          </ac:spMkLst>
        </pc:spChg>
        <pc:spChg chg="del mod">
          <ac:chgData name="稲垣 典子" userId="75e47cb5-aee2-4599-8dc9-4d0088e0ed8e" providerId="ADAL" clId="{969CCDE7-07FA-544A-94BB-297DD54908B4}" dt="2025-09-16T14:51:37.610" v="7" actId="478"/>
          <ac:spMkLst>
            <pc:docMk/>
            <pc:sldMk cId="0" sldId="258"/>
            <ac:spMk id="4" creationId="{81B2AD55-CBA2-801E-E579-9A7669FCD8BB}"/>
          </ac:spMkLst>
        </pc:spChg>
        <pc:spChg chg="add mod">
          <ac:chgData name="稲垣 典子" userId="75e47cb5-aee2-4599-8dc9-4d0088e0ed8e" providerId="ADAL" clId="{969CCDE7-07FA-544A-94BB-297DD54908B4}" dt="2025-09-17T02:17:59.701" v="1311"/>
          <ac:spMkLst>
            <pc:docMk/>
            <pc:sldMk cId="0" sldId="258"/>
            <ac:spMk id="5" creationId="{017C20AC-AD1D-99FC-F15C-D5B5D2F53D29}"/>
          </ac:spMkLst>
        </pc:spChg>
        <pc:spChg chg="del mod">
          <ac:chgData name="稲垣 典子" userId="75e47cb5-aee2-4599-8dc9-4d0088e0ed8e" providerId="ADAL" clId="{969CCDE7-07FA-544A-94BB-297DD54908B4}" dt="2025-09-17T00:24:49.724" v="304" actId="478"/>
          <ac:spMkLst>
            <pc:docMk/>
            <pc:sldMk cId="0" sldId="258"/>
            <ac:spMk id="5" creationId="{859D9922-4F4D-04C7-E4C7-64BD0BD4E251}"/>
          </ac:spMkLst>
        </pc:spChg>
        <pc:spChg chg="mod">
          <ac:chgData name="稲垣 典子" userId="75e47cb5-aee2-4599-8dc9-4d0088e0ed8e" providerId="ADAL" clId="{969CCDE7-07FA-544A-94BB-297DD54908B4}" dt="2025-09-17T01:34:26.932" v="917" actId="20577"/>
          <ac:spMkLst>
            <pc:docMk/>
            <pc:sldMk cId="0" sldId="258"/>
            <ac:spMk id="13" creationId="{8545B1AE-395A-C927-E814-F39784BEA78B}"/>
          </ac:spMkLst>
        </pc:spChg>
        <pc:spChg chg="mod">
          <ac:chgData name="稲垣 典子" userId="75e47cb5-aee2-4599-8dc9-4d0088e0ed8e" providerId="ADAL" clId="{969CCDE7-07FA-544A-94BB-297DD54908B4}" dt="2025-09-17T01:59:31.308" v="1104" actId="1036"/>
          <ac:spMkLst>
            <pc:docMk/>
            <pc:sldMk cId="0" sldId="258"/>
            <ac:spMk id="14" creationId="{360A57B0-6E91-F674-285A-32C991539274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k cId="0" sldId="258"/>
            <ac:spMk id="6146" creationId="{DC83819F-2FEA-D1F9-564E-4CF5880F6DD6}"/>
          </ac:spMkLst>
        </pc:spChg>
        <pc:spChg chg="mod">
          <ac:chgData name="稲垣 典子" userId="75e47cb5-aee2-4599-8dc9-4d0088e0ed8e" providerId="ADAL" clId="{969CCDE7-07FA-544A-94BB-297DD54908B4}" dt="2025-09-17T01:59:37.651" v="1105" actId="1036"/>
          <ac:spMkLst>
            <pc:docMk/>
            <pc:sldMk cId="0" sldId="258"/>
            <ac:spMk id="6147" creationId="{5108F021-3A82-708F-027B-F143963F40B8}"/>
          </ac:spMkLst>
        </pc:spChg>
        <pc:spChg chg="mod">
          <ac:chgData name="稲垣 典子" userId="75e47cb5-aee2-4599-8dc9-4d0088e0ed8e" providerId="ADAL" clId="{969CCDE7-07FA-544A-94BB-297DD54908B4}" dt="2025-09-17T02:10:22.213" v="1304" actId="255"/>
          <ac:spMkLst>
            <pc:docMk/>
            <pc:sldMk cId="0" sldId="258"/>
            <ac:spMk id="6149" creationId="{54DA4C7C-6838-5DF8-EC53-1F04851C2B43}"/>
          </ac:spMkLst>
        </pc:spChg>
        <pc:spChg chg="del mod">
          <ac:chgData name="稲垣 典子" userId="75e47cb5-aee2-4599-8dc9-4d0088e0ed8e" providerId="ADAL" clId="{969CCDE7-07FA-544A-94BB-297DD54908B4}" dt="2025-09-17T02:18:10.989" v="1314" actId="478"/>
          <ac:spMkLst>
            <pc:docMk/>
            <pc:sldMk cId="0" sldId="258"/>
            <ac:spMk id="6153" creationId="{F1BF0D18-40DF-9A2F-3DC9-0280883B6085}"/>
          </ac:spMkLst>
        </pc:spChg>
        <pc:picChg chg="add mod">
          <ac:chgData name="稲垣 典子" userId="75e47cb5-aee2-4599-8dc9-4d0088e0ed8e" providerId="ADAL" clId="{969CCDE7-07FA-544A-94BB-297DD54908B4}" dt="2025-09-16T14:52:08.576" v="12"/>
          <ac:picMkLst>
            <pc:docMk/>
            <pc:sldMk cId="0" sldId="258"/>
            <ac:picMk id="2" creationId="{D96A345E-4697-C4C1-6F68-DC45BB7946DE}"/>
          </ac:picMkLst>
        </pc:picChg>
        <pc:picChg chg="add del mod">
          <ac:chgData name="稲垣 典子" userId="75e47cb5-aee2-4599-8dc9-4d0088e0ed8e" providerId="ADAL" clId="{969CCDE7-07FA-544A-94BB-297DD54908B4}" dt="2025-09-17T02:00:30.996" v="1114" actId="478"/>
          <ac:picMkLst>
            <pc:docMk/>
            <pc:sldMk cId="0" sldId="258"/>
            <ac:picMk id="6" creationId="{75EA0628-3966-0FE5-9F4A-857B520F8909}"/>
          </ac:picMkLst>
        </pc:picChg>
        <pc:picChg chg="mod">
          <ac:chgData name="稲垣 典子" userId="75e47cb5-aee2-4599-8dc9-4d0088e0ed8e" providerId="ADAL" clId="{969CCDE7-07FA-544A-94BB-297DD54908B4}" dt="2025-09-17T02:01:06.717" v="1124" actId="1036"/>
          <ac:picMkLst>
            <pc:docMk/>
            <pc:sldMk cId="0" sldId="258"/>
            <ac:picMk id="8197" creationId="{38BDDE76-FE61-5B2E-A191-7C40658C5D09}"/>
          </ac:picMkLst>
        </pc:picChg>
        <pc:picChg chg="mod">
          <ac:chgData name="稲垣 典子" userId="75e47cb5-aee2-4599-8dc9-4d0088e0ed8e" providerId="ADAL" clId="{969CCDE7-07FA-544A-94BB-297DD54908B4}" dt="2025-09-17T02:01:03.396" v="1122" actId="1076"/>
          <ac:picMkLst>
            <pc:docMk/>
            <pc:sldMk cId="0" sldId="258"/>
            <ac:picMk id="8198" creationId="{C881E77B-B841-C12E-1CF0-475336414E97}"/>
          </ac:picMkLst>
        </pc:picChg>
        <pc:picChg chg="del">
          <ac:chgData name="稲垣 典子" userId="75e47cb5-aee2-4599-8dc9-4d0088e0ed8e" providerId="ADAL" clId="{969CCDE7-07FA-544A-94BB-297DD54908B4}" dt="2025-09-16T14:51:38.973" v="8" actId="478"/>
          <ac:picMkLst>
            <pc:docMk/>
            <pc:sldMk cId="0" sldId="258"/>
            <ac:picMk id="8200" creationId="{9BDA7241-5DBF-BB54-1020-DB23EB64780B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09-17T02:17:57.896" v="1310"/>
        <pc:sldMkLst>
          <pc:docMk/>
          <pc:sldMk cId="0" sldId="259"/>
        </pc:sldMkLst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2" creationId="{EA4E07FE-7D04-49B5-43AA-3D04BA011F61}"/>
          </ac:spMkLst>
        </pc:spChg>
        <pc:spChg chg="add mod">
          <ac:chgData name="稲垣 典子" userId="75e47cb5-aee2-4599-8dc9-4d0088e0ed8e" providerId="ADAL" clId="{969CCDE7-07FA-544A-94BB-297DD54908B4}" dt="2025-09-16T14:52:10.554" v="13"/>
          <ac:spMkLst>
            <pc:docMk/>
            <pc:sldMk cId="0" sldId="259"/>
            <ac:spMk id="4" creationId="{A2076C6F-EA90-2F59-68A0-9D340D399726}"/>
          </ac:spMkLst>
        </pc:spChg>
        <pc:spChg chg="add mod">
          <ac:chgData name="稲垣 典子" userId="75e47cb5-aee2-4599-8dc9-4d0088e0ed8e" providerId="ADAL" clId="{969CCDE7-07FA-544A-94BB-297DD54908B4}" dt="2025-09-17T00:24:35.328" v="300"/>
          <ac:spMkLst>
            <pc:docMk/>
            <pc:sldMk cId="0" sldId="259"/>
            <ac:spMk id="5" creationId="{2C3E78A2-E1F1-923A-5818-1BDAF2FD9969}"/>
          </ac:spMkLst>
        </pc:spChg>
        <pc:spChg chg="add del mod">
          <ac:chgData name="稲垣 典子" userId="75e47cb5-aee2-4599-8dc9-4d0088e0ed8e" providerId="ADAL" clId="{969CCDE7-07FA-544A-94BB-297DD54908B4}" dt="2025-09-16T14:51:32.108" v="5" actId="478"/>
          <ac:spMkLst>
            <pc:docMk/>
            <pc:sldMk cId="0" sldId="259"/>
            <ac:spMk id="5" creationId="{B124E63A-B669-C5AB-DA28-639EABBCC88D}"/>
          </ac:spMkLst>
        </pc:spChg>
        <pc:spChg chg="del mod">
          <ac:chgData name="稲垣 典子" userId="75e47cb5-aee2-4599-8dc9-4d0088e0ed8e" providerId="ADAL" clId="{969CCDE7-07FA-544A-94BB-297DD54908B4}" dt="2025-09-17T00:24:45.937" v="303" actId="478"/>
          <ac:spMkLst>
            <pc:docMk/>
            <pc:sldMk cId="0" sldId="259"/>
            <ac:spMk id="6" creationId="{42C91C07-E24E-C2E5-842A-0AAE43FFA5D0}"/>
          </ac:spMkLst>
        </pc:spChg>
        <pc:spChg chg="add mod">
          <ac:chgData name="稲垣 典子" userId="75e47cb5-aee2-4599-8dc9-4d0088e0ed8e" providerId="ADAL" clId="{969CCDE7-07FA-544A-94BB-297DD54908B4}" dt="2025-09-17T02:17:57.896" v="1310"/>
          <ac:spMkLst>
            <pc:docMk/>
            <pc:sldMk cId="0" sldId="259"/>
            <ac:spMk id="6" creationId="{CB48A885-8344-32D7-385B-A49FF63B02AC}"/>
          </ac:spMkLst>
        </pc:spChg>
        <pc:spChg chg="add del mod">
          <ac:chgData name="稲垣 典子" userId="75e47cb5-aee2-4599-8dc9-4d0088e0ed8e" providerId="ADAL" clId="{969CCDE7-07FA-544A-94BB-297DD54908B4}" dt="2025-09-17T01:27:02.518" v="800"/>
          <ac:spMkLst>
            <pc:docMk/>
            <pc:sldMk cId="0" sldId="259"/>
            <ac:spMk id="8" creationId="{8698C8E2-C4F6-30B2-7A0A-7237825CCB0C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28" creationId="{7664D18C-285A-F5EA-718E-7DBD832DBC7E}"/>
          </ac:spMkLst>
        </pc:spChg>
        <pc:spChg chg="mod">
          <ac:chgData name="稲垣 典子" userId="75e47cb5-aee2-4599-8dc9-4d0088e0ed8e" providerId="ADAL" clId="{969CCDE7-07FA-544A-94BB-297DD54908B4}" dt="2025-09-17T01:33:18.917" v="903" actId="1036"/>
          <ac:spMkLst>
            <pc:docMk/>
            <pc:sldMk cId="0" sldId="259"/>
            <ac:spMk id="4105" creationId="{0BC7409B-1E55-1D52-3AF4-E1F8614290D2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4110" creationId="{554F2405-3CD6-0BFE-ADCC-1571AFEC3E70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4113" creationId="{8CC44085-9DA7-B2FF-89B2-3B7F03469A86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4115" creationId="{5E4962ED-DF7C-99A8-1586-6C66835FD2D9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4116" creationId="{3F1EB186-8720-4D99-7DD5-43FB63105BFF}"/>
          </ac:spMkLst>
        </pc:spChg>
        <pc:spChg chg="mod">
          <ac:chgData name="稲垣 典子" userId="75e47cb5-aee2-4599-8dc9-4d0088e0ed8e" providerId="ADAL" clId="{969CCDE7-07FA-544A-94BB-297DD54908B4}" dt="2025-09-17T01:33:14.957" v="902" actId="1036"/>
          <ac:spMkLst>
            <pc:docMk/>
            <pc:sldMk cId="0" sldId="259"/>
            <ac:spMk id="4118" creationId="{BE8B0662-53AB-BF7E-3C1D-B7797C617D5C}"/>
          </ac:spMkLst>
        </pc:spChg>
        <pc:spChg chg="mod">
          <ac:chgData name="稲垣 典子" userId="75e47cb5-aee2-4599-8dc9-4d0088e0ed8e" providerId="ADAL" clId="{969CCDE7-07FA-544A-94BB-297DD54908B4}" dt="2025-09-17T01:33:18.917" v="903" actId="1036"/>
          <ac:spMkLst>
            <pc:docMk/>
            <pc:sldMk cId="0" sldId="259"/>
            <ac:spMk id="4121" creationId="{761108AD-2664-77A9-99D3-11738E8FA1AA}"/>
          </ac:spMkLst>
        </pc:spChg>
        <pc:spChg chg="del mod">
          <ac:chgData name="稲垣 典子" userId="75e47cb5-aee2-4599-8dc9-4d0088e0ed8e" providerId="ADAL" clId="{969CCDE7-07FA-544A-94BB-297DD54908B4}" dt="2025-09-17T01:27:25.385" v="809" actId="478"/>
          <ac:spMkLst>
            <pc:docMk/>
            <pc:sldMk cId="0" sldId="259"/>
            <ac:spMk id="4123" creationId="{3FC0484A-0CFE-3017-415B-C585BF7B6EF3}"/>
          </ac:spMkLst>
        </pc:spChg>
        <pc:grpChg chg="add mod">
          <ac:chgData name="稲垣 典子" userId="75e47cb5-aee2-4599-8dc9-4d0088e0ed8e" providerId="ADAL" clId="{969CCDE7-07FA-544A-94BB-297DD54908B4}" dt="2025-09-17T01:29:38.991" v="832" actId="1076"/>
          <ac:grpSpMkLst>
            <pc:docMk/>
            <pc:sldMk cId="0" sldId="259"/>
            <ac:grpSpMk id="7" creationId="{EEC8BD18-B459-495D-BAF7-CF7186A51ED8}"/>
          </ac:grpSpMkLst>
        </pc:grpChg>
        <pc:grpChg chg="add mod">
          <ac:chgData name="稲垣 典子" userId="75e47cb5-aee2-4599-8dc9-4d0088e0ed8e" providerId="ADAL" clId="{969CCDE7-07FA-544A-94BB-297DD54908B4}" dt="2025-09-17T01:33:18.917" v="903" actId="1036"/>
          <ac:grpSpMkLst>
            <pc:docMk/>
            <pc:sldMk cId="0" sldId="259"/>
            <ac:grpSpMk id="9" creationId="{5BAAC439-CCD7-C294-2FD7-A5C8AA4F7DF0}"/>
          </ac:grpSpMkLst>
        </pc:grpChg>
        <pc:grpChg chg="add">
          <ac:chgData name="稲垣 典子" userId="75e47cb5-aee2-4599-8dc9-4d0088e0ed8e" providerId="ADAL" clId="{969CCDE7-07FA-544A-94BB-297DD54908B4}" dt="2025-09-17T01:29:48.385" v="833" actId="164"/>
          <ac:grpSpMkLst>
            <pc:docMk/>
            <pc:sldMk cId="0" sldId="259"/>
            <ac:grpSpMk id="10" creationId="{6775FB70-6AA7-BBD1-73D2-7651888840AE}"/>
          </ac:grpSpMkLst>
        </pc:grpChg>
        <pc:grpChg chg="add">
          <ac:chgData name="稲垣 典子" userId="75e47cb5-aee2-4599-8dc9-4d0088e0ed8e" providerId="ADAL" clId="{969CCDE7-07FA-544A-94BB-297DD54908B4}" dt="2025-09-17T01:32:15.637" v="875" actId="164"/>
          <ac:grpSpMkLst>
            <pc:docMk/>
            <pc:sldMk cId="0" sldId="259"/>
            <ac:grpSpMk id="11" creationId="{CCD0F136-4975-3643-B268-9B37A19D6914}"/>
          </ac:grpSpMkLst>
        </pc:grpChg>
        <pc:picChg chg="add mod">
          <ac:chgData name="稲垣 典子" userId="75e47cb5-aee2-4599-8dc9-4d0088e0ed8e" providerId="ADAL" clId="{969CCDE7-07FA-544A-94BB-297DD54908B4}" dt="2025-09-16T14:52:10.554" v="13"/>
          <ac:picMkLst>
            <pc:docMk/>
            <pc:sldMk cId="0" sldId="259"/>
            <ac:picMk id="3" creationId="{CF444AAD-7AF9-F6EF-6EC7-F3770FA493A3}"/>
          </ac:picMkLst>
        </pc:picChg>
        <pc:picChg chg="mod">
          <ac:chgData name="稲垣 典子" userId="75e47cb5-aee2-4599-8dc9-4d0088e0ed8e" providerId="ADAL" clId="{969CCDE7-07FA-544A-94BB-297DD54908B4}" dt="2025-09-17T01:29:54.475" v="846" actId="1036"/>
          <ac:picMkLst>
            <pc:docMk/>
            <pc:sldMk cId="0" sldId="259"/>
            <ac:picMk id="6146" creationId="{E460EBA1-6E38-1E07-0C00-34F2BF7E71B7}"/>
          </ac:picMkLst>
        </pc:picChg>
        <pc:picChg chg="mod">
          <ac:chgData name="稲垣 典子" userId="75e47cb5-aee2-4599-8dc9-4d0088e0ed8e" providerId="ADAL" clId="{969CCDE7-07FA-544A-94BB-297DD54908B4}" dt="2025-09-17T01:33:18.917" v="903" actId="1036"/>
          <ac:picMkLst>
            <pc:docMk/>
            <pc:sldMk cId="0" sldId="259"/>
            <ac:picMk id="6149" creationId="{515B22E7-2707-9486-B972-EF1CF9416DA7}"/>
          </ac:picMkLst>
        </pc:picChg>
        <pc:picChg chg="mod">
          <ac:chgData name="稲垣 典子" userId="75e47cb5-aee2-4599-8dc9-4d0088e0ed8e" providerId="ADAL" clId="{969CCDE7-07FA-544A-94BB-297DD54908B4}" dt="2025-09-17T01:33:18.917" v="903" actId="1036"/>
          <ac:picMkLst>
            <pc:docMk/>
            <pc:sldMk cId="0" sldId="259"/>
            <ac:picMk id="6150" creationId="{B3E13615-1EE6-5444-01C3-45082915B181}"/>
          </ac:picMkLst>
        </pc:picChg>
        <pc:picChg chg="mod">
          <ac:chgData name="稲垣 典子" userId="75e47cb5-aee2-4599-8dc9-4d0088e0ed8e" providerId="ADAL" clId="{969CCDE7-07FA-544A-94BB-297DD54908B4}" dt="2025-09-17T01:33:14.957" v="902" actId="1036"/>
          <ac:picMkLst>
            <pc:docMk/>
            <pc:sldMk cId="0" sldId="259"/>
            <ac:picMk id="6152" creationId="{D9A573BF-009A-0B55-34DB-2D520D003DE3}"/>
          </ac:picMkLst>
        </pc:picChg>
        <pc:picChg chg="mod">
          <ac:chgData name="稲垣 典子" userId="75e47cb5-aee2-4599-8dc9-4d0088e0ed8e" providerId="ADAL" clId="{969CCDE7-07FA-544A-94BB-297DD54908B4}" dt="2025-09-17T01:29:54.475" v="846" actId="1036"/>
          <ac:picMkLst>
            <pc:docMk/>
            <pc:sldMk cId="0" sldId="259"/>
            <ac:picMk id="6153" creationId="{BB603D23-FCE5-F094-054D-00544CCD42E4}"/>
          </ac:picMkLst>
        </pc:picChg>
        <pc:picChg chg="mod">
          <ac:chgData name="稲垣 典子" userId="75e47cb5-aee2-4599-8dc9-4d0088e0ed8e" providerId="ADAL" clId="{969CCDE7-07FA-544A-94BB-297DD54908B4}" dt="2025-09-17T01:33:14.957" v="902" actId="1036"/>
          <ac:picMkLst>
            <pc:docMk/>
            <pc:sldMk cId="0" sldId="259"/>
            <ac:picMk id="6155" creationId="{BAD6C139-04E3-B6F5-F1EA-60F3AF29F00B}"/>
          </ac:picMkLst>
        </pc:picChg>
        <pc:picChg chg="mod">
          <ac:chgData name="稲垣 典子" userId="75e47cb5-aee2-4599-8dc9-4d0088e0ed8e" providerId="ADAL" clId="{969CCDE7-07FA-544A-94BB-297DD54908B4}" dt="2025-09-17T01:33:14.957" v="902" actId="1036"/>
          <ac:picMkLst>
            <pc:docMk/>
            <pc:sldMk cId="0" sldId="259"/>
            <ac:picMk id="6158" creationId="{1D3BB365-6E81-BC5B-9C89-9E79EAD73F25}"/>
          </ac:picMkLst>
        </pc:picChg>
        <pc:picChg chg="mod">
          <ac:chgData name="稲垣 典子" userId="75e47cb5-aee2-4599-8dc9-4d0088e0ed8e" providerId="ADAL" clId="{969CCDE7-07FA-544A-94BB-297DD54908B4}" dt="2025-09-17T01:33:18.917" v="903" actId="1036"/>
          <ac:picMkLst>
            <pc:docMk/>
            <pc:sldMk cId="0" sldId="259"/>
            <ac:picMk id="6162" creationId="{63C67553-21DD-8CCF-3F5B-30576CAD418A}"/>
          </ac:picMkLst>
        </pc:picChg>
        <pc:picChg chg="del">
          <ac:chgData name="稲垣 典子" userId="75e47cb5-aee2-4599-8dc9-4d0088e0ed8e" providerId="ADAL" clId="{969CCDE7-07FA-544A-94BB-297DD54908B4}" dt="2025-09-16T14:51:32.933" v="6" actId="478"/>
          <ac:picMkLst>
            <pc:docMk/>
            <pc:sldMk cId="0" sldId="259"/>
            <ac:picMk id="6164" creationId="{63217A3D-A1D8-A887-CCB0-52108C721312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09-17T02:18:07.501" v="1313" actId="478"/>
        <pc:sldMkLst>
          <pc:docMk/>
          <pc:sldMk cId="0" sldId="260"/>
        </pc:sldMkLst>
        <pc:spChg chg="del mod">
          <ac:chgData name="稲垣 典子" userId="75e47cb5-aee2-4599-8dc9-4d0088e0ed8e" providerId="ADAL" clId="{969CCDE7-07FA-544A-94BB-297DD54908B4}" dt="2025-09-16T14:51:46.539" v="10" actId="478"/>
          <ac:spMkLst>
            <pc:docMk/>
            <pc:sldMk cId="0" sldId="260"/>
            <ac:spMk id="3" creationId="{4C4408E7-701E-F5BA-695C-E9CE520CAFDE}"/>
          </ac:spMkLst>
        </pc:spChg>
        <pc:spChg chg="add mod">
          <ac:chgData name="稲垣 典子" userId="75e47cb5-aee2-4599-8dc9-4d0088e0ed8e" providerId="ADAL" clId="{969CCDE7-07FA-544A-94BB-297DD54908B4}" dt="2025-09-17T00:24:39.934" v="302"/>
          <ac:spMkLst>
            <pc:docMk/>
            <pc:sldMk cId="0" sldId="260"/>
            <ac:spMk id="3" creationId="{4FEE6EC4-D4F8-0E8C-3315-0DD7E299D873}"/>
          </ac:spMkLst>
        </pc:spChg>
        <pc:spChg chg="add mod">
          <ac:chgData name="稲垣 典子" userId="75e47cb5-aee2-4599-8dc9-4d0088e0ed8e" providerId="ADAL" clId="{969CCDE7-07FA-544A-94BB-297DD54908B4}" dt="2025-09-17T02:18:02.007" v="1312"/>
          <ac:spMkLst>
            <pc:docMk/>
            <pc:sldMk cId="0" sldId="260"/>
            <ac:spMk id="4" creationId="{546D02D5-3C45-B854-18E8-A6E0406B6145}"/>
          </ac:spMkLst>
        </pc:spChg>
        <pc:spChg chg="del mod">
          <ac:chgData name="稲垣 典子" userId="75e47cb5-aee2-4599-8dc9-4d0088e0ed8e" providerId="ADAL" clId="{969CCDE7-07FA-544A-94BB-297DD54908B4}" dt="2025-09-17T00:24:53.228" v="305" actId="478"/>
          <ac:spMkLst>
            <pc:docMk/>
            <pc:sldMk cId="0" sldId="260"/>
            <ac:spMk id="4" creationId="{57FA32E4-9D29-4620-6ADC-7B0D40DBF953}"/>
          </ac:spMkLst>
        </pc:spChg>
        <pc:spChg chg="add mod">
          <ac:chgData name="稲垣 典子" userId="75e47cb5-aee2-4599-8dc9-4d0088e0ed8e" providerId="ADAL" clId="{969CCDE7-07FA-544A-94BB-297DD54908B4}" dt="2025-09-16T14:52:06.833" v="11"/>
          <ac:spMkLst>
            <pc:docMk/>
            <pc:sldMk cId="0" sldId="260"/>
            <ac:spMk id="5" creationId="{3F661CE3-FBA5-51A1-0290-0FEC1D7F042B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k cId="0" sldId="260"/>
            <ac:spMk id="6146" creationId="{7CFBB90F-9508-CFE3-FBE2-929744FA7D3B}"/>
          </ac:spMkLst>
        </pc:spChg>
        <pc:spChg chg="mod">
          <ac:chgData name="稲垣 典子" userId="75e47cb5-aee2-4599-8dc9-4d0088e0ed8e" providerId="ADAL" clId="{969CCDE7-07FA-544A-94BB-297DD54908B4}" dt="2025-09-17T02:10:40.634" v="1307" actId="255"/>
          <ac:spMkLst>
            <pc:docMk/>
            <pc:sldMk cId="0" sldId="260"/>
            <ac:spMk id="6149" creationId="{4E37A40B-F849-722D-B3E4-9DF83ED21DA8}"/>
          </ac:spMkLst>
        </pc:spChg>
        <pc:spChg chg="del mod">
          <ac:chgData name="稲垣 典子" userId="75e47cb5-aee2-4599-8dc9-4d0088e0ed8e" providerId="ADAL" clId="{969CCDE7-07FA-544A-94BB-297DD54908B4}" dt="2025-09-17T02:18:07.501" v="1313" actId="478"/>
          <ac:spMkLst>
            <pc:docMk/>
            <pc:sldMk cId="0" sldId="260"/>
            <ac:spMk id="6153" creationId="{D540684D-AA8E-FC78-EB25-AD6001C52D6E}"/>
          </ac:spMkLst>
        </pc:spChg>
        <pc:picChg chg="add mod">
          <ac:chgData name="稲垣 典子" userId="75e47cb5-aee2-4599-8dc9-4d0088e0ed8e" providerId="ADAL" clId="{969CCDE7-07FA-544A-94BB-297DD54908B4}" dt="2025-09-16T14:52:06.833" v="11"/>
          <ac:picMkLst>
            <pc:docMk/>
            <pc:sldMk cId="0" sldId="260"/>
            <ac:picMk id="2" creationId="{538ACB94-9EBA-A394-FCB7-ECB603EEC33B}"/>
          </ac:picMkLst>
        </pc:picChg>
        <pc:picChg chg="del mod">
          <ac:chgData name="稲垣 典子" userId="75e47cb5-aee2-4599-8dc9-4d0088e0ed8e" providerId="ADAL" clId="{969CCDE7-07FA-544A-94BB-297DD54908B4}" dt="2025-09-16T14:51:44.716" v="9" actId="478"/>
          <ac:picMkLst>
            <pc:docMk/>
            <pc:sldMk cId="0" sldId="260"/>
            <ac:picMk id="10245" creationId="{D39DCD1A-2291-72BB-040E-0171264A8A65}"/>
          </ac:picMkLst>
        </pc:picChg>
        <pc:picChg chg="mod">
          <ac:chgData name="稲垣 典子" userId="75e47cb5-aee2-4599-8dc9-4d0088e0ed8e" providerId="ADAL" clId="{969CCDE7-07FA-544A-94BB-297DD54908B4}" dt="2025-09-17T02:09:14.800" v="1290" actId="1076"/>
          <ac:picMkLst>
            <pc:docMk/>
            <pc:sldMk cId="0" sldId="260"/>
            <ac:picMk id="10248" creationId="{B3A1CB9F-800E-917E-E5A5-2A8007DC7957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6T14:51:19.113" v="0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asterMk cId="0" sldId="2147483648"/>
            <ac:spMk id="1026" creationId="{1BF3A7EC-B3DD-7657-B600-337F85C7AE6C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asterMk cId="0" sldId="2147483648"/>
            <ac:spMk id="1027" creationId="{79DFDB3C-E91A-4BD7-1E09-918BFEFB55EE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asterMk cId="0" sldId="2147483648"/>
            <ac:spMk id="1028" creationId="{F53A5809-84DF-E96A-8155-4F0346E7EFF8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asterMk cId="0" sldId="2147483648"/>
            <ac:spMk id="1029" creationId="{7C6996EA-94CA-0918-5E00-B41F6D9F27BA}"/>
          </ac:spMkLst>
        </pc:spChg>
        <pc:spChg chg="mod">
          <ac:chgData name="稲垣 典子" userId="75e47cb5-aee2-4599-8dc9-4d0088e0ed8e" providerId="ADAL" clId="{969CCDE7-07FA-544A-94BB-297DD54908B4}" dt="2025-09-16T14:51:19.113" v="0"/>
          <ac:spMkLst>
            <pc:docMk/>
            <pc:sldMasterMk cId="0" sldId="2147483648"/>
            <ac:spMk id="1030" creationId="{8F842D38-4440-F875-B2BA-C10D62C201BC}"/>
          </ac:spMkLst>
        </pc:sp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4278459624" sldId="2147483649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4278459624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4278459624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2945854342" sldId="2147483651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945854342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945854342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1786219176" sldId="2147483652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178621917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178621917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2206074028" sldId="2147483653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206074028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206074028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206074028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206074028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2206074028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881359327" sldId="2147483656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881359327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881359327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881359327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3031973619" sldId="2147483657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3031973619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3031973619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3031973619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4:51:19.113" v="0"/>
          <pc:sldLayoutMkLst>
            <pc:docMk/>
            <pc:sldMasterMk cId="0" sldId="2147483648"/>
            <pc:sldLayoutMk cId="3629522993" sldId="2147483659"/>
          </pc:sldLayoutMkLst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3629522993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4:51:19.113" v="0"/>
            <ac:spMkLst>
              <pc:docMk/>
              <pc:sldMasterMk cId="0" sldId="2147483648"/>
              <pc:sldLayoutMk cId="3629522993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FE1B1B7F-1130-EE44-A8C0-522AFCD273C8}"/>
    <pc:docChg chg="modSld">
      <pc:chgData name="稲垣 典子" userId="75e47cb5-aee2-4599-8dc9-4d0088e0ed8e" providerId="ADAL" clId="{FE1B1B7F-1130-EE44-A8C0-522AFCD273C8}" dt="2024-09-02T01:43:17.961" v="0" actId="13926"/>
      <pc:docMkLst>
        <pc:docMk/>
      </pc:docMkLst>
      <pc:sldChg chg="modSp mod">
        <pc:chgData name="稲垣 典子" userId="75e47cb5-aee2-4599-8dc9-4d0088e0ed8e" providerId="ADAL" clId="{FE1B1B7F-1130-EE44-A8C0-522AFCD273C8}" dt="2024-09-02T01:43:17.961" v="0" actId="13926"/>
        <pc:sldMkLst>
          <pc:docMk/>
          <pc:sldMk cId="0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A3D72DCF-9D7F-5629-273E-93F9B7357E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0A82E487-DA57-9DEC-ACD8-51AC79B5F0F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t" anchorCtr="0" compatLnSpc="1">
            <a:prstTxWarp prst="textNoShape">
              <a:avLst/>
            </a:prstTxWarp>
          </a:bodyPr>
          <a:lstStyle>
            <a:lvl1pPr algn="r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1CA61036-ED5B-E9A9-031C-6591569F774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l" defTabSz="942530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3B7FB0BC-4F2F-2C89-B903-0E9B8297A82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1013"/>
            <a:ext cx="2917825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307" tIns="47155" rIns="94307" bIns="47155" numCol="1" rtlCol="0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fld id="{1ADB5702-3439-4DB9-92D0-82773A133C3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9B3A5EB-1FF9-695C-A0F0-55E4A050AD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27D9C98-EC59-8263-BA23-1386E1A68D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fld id="{3F5E406C-B5C1-4E47-B64B-FCE19B7AAA67}" type="datetimeFigureOut">
              <a:rPr lang="ja-JP" altLang="fr-FR"/>
              <a:pPr rtl="0">
                <a:defRPr/>
              </a:pPr>
              <a:t>2025/9/17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6D319D1A-2477-2195-0376-EE57AFB17D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1363"/>
            <a:ext cx="256063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 rt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E4CEECE3-A1DA-E8AB-4DB7-10A887FF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6300"/>
            <a:ext cx="5386387" cy="443865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 rtl="0"/>
            <a:r>
              <a:rPr lang="es" noProof="0"/>
              <a:t>マスター テキストの書式設定</a:t>
            </a:r>
          </a:p>
          <a:p>
            <a:pPr lvl="1" rtl="0"/>
            <a:r>
              <a:rPr lang="es" noProof="0"/>
              <a:t>第 2 レベル</a:t>
            </a:r>
          </a:p>
          <a:p>
            <a:pPr lvl="2" rtl="0"/>
            <a:r>
              <a:rPr lang="es" noProof="0"/>
              <a:t>第 3 レベル</a:t>
            </a:r>
          </a:p>
          <a:p>
            <a:pPr lvl="3" rtl="0"/>
            <a:r>
              <a:rPr lang="es" noProof="0"/>
              <a:t>第 4 レベル</a:t>
            </a:r>
          </a:p>
          <a:p>
            <a:pPr lvl="4" rtl="0"/>
            <a:r>
              <a:rPr lang="es" noProof="0"/>
              <a:t>第 5 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B8516A-2AB5-762B-77ED-78FFCE7B26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9425"/>
            <a:ext cx="2919413" cy="49530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DDFB18-F29E-78D4-0706-41EC8CFE3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69425"/>
            <a:ext cx="2919412" cy="495300"/>
          </a:xfrm>
          <a:prstGeom prst="rect">
            <a:avLst/>
          </a:prstGeom>
        </p:spPr>
        <p:txBody>
          <a:bodyPr vert="horz" wrap="square" lIns="91429" tIns="45714" rIns="91429" bIns="45714" numCol="1" rtlCol="0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fld id="{A77F61AF-6AEE-46B3-9119-90DE05C7147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71DFA597-DA01-4B02-8A6A-2BE61E986E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796EE707-D8EE-0577-B285-32C8E156AA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="t" anchorCtr="0" compatLnSpc="1">
            <a:prstTxWarp prst="textNoShape">
              <a:avLst/>
            </a:prstTxWarp>
          </a:bodyPr>
          <a:lstStyle/>
          <a:p>
            <a:pPr rtl="0"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2B0ADCC0-69E9-C29D-1F30-3BBDB2662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rtl="0"/>
            <a:fld id="{59D01C41-8111-4F9D-97B1-2E3D434FEFAA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EC7B9968-9EB1-8C98-E86F-38430797F9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58E4C025-3F35-0949-0EFC-84A5A2E059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="t" anchorCtr="0" compatLnSpc="1">
            <a:prstTxWarp prst="textNoShape">
              <a:avLst/>
            </a:prstTxWarp>
          </a:bodyPr>
          <a:lstStyle/>
          <a:p>
            <a:pPr rtl="0"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7172" name="スライド番号プレースホルダー 3">
            <a:extLst>
              <a:ext uri="{FF2B5EF4-FFF2-40B4-BE49-F238E27FC236}">
                <a16:creationId xmlns:a16="http://schemas.microsoft.com/office/drawing/2014/main" id="{C90941A3-881F-8396-754D-39E7546E1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35013" indent="-2825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31888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585913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38350" indent="-2254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rtl="0"/>
            <a:fld id="{C20D82CF-7CDD-4786-AB47-9C64D5A8655B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6D84839A-E3FC-9F32-DED6-85E823FBC1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F832690C-F5A6-6419-835F-27F112E0FF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575C3847-A7BF-413D-41A6-51AFB0B8D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rtl="0"/>
            <a:fld id="{B955E58C-0C1E-470A-B9B4-10C7AE9EB0C5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A6862A40-B821-DC5C-E9D6-C146A31421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7563" y="741363"/>
            <a:ext cx="256063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F23A3B70-7615-A4E2-F291-8170F89338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ja-JP" altLang="en-US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EB1DB596-3DA6-14E6-A4CA-07D914D39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rtl="0"/>
            <a:fld id="{F84054BB-0987-4D0A-B9A8-942C10A2EA2C}" type="slidenum">
              <a:rPr lang="ja-JP" altLang="en-US" sz="1200" smtClean="0"/>
              <a:pPr/>
              <a:t>4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3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D86977-9524-0B79-468B-E8E35FF00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42D61A-2DBF-B1B8-4F29-997E094E3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DF6A74-C722-6FC4-0C47-1C0F9CA5E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EF6F0638-3DE2-42BA-A697-7AD2A33E97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845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6A9FDD-2A40-6741-8148-2300CB5C25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C3A3C9-1211-753D-BD08-A91542373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15B983-7FDC-1E71-59F3-6850678D18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0045E9C2-6B5C-4210-A228-94468E4F284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819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826" y="6365524"/>
            <a:ext cx="5829300" cy="1967441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826" y="4198587"/>
            <a:ext cx="5829300" cy="2166938"/>
          </a:xfrm>
        </p:spPr>
        <p:txBody>
          <a:bodyPr rtlCol="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2F552A-A4D1-A121-9708-BAA0D00F9B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01363-7CB8-189B-98A7-96167DB2C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8D6B33-31B7-B5AB-1088-E3ACD06E9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2587A4A6-FB3C-4EFD-95D7-8EA010B807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585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0" y="2861734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1754" y="2861734"/>
            <a:ext cx="2861896" cy="5943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8443F-E710-3544-8AE6-06D3A07CF8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332AE-20B5-BBEA-17AD-B5AD20B17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2424C8-1DB9-6351-FDA7-CC7B661382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109F5573-6DCC-443E-86D9-6152B1E6933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621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7"/>
            <a:ext cx="3030049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8"/>
            <a:ext cx="3030049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952" y="2217387"/>
            <a:ext cx="3031148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952" y="3141488"/>
            <a:ext cx="3031148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7D9547-92AB-3504-0B20-28600666C9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211D09B-13E7-F087-373E-6F59B51A8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30B473-A5DE-A60D-4970-A78FBC340F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DE317230-FA56-4FE2-8BD7-0F2239BF7E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607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070B04-F46F-C4E4-672F-3F73E5AA1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633A21-2132-AF74-B514-45B6D234B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115B93-A121-61AB-E64B-F2F499D15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9D05C9C9-EC57-4CE1-86EE-BA695E30BD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05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DA8F48-4A5A-DC14-02B0-493BCFE922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13CF6CD-00DA-14B1-1250-2CB366626C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971A6D-C600-5EB4-3B13-4A2B57CAF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9A959737-4814-4FFA-A26F-65E5E359B7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248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2256326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394407"/>
            <a:ext cx="3833446" cy="8454496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326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7923E6-035B-F0A6-53F2-24C212CA5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EB909-05A3-FAE2-A1E5-821AC2B931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1AC171-DD09-2A43-7D6A-738F1BA32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DE47EE7B-C628-436F-B363-8ED3BDD78D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135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124" y="6934200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124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 rt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124" y="7752822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37A84-64D1-8294-2012-535D23B581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3B8AFC-F177-8FAE-AEB9-4BED599BD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46477-601A-8BF1-F0CA-9089B54682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63F97CC1-3600-4986-BD19-1FB328E1CF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1973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083FF1-82EA-E89C-493D-86D1F377A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7A2C73-C0A1-EFFE-DC17-D3D91EF85B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A2735-FE1E-422F-2FAA-2D77608E44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E71B0900-A350-4142-8B70-8F11DE9C53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42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8" y="880534"/>
            <a:ext cx="1457325" cy="7924800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4354" y="880534"/>
            <a:ext cx="4266467" cy="7924800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B167B-AFA1-4EF8-DC50-625C845C5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142BC0C-EA4D-8CBB-68EA-48470E26D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0C87B8-1EBB-38F1-1985-8803CC425D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rtlCol="0"/>
          <a:lstStyle>
            <a:lvl1pPr>
              <a:defRPr/>
            </a:lvl1pPr>
          </a:lstStyle>
          <a:p>
            <a:pPr rtl="0">
              <a:defRPr/>
            </a:pPr>
            <a:fld id="{39F68751-058B-4E80-A8A4-56B74542C2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952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BF3A7EC-B3DD-7657-B600-337F85C7A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413"/>
            <a:ext cx="5829300" cy="165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rtl="0"/>
            <a:r>
              <a:rPr lang="e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DFDB3C-E91A-4BD7-1E09-918BFEFB5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613"/>
            <a:ext cx="5829300" cy="594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53A5809-84DF-E96A-8155-4F0346E7EF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C6996EA-94CA-0918-5E00-B41F6D9F27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589"/>
            <a:ext cx="217170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r>
              <a:rPr lang="es"/>
              <a:t>4. 糖尿病の食事療法</a:t>
            </a: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842D38-4440-F875-B2BA-C10D62C201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589"/>
            <a:ext cx="1428750" cy="6598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 rtl="0">
              <a:defRPr/>
            </a:pPr>
            <a:fld id="{E63F3E5E-9A58-4424-8B74-51027FB8DE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w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8.wmf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wmf"/><Relationship Id="rId5" Type="http://schemas.openxmlformats.org/officeDocument/2006/relationships/image" Target="../media/image10.png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円/楕円 34">
            <a:extLst>
              <a:ext uri="{FF2B5EF4-FFF2-40B4-BE49-F238E27FC236}">
                <a16:creationId xmlns:a16="http://schemas.microsoft.com/office/drawing/2014/main" id="{3756B1E3-7D9A-F3E9-6DD4-00447AC3C71D}"/>
              </a:ext>
            </a:extLst>
          </p:cNvPr>
          <p:cNvSpPr/>
          <p:nvPr/>
        </p:nvSpPr>
        <p:spPr>
          <a:xfrm>
            <a:off x="302197" y="321187"/>
            <a:ext cx="5935115" cy="1031413"/>
          </a:xfrm>
          <a:prstGeom prst="ellipse">
            <a:avLst/>
          </a:prstGeom>
          <a:solidFill>
            <a:srgbClr val="CC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hangingPunct="1">
              <a:defRPr/>
            </a:pPr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</a:rPr>
              <a:t>4. Terapia nutricional para la diabetes mellitus</a:t>
            </a:r>
          </a:p>
          <a:p>
            <a:pPr algn="ctr" eaLnBrk="1" hangingPunct="1">
              <a:defRPr/>
            </a:pPr>
            <a:r>
              <a:rPr lang="es" altLang="ja-JP" sz="14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糖尿病の食事療法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1A9F34-4290-1B16-2D2D-F570382D9C27}"/>
              </a:ext>
            </a:extLst>
          </p:cNvPr>
          <p:cNvGrpSpPr/>
          <p:nvPr/>
        </p:nvGrpSpPr>
        <p:grpSpPr>
          <a:xfrm>
            <a:off x="59158" y="2648744"/>
            <a:ext cx="6711307" cy="5616601"/>
            <a:chOff x="59158" y="2144688"/>
            <a:chExt cx="6711307" cy="5616601"/>
          </a:xfrm>
        </p:grpSpPr>
        <p:pic>
          <p:nvPicPr>
            <p:cNvPr id="4098" name="Picture 3">
              <a:extLst>
                <a:ext uri="{FF2B5EF4-FFF2-40B4-BE49-F238E27FC236}">
                  <a16:creationId xmlns:a16="http://schemas.microsoft.com/office/drawing/2014/main" id="{A18C6C14-6B7E-532A-5999-73561018B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495300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17">
              <a:extLst>
                <a:ext uri="{FF2B5EF4-FFF2-40B4-BE49-F238E27FC236}">
                  <a16:creationId xmlns:a16="http://schemas.microsoft.com/office/drawing/2014/main" id="{C27A4CAD-C171-1AE7-6632-05A628A8E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775" y="5175250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1" name="Oval 12" descr="編み込み">
              <a:extLst>
                <a:ext uri="{FF2B5EF4-FFF2-40B4-BE49-F238E27FC236}">
                  <a16:creationId xmlns:a16="http://schemas.microsoft.com/office/drawing/2014/main" id="{52C0DCED-02B0-EBC0-7018-1EC69C0DE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3584848"/>
              <a:ext cx="4443412" cy="2376487"/>
            </a:xfrm>
            <a:prstGeom prst="ellipse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FF9966"/>
              </a:solidFill>
              <a:round/>
              <a:headEnd/>
              <a:tailEnd/>
            </a:ln>
          </p:spPr>
          <p:txBody>
            <a:bodyPr wrap="none"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2400">
                <a:latin typeface="+mj-lt"/>
              </a:endParaRPr>
            </a:p>
          </p:txBody>
        </p:sp>
        <p:grpSp>
          <p:nvGrpSpPr>
            <p:cNvPr id="4102" name="グループ化 5">
              <a:extLst>
                <a:ext uri="{FF2B5EF4-FFF2-40B4-BE49-F238E27FC236}">
                  <a16:creationId xmlns:a16="http://schemas.microsoft.com/office/drawing/2014/main" id="{E3387E41-1768-3D7C-5E76-30390DCA7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0313" y="3790951"/>
              <a:ext cx="3408362" cy="1909763"/>
              <a:chOff x="2305834" y="2272853"/>
              <a:chExt cx="4057650" cy="2354263"/>
            </a:xfrm>
          </p:grpSpPr>
          <p:pic>
            <p:nvPicPr>
              <p:cNvPr id="4117" name="Picture 4">
                <a:extLst>
                  <a:ext uri="{FF2B5EF4-FFF2-40B4-BE49-F238E27FC236}">
                    <a16:creationId xmlns:a16="http://schemas.microsoft.com/office/drawing/2014/main" id="{46BDCA2B-68F7-5E18-B0A7-633F038E88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2359" y="3580953"/>
                <a:ext cx="2651125" cy="963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18" name="Picture 5">
                <a:extLst>
                  <a:ext uri="{FF2B5EF4-FFF2-40B4-BE49-F238E27FC236}">
                    <a16:creationId xmlns:a16="http://schemas.microsoft.com/office/drawing/2014/main" id="{1C7705A3-A1A0-A707-61CF-4FADBB2A4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3534" y="2272853"/>
                <a:ext cx="1327150" cy="12207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19" name="Picture 6">
                <a:extLst>
                  <a:ext uri="{FF2B5EF4-FFF2-40B4-BE49-F238E27FC236}">
                    <a16:creationId xmlns:a16="http://schemas.microsoft.com/office/drawing/2014/main" id="{C3BE52F4-DA2C-059E-6281-A1E72F1F38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2459" y="2361753"/>
                <a:ext cx="1143000" cy="1081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20" name="Picture 20">
                <a:extLst>
                  <a:ext uri="{FF2B5EF4-FFF2-40B4-BE49-F238E27FC236}">
                    <a16:creationId xmlns:a16="http://schemas.microsoft.com/office/drawing/2014/main" id="{AAA5353D-78FB-2121-B9FA-AB44DE77B6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5834" y="3458716"/>
                <a:ext cx="1295400" cy="1168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103" name="AutoShape 28">
              <a:extLst>
                <a:ext uri="{FF2B5EF4-FFF2-40B4-BE49-F238E27FC236}">
                  <a16:creationId xmlns:a16="http://schemas.microsoft.com/office/drawing/2014/main" id="{0B4E0DB0-ED77-CA13-4088-E33F29A9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976" y="6049963"/>
              <a:ext cx="3557489" cy="1592262"/>
            </a:xfrm>
            <a:prstGeom prst="wedgeRectCallout">
              <a:avLst>
                <a:gd name="adj1" fmla="val 15679"/>
                <a:gd name="adj2" fmla="val -8530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[Plato principal]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Carne, pescado, huevos, tofu, etc.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Principalmente ricos en </a:t>
              </a:r>
              <a:r>
                <a:rPr lang="es" sz="1600" b="1" dirty="0">
                  <a:solidFill>
                    <a:srgbClr val="FF0000"/>
                  </a:solidFill>
                  <a:latin typeface="Helvetica" pitchFamily="2" charset="0"/>
                  <a:ea typeface="HG丸ｺﾞｼｯｸM-PRO" panose="020F0600000000000000" pitchFamily="50" charset="-128"/>
                </a:rPr>
                <a:t>proteínas</a:t>
              </a: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 y</a:t>
              </a:r>
              <a:r>
                <a:rPr lang="es" sz="1600" b="1" dirty="0">
                  <a:solidFill>
                    <a:srgbClr val="002060"/>
                  </a:solidFill>
                  <a:latin typeface="Helvetica" pitchFamily="2" charset="0"/>
                  <a:ea typeface="HG丸ｺﾞｼｯｸM-PRO" panose="020F0600000000000000" pitchFamily="50" charset="-128"/>
                </a:rPr>
                <a:t> </a:t>
              </a:r>
              <a:r>
                <a:rPr lang="es" sz="1600" b="1" dirty="0">
                  <a:solidFill>
                    <a:srgbClr val="FF0000"/>
                  </a:solidFill>
                  <a:latin typeface="Helvetica" pitchFamily="2" charset="0"/>
                  <a:ea typeface="HG丸ｺﾞｼｯｸM-PRO" panose="020F0600000000000000" pitchFamily="50" charset="-128"/>
                </a:rPr>
                <a:t>grasas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【主菜】肉・魚・卵・豆腐など</a:t>
              </a:r>
              <a:endPara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主に</a:t>
              </a:r>
              <a:r>
                <a:rPr lang="e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たんぱく質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と</a:t>
              </a:r>
              <a:r>
                <a:rPr lang="e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脂質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を多く含む</a:t>
              </a:r>
            </a:p>
          </p:txBody>
        </p:sp>
        <p:sp>
          <p:nvSpPr>
            <p:cNvPr id="4104" name="AutoShape 27">
              <a:extLst>
                <a:ext uri="{FF2B5EF4-FFF2-40B4-BE49-F238E27FC236}">
                  <a16:creationId xmlns:a16="http://schemas.microsoft.com/office/drawing/2014/main" id="{D532D83C-40BA-5C36-6630-E7715B61A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712" y="6049963"/>
              <a:ext cx="2339974" cy="1592262"/>
            </a:xfrm>
            <a:prstGeom prst="wedgeRectCallout">
              <a:avLst>
                <a:gd name="adj1" fmla="val 40667"/>
                <a:gd name="adj2" fmla="val -8019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[Alimento básico]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Arroz, pan y fideos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Principalmente ricos en </a:t>
              </a:r>
              <a:r>
                <a:rPr lang="es" sz="1600" b="1" dirty="0">
                  <a:solidFill>
                    <a:srgbClr val="FF0000"/>
                  </a:solidFill>
                  <a:latin typeface="Helvetica" pitchFamily="2" charset="0"/>
                  <a:ea typeface="HG丸ｺﾞｼｯｸM-PRO" panose="020F0600000000000000" pitchFamily="50" charset="-128"/>
                </a:rPr>
                <a:t>carbohidratos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【主食】ご飯・パン・麺類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主に</a:t>
              </a:r>
              <a:r>
                <a:rPr lang="e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糖質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を多く含む</a:t>
              </a:r>
            </a:p>
          </p:txBody>
        </p:sp>
        <p:sp>
          <p:nvSpPr>
            <p:cNvPr id="4108" name="左中かっこ 4">
              <a:extLst>
                <a:ext uri="{FF2B5EF4-FFF2-40B4-BE49-F238E27FC236}">
                  <a16:creationId xmlns:a16="http://schemas.microsoft.com/office/drawing/2014/main" id="{4DF51F86-13C7-2482-0D56-EA339D5A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72" y="2144688"/>
              <a:ext cx="472653" cy="5616601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2400">
                <a:latin typeface="+mj-lt"/>
              </a:endParaRPr>
            </a:p>
          </p:txBody>
        </p:sp>
        <p:sp>
          <p:nvSpPr>
            <p:cNvPr id="38" name="AutoShape 27">
              <a:extLst>
                <a:ext uri="{FF2B5EF4-FFF2-40B4-BE49-F238E27FC236}">
                  <a16:creationId xmlns:a16="http://schemas.microsoft.com/office/drawing/2014/main" id="{8400E2B7-7F5D-5C35-1314-102EF2C4A0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3008" y="3910013"/>
              <a:ext cx="719138" cy="1366837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rtlCol="0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itchFamily="50" charset="-128"/>
                </a:rPr>
                <a:t>En cada comida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毎回の食事</a:t>
              </a:r>
              <a:endPara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grpSp>
          <p:nvGrpSpPr>
            <p:cNvPr id="4107" name="グループ化 8">
              <a:extLst>
                <a:ext uri="{FF2B5EF4-FFF2-40B4-BE49-F238E27FC236}">
                  <a16:creationId xmlns:a16="http://schemas.microsoft.com/office/drawing/2014/main" id="{B5F814F0-7987-652A-DF9B-31EEA5B3C8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764" y="2278064"/>
              <a:ext cx="4941887" cy="1524991"/>
              <a:chOff x="1745269" y="883430"/>
              <a:chExt cx="5222321" cy="1525376"/>
            </a:xfrm>
          </p:grpSpPr>
          <p:sp>
            <p:nvSpPr>
              <p:cNvPr id="4129" name="二等辺三角形 1">
                <a:extLst>
                  <a:ext uri="{FF2B5EF4-FFF2-40B4-BE49-F238E27FC236}">
                    <a16:creationId xmlns:a16="http://schemas.microsoft.com/office/drawing/2014/main" id="{4ACF6B49-A9F7-3BE9-A758-5707B259B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822119" y="2045694"/>
                <a:ext cx="1344938" cy="363112"/>
              </a:xfrm>
              <a:prstGeom prst="triangle">
                <a:avLst>
                  <a:gd name="adj" fmla="val 100000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rtlCol="0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ja-JP" altLang="en-US" sz="1800">
                  <a:latin typeface="+mj-lt"/>
                </a:endParaRPr>
              </a:p>
            </p:txBody>
          </p:sp>
          <p:cxnSp>
            <p:nvCxnSpPr>
              <p:cNvPr id="4116" name="直線コネクタ 4">
                <a:extLst>
                  <a:ext uri="{FF2B5EF4-FFF2-40B4-BE49-F238E27FC236}">
                    <a16:creationId xmlns:a16="http://schemas.microsoft.com/office/drawing/2014/main" id="{99CD490E-8FEB-F3F0-7DE5-12D61933892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825120" y="2151061"/>
                <a:ext cx="669600" cy="0"/>
              </a:xfrm>
              <a:prstGeom prst="line">
                <a:avLst/>
              </a:prstGeom>
              <a:noFill/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28" name="AutoShape 29">
                <a:extLst>
                  <a:ext uri="{FF2B5EF4-FFF2-40B4-BE49-F238E27FC236}">
                    <a16:creationId xmlns:a16="http://schemas.microsoft.com/office/drawing/2014/main" id="{5F03919E-18B1-509F-034D-8DC11D462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269" y="883430"/>
                <a:ext cx="5222321" cy="1268135"/>
              </a:xfrm>
              <a:prstGeom prst="wedgeRectCallout">
                <a:avLst>
                  <a:gd name="adj1" fmla="val 17307"/>
                  <a:gd name="adj2" fmla="val 8038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tlCol="0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[Guarnición] </a:t>
                </a:r>
                <a:r>
                  <a:rPr lang="en-US" altLang="ja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Verduras, algas, setas, etc.</a:t>
                </a: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Principalmente, ricos en </a:t>
                </a:r>
                <a:r>
                  <a:rPr lang="es" sz="1600" b="1" dirty="0">
                    <a:solidFill>
                      <a:srgbClr val="FF0000"/>
                    </a:solidFill>
                    <a:latin typeface="Helvetica" pitchFamily="2" charset="0"/>
                    <a:ea typeface="HG丸ｺﾞｼｯｸM-PRO" panose="020F0600000000000000" pitchFamily="50" charset="-128"/>
                  </a:rPr>
                  <a:t>vitaminas, minerales y fibra alimentaria 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【副菜】野菜・海藻・きのこなど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主に</a:t>
                </a:r>
                <a:r>
                  <a:rPr lang="es" altLang="ja-JP" sz="1000" dirty="0">
                    <a:solidFill>
                      <a:srgbClr val="FF0000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ビタミン・ミネラル・食物繊維</a:t>
                </a: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を多く含む</a:t>
                </a:r>
                <a:endParaRPr lang="en-U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p:grpSp>
      </p:grpSp>
      <p:sp>
        <p:nvSpPr>
          <p:cNvPr id="37" name="タイトル 1">
            <a:extLst>
              <a:ext uri="{FF2B5EF4-FFF2-40B4-BE49-F238E27FC236}">
                <a16:creationId xmlns:a16="http://schemas.microsoft.com/office/drawing/2014/main" id="{EA57CCFC-4E52-BC04-AC60-F04CAB601A6E}"/>
              </a:ext>
            </a:extLst>
          </p:cNvPr>
          <p:cNvSpPr txBox="1">
            <a:spLocks/>
          </p:cNvSpPr>
          <p:nvPr/>
        </p:nvSpPr>
        <p:spPr>
          <a:xfrm>
            <a:off x="61914" y="1568624"/>
            <a:ext cx="6672262" cy="858837"/>
          </a:xfrm>
          <a:prstGeom prst="rect">
            <a:avLst/>
          </a:prstGeom>
          <a:noFill/>
        </p:spPr>
        <p:txBody>
          <a:bodyPr rtlCol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marL="265113" indent="-265113" algn="l" eaLnBrk="1" hangingPunct="1">
              <a:defRPr/>
            </a:pPr>
            <a:r>
              <a:rPr lang="es" sz="1800" b="1" kern="0" dirty="0">
                <a:solidFill>
                  <a:srgbClr val="4E81BD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1800" b="1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</a:rPr>
              <a:t>Un buen equilibrio de alimento básico, plato principal y guarniciones en cada comida.</a:t>
            </a:r>
          </a:p>
          <a:p>
            <a:pPr marL="265113" indent="-265113" algn="l" eaLnBrk="1" hangingPunct="1"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毎回の食事で、主食・主菜・副菜をそろえて、バランス良く</a:t>
            </a:r>
            <a:endParaRPr lang="ja-JP" altLang="en-US" sz="1100" kern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22D80E68-D181-10EC-717C-92E2E8DF6891}"/>
              </a:ext>
            </a:extLst>
          </p:cNvPr>
          <p:cNvSpPr txBox="1">
            <a:spLocks/>
          </p:cNvSpPr>
          <p:nvPr/>
        </p:nvSpPr>
        <p:spPr>
          <a:xfrm>
            <a:off x="260648" y="8481392"/>
            <a:ext cx="6416675" cy="828675"/>
          </a:xfrm>
          <a:prstGeom prst="rect">
            <a:avLst/>
          </a:prstGeom>
          <a:noFill/>
        </p:spPr>
        <p:txBody>
          <a:bodyPr rtlCol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rtl="0" eaLnBrk="1" hangingPunct="1">
              <a:defRPr/>
            </a:pPr>
            <a:r>
              <a:rPr lang="es-419" sz="1600" dirty="0">
                <a:latin typeface="Helvetica" pitchFamily="2" charset="0"/>
              </a:rPr>
              <a:t>＊ El miso y la salsa de soja contienen sal. Al comprar miso y salsa de soja, compruebe el indicativo de contenido de sal en la etiqueta.</a:t>
            </a:r>
            <a:endParaRPr lang="es-419" sz="1600" b="1" kern="0" dirty="0">
              <a:solidFill>
                <a:schemeClr val="tx1"/>
              </a:solidFill>
              <a:latin typeface="Helvetica" pitchFamily="2" charset="0"/>
              <a:ea typeface="HG丸ｺﾞｼｯｸM-PRO" panose="020F0600000000000000" pitchFamily="50" charset="-128"/>
            </a:endParaRPr>
          </a:p>
          <a:p>
            <a:pPr algn="l" eaLnBrk="1" hangingPunct="1">
              <a:defRPr/>
            </a:pPr>
            <a:r>
              <a:rPr lang="ja-JP" altLang="en-US" sz="10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0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味噌・醬油には塩分が含まれています。 味噌・醬油を購入する時はラベルの塩分表示を確認しましょう</a:t>
            </a:r>
            <a:endParaRPr lang="es-419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C687AA7-2905-09DE-1308-16A53AA951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1FCC43C-B0F4-A4A7-A280-DFA094AD0265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F14B4B6A-B459-D305-74A6-4E91B0498C9A}"/>
              </a:ext>
            </a:extLst>
          </p:cNvPr>
          <p:cNvSpPr txBox="1">
            <a:spLocks/>
          </p:cNvSpPr>
          <p:nvPr/>
        </p:nvSpPr>
        <p:spPr>
          <a:xfrm>
            <a:off x="1724139" y="9569200"/>
            <a:ext cx="3577069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4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nutricional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糖尿病の食事療法</a:t>
            </a: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0F102DFC-06B7-BBB8-8306-3551A74B4161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BAAC439-CCD7-C294-2FD7-A5C8AA4F7DF0}"/>
              </a:ext>
            </a:extLst>
          </p:cNvPr>
          <p:cNvGrpSpPr/>
          <p:nvPr/>
        </p:nvGrpSpPr>
        <p:grpSpPr>
          <a:xfrm>
            <a:off x="571108" y="4791349"/>
            <a:ext cx="5795641" cy="4050083"/>
            <a:chOff x="571108" y="4431309"/>
            <a:chExt cx="5795641" cy="4050083"/>
          </a:xfrm>
        </p:grpSpPr>
        <p:sp>
          <p:nvSpPr>
            <p:cNvPr id="4105" name="Oval 23">
              <a:extLst>
                <a:ext uri="{FF2B5EF4-FFF2-40B4-BE49-F238E27FC236}">
                  <a16:creationId xmlns:a16="http://schemas.microsoft.com/office/drawing/2014/main" id="{0BC7409B-1E55-1D52-3AF4-E1F861429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108" y="4431309"/>
              <a:ext cx="5621337" cy="158432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FF66"/>
              </a:solidFill>
              <a:round/>
              <a:headEnd/>
              <a:tailEnd/>
            </a:ln>
          </p:spPr>
          <p:txBody>
            <a:bodyPr wrap="none"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[Sopas y encurtidos]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" sz="1600" b="1" dirty="0">
                  <a:latin typeface="Helvetica" pitchFamily="2" charset="0"/>
                  <a:ea typeface="HG丸ｺﾞｼｯｸM-PRO" panose="020F0600000000000000" pitchFamily="50" charset="-128"/>
                </a:rPr>
                <a:t>Como tiene mucho contenido de </a:t>
              </a:r>
              <a:r>
                <a:rPr lang="en-US" altLang="ja" sz="1600" b="1" dirty="0">
                  <a:solidFill>
                    <a:srgbClr val="FF0000"/>
                  </a:solidFill>
                  <a:latin typeface="Helvetica" pitchFamily="2" charset="0"/>
                  <a:ea typeface="HG丸ｺﾞｼｯｸM-PRO" panose="020F0600000000000000" pitchFamily="50" charset="-128"/>
                </a:rPr>
                <a:t>sal</a:t>
              </a:r>
              <a:r>
                <a:rPr lang="en-US" altLang="ja" sz="1600" b="1" dirty="0">
                  <a:latin typeface="Helvetica" pitchFamily="2" charset="0"/>
                  <a:ea typeface="HG丸ｺﾞｼｯｸM-PRO" panose="020F0600000000000000" pitchFamily="50" charset="-128"/>
                </a:rPr>
                <a:t>, 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ja" sz="1600" b="1" dirty="0">
                  <a:latin typeface="Helvetica" pitchFamily="2" charset="0"/>
                  <a:ea typeface="HG丸ｺﾞｼｯｸM-PRO" panose="020F0600000000000000" pitchFamily="50" charset="-128"/>
                </a:rPr>
                <a:t>¡uno solo de estos platos al día!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【汁物・漬け物】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塩分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が多いので１日にどちらか１品！</a:t>
              </a:r>
              <a:endParaRPr lang="ja-JP" altLang="fr-FR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pic>
          <p:nvPicPr>
            <p:cNvPr id="6149" name="Picture 7">
              <a:extLst>
                <a:ext uri="{FF2B5EF4-FFF2-40B4-BE49-F238E27FC236}">
                  <a16:creationId xmlns:a16="http://schemas.microsoft.com/office/drawing/2014/main" id="{515B22E7-2707-9486-B972-EF1CF9416D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1208" y="4443464"/>
              <a:ext cx="752475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0" name="Picture 25">
              <a:extLst>
                <a:ext uri="{FF2B5EF4-FFF2-40B4-BE49-F238E27FC236}">
                  <a16:creationId xmlns:a16="http://schemas.microsoft.com/office/drawing/2014/main" id="{B3E13615-1EE6-5444-01C3-45082915B1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7299" y="5032720"/>
              <a:ext cx="679450" cy="528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21" name="Oval 23">
              <a:extLst>
                <a:ext uri="{FF2B5EF4-FFF2-40B4-BE49-F238E27FC236}">
                  <a16:creationId xmlns:a16="http://schemas.microsoft.com/office/drawing/2014/main" id="{761108AD-2664-77A9-99D3-11738E8FA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108" y="6311280"/>
              <a:ext cx="5621337" cy="2170112"/>
            </a:xfrm>
            <a:prstGeom prst="ellipse">
              <a:avLst/>
            </a:prstGeom>
            <a:solidFill>
              <a:srgbClr val="FF9999"/>
            </a:solidFill>
            <a:ln>
              <a:noFill/>
            </a:ln>
          </p:spPr>
          <p:txBody>
            <a:bodyPr wrap="none"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[Aceites y grasas]</a:t>
              </a:r>
              <a:endParaRPr lang="en-US" altLang="ja-JP" sz="1600" b="1" dirty="0">
                <a:latin typeface="Helvetica" pitchFamily="2" charset="0"/>
                <a:ea typeface="HG丸ｺﾞｼｯｸM-PRO" panose="020F0600000000000000" pitchFamily="50" charset="-128"/>
              </a:endParaRP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-AR" sz="1600" b="1" dirty="0">
                  <a:latin typeface="Helvetica" pitchFamily="2" charset="0"/>
                </a:rPr>
                <a:t>Como tiene un </a:t>
              </a:r>
              <a:r>
                <a:rPr lang="es-AR" sz="1600" b="1" dirty="0">
                  <a:solidFill>
                    <a:srgbClr val="FF0000"/>
                  </a:solidFill>
                  <a:latin typeface="Helvetica" pitchFamily="2" charset="0"/>
                </a:rPr>
                <a:t>alto contenido calórico</a:t>
              </a:r>
              <a:r>
                <a:rPr lang="es-AR" sz="1600" b="1" dirty="0">
                  <a:latin typeface="Helvetica" pitchFamily="2" charset="0"/>
                </a:rPr>
                <a:t>, 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-AR" sz="1600" b="1" dirty="0">
                  <a:latin typeface="Helvetica" pitchFamily="2" charset="0"/>
                </a:rPr>
                <a:t>¡frituras solo 1 a 2 veces por semana!</a:t>
              </a:r>
              <a:r>
                <a:rPr lang="es-AR" sz="1600" dirty="0">
                  <a:latin typeface="Helvetica" pitchFamily="2" charset="0"/>
                </a:rPr>
                <a:t> </a:t>
              </a:r>
              <a:endParaRPr lang="es-AR" sz="1600" b="1" dirty="0">
                <a:solidFill>
                  <a:srgbClr val="FF0000"/>
                </a:solidFill>
                <a:latin typeface="Helvetica" pitchFamily="2" charset="0"/>
                <a:ea typeface="HG丸ｺﾞｼｯｸM-PRO" panose="020F0600000000000000" pitchFamily="50" charset="-128"/>
              </a:endParaRP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ja-JP" sz="800" b="1" dirty="0">
                <a:latin typeface="Helvetica" pitchFamily="2" charset="0"/>
                <a:ea typeface="HG丸ｺﾞｼｯｸM-PRO" panose="020F0600000000000000" pitchFamily="50" charset="-128"/>
              </a:endParaRP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¡Prestar atención a la cantidad de aceites, </a:t>
              </a: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aderezos, etc.!</a:t>
              </a:r>
              <a:endParaRPr lang="es" altLang="ja-JP" sz="1400" b="1" dirty="0">
                <a:latin typeface="Helvetica" pitchFamily="2" charset="0"/>
                <a:ea typeface="HG丸ｺﾞｼｯｸM-PRO" panose="020F06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【油脂類】</a:t>
              </a: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solidFill>
                    <a:srgbClr val="FF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カロリーが高い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ので揚げ物は週１～２回！</a:t>
              </a:r>
              <a:endParaRPr lang="ja-JP" altLang="ja-JP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 eaLnBrk="1" hangingPunct="1">
                <a:spcBef>
                  <a:spcPct val="0"/>
                </a:spcBef>
                <a:buNone/>
                <a:defRPr/>
              </a:pP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オイル・ドレッシング等の量に注意！</a:t>
              </a:r>
              <a:endParaRPr lang="fr-CH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 rtl="0" eaLnBrk="1" hangingPunct="1">
                <a:spcBef>
                  <a:spcPct val="0"/>
                </a:spcBef>
                <a:buFontTx/>
                <a:buNone/>
                <a:defRPr/>
              </a:pPr>
              <a:endParaRPr lang="fr-CH" altLang="ja-JP" sz="1400" b="1" dirty="0">
                <a:latin typeface="Helvetica" pitchFamily="2" charset="0"/>
                <a:ea typeface="HG丸ｺﾞｼｯｸM-PRO" panose="020F0600000000000000" pitchFamily="50" charset="-128"/>
              </a:endParaRPr>
            </a:p>
          </p:txBody>
        </p:sp>
        <p:pic>
          <p:nvPicPr>
            <p:cNvPr id="6162" name="Picture 36" descr="GUM03_CL16040">
              <a:extLst>
                <a:ext uri="{FF2B5EF4-FFF2-40B4-BE49-F238E27FC236}">
                  <a16:creationId xmlns:a16="http://schemas.microsoft.com/office/drawing/2014/main" id="{63C67553-21DD-8CCF-3F5B-30576CAD4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8107">
              <a:off x="5608003" y="7326255"/>
              <a:ext cx="349382" cy="82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F444AAD-7AF9-F6EF-6EC7-F3770FA49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076C6F-EA90-2F59-68A0-9D340D399726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3E78A2-E1F1-923A-5818-1BDAF2FD9969}"/>
              </a:ext>
            </a:extLst>
          </p:cNvPr>
          <p:cNvSpPr txBox="1">
            <a:spLocks/>
          </p:cNvSpPr>
          <p:nvPr/>
        </p:nvSpPr>
        <p:spPr>
          <a:xfrm>
            <a:off x="1724139" y="9569200"/>
            <a:ext cx="3577069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4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nutricional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糖尿病の食事療法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CD0F136-4975-3643-B268-9B37A19D6914}"/>
              </a:ext>
            </a:extLst>
          </p:cNvPr>
          <p:cNvGrpSpPr/>
          <p:nvPr/>
        </p:nvGrpSpPr>
        <p:grpSpPr>
          <a:xfrm>
            <a:off x="-27384" y="700036"/>
            <a:ext cx="6805405" cy="3676900"/>
            <a:chOff x="-27384" y="1060076"/>
            <a:chExt cx="6805405" cy="3676900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6775FB70-6AA7-BBD1-73D2-7651888840AE}"/>
                </a:ext>
              </a:extLst>
            </p:cNvPr>
            <p:cNvGrpSpPr/>
            <p:nvPr/>
          </p:nvGrpSpPr>
          <p:grpSpPr>
            <a:xfrm>
              <a:off x="-27384" y="1890589"/>
              <a:ext cx="6805405" cy="2846387"/>
              <a:chOff x="7971" y="1012827"/>
              <a:chExt cx="6805405" cy="2846387"/>
            </a:xfrm>
          </p:grpSpPr>
          <p:pic>
            <p:nvPicPr>
              <p:cNvPr id="6146" name="Picture 3">
                <a:extLst>
                  <a:ext uri="{FF2B5EF4-FFF2-40B4-BE49-F238E27FC236}">
                    <a16:creationId xmlns:a16="http://schemas.microsoft.com/office/drawing/2014/main" id="{E460EBA1-6E38-1E07-0C00-34F2BF7E71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9000" y="3522663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47" name="Picture 17">
                <a:extLst>
                  <a:ext uri="{FF2B5EF4-FFF2-40B4-BE49-F238E27FC236}">
                    <a16:creationId xmlns:a16="http://schemas.microsoft.com/office/drawing/2014/main" id="{82081BEA-397A-2A89-7A7B-8BF6C9049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3775" y="3744913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10" name="Oval 22">
                <a:extLst>
                  <a:ext uri="{FF2B5EF4-FFF2-40B4-BE49-F238E27FC236}">
                    <a16:creationId xmlns:a16="http://schemas.microsoft.com/office/drawing/2014/main" id="{554F2405-3CD6-0BFE-ADCC-1571AFEC3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052" y="1627731"/>
                <a:ext cx="3749324" cy="2231483"/>
              </a:xfrm>
              <a:prstGeom prst="ellipse">
                <a:avLst/>
              </a:prstGeom>
              <a:solidFill>
                <a:srgbClr val="99FFCC"/>
              </a:solidFill>
              <a:ln>
                <a:noFill/>
              </a:ln>
            </p:spPr>
            <p:txBody>
              <a:bodyPr wrap="none" rtlCol="0" anchor="ctr">
                <a:no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[Productos lácteos]</a:t>
                </a:r>
                <a:endParaRPr lang="en-US" altLang="ja-JP" sz="1600" b="1" dirty="0">
                  <a:latin typeface="Helvetica" pitchFamily="2" charset="0"/>
                  <a:ea typeface="HG丸ｺﾞｼｯｸM-PRO" panose="020F0600000000000000" pitchFamily="50" charset="-128"/>
                </a:endParaRP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Principalmente ricos en</a:t>
                </a:r>
                <a:r>
                  <a:rPr lang="ja-JP" altLang="es-419" sz="1600" b="1">
                    <a:latin typeface="Helvetica" pitchFamily="2" charset="0"/>
                    <a:ea typeface="HG丸ｺﾞｼｯｸM-PRO" panose="020F0600000000000000" pitchFamily="50" charset="-128"/>
                  </a:rPr>
                  <a:t> </a:t>
                </a:r>
                <a:endParaRPr lang="en-US" altLang="ja-JP" sz="1600" b="1" dirty="0">
                  <a:latin typeface="Helvetica" pitchFamily="2" charset="0"/>
                  <a:ea typeface="HG丸ｺﾞｼｯｸM-PRO" panose="020F0600000000000000" pitchFamily="50" charset="-128"/>
                </a:endParaRP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solidFill>
                      <a:srgbClr val="FF0000"/>
                    </a:solidFill>
                    <a:latin typeface="Helvetica" pitchFamily="2" charset="0"/>
                    <a:ea typeface="HG丸ｺﾞｼｯｸM-PRO" panose="020F0600000000000000" pitchFamily="50" charset="-128"/>
                  </a:rPr>
                  <a:t>proteínas</a:t>
                </a: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 y </a:t>
                </a:r>
                <a:r>
                  <a:rPr lang="es" sz="1600" b="1" dirty="0">
                    <a:solidFill>
                      <a:srgbClr val="FF0000"/>
                    </a:solidFill>
                    <a:latin typeface="Helvetica" pitchFamily="2" charset="0"/>
                    <a:ea typeface="HG丸ｺﾞｼｯｸM-PRO" panose="020F0600000000000000" pitchFamily="50" charset="-128"/>
                  </a:rPr>
                  <a:t>grasas</a:t>
                </a: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.</a:t>
                </a:r>
                <a:endParaRPr lang="en-US" altLang="ja-JP" sz="1600" b="1" dirty="0">
                  <a:latin typeface="Helvetica" pitchFamily="2" charset="0"/>
                  <a:ea typeface="HG丸ｺﾞｼｯｸM-PRO" panose="020F0600000000000000" pitchFamily="50" charset="-128"/>
                </a:endParaRP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 Un vaso de leche o </a:t>
                </a: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un yogur al día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【乳製品】</a:t>
                </a:r>
                <a:endParaRPr lang="en-U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主に</a:t>
                </a:r>
                <a:r>
                  <a:rPr lang="es" altLang="ja-JP" sz="1000" dirty="0">
                    <a:solidFill>
                      <a:srgbClr val="FF0000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たんぱく質</a:t>
                </a: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と</a:t>
                </a:r>
                <a:r>
                  <a:rPr lang="es" altLang="ja-JP" sz="1000" dirty="0">
                    <a:solidFill>
                      <a:srgbClr val="FF0000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脂質</a:t>
                </a: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を多く含む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１日に牛乳コップ１杯かヨーグルト１ヶ</a:t>
                </a:r>
                <a:endParaRPr lang="en-U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  <p:pic>
            <p:nvPicPr>
              <p:cNvPr id="6152" name="Picture 18">
                <a:extLst>
                  <a:ext uri="{FF2B5EF4-FFF2-40B4-BE49-F238E27FC236}">
                    <a16:creationId xmlns:a16="http://schemas.microsoft.com/office/drawing/2014/main" id="{D9A573BF-009A-0B55-34DB-2D520D003D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7888" y="1811339"/>
                <a:ext cx="447675" cy="828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53" name="Picture 24">
                <a:extLst>
                  <a:ext uri="{FF2B5EF4-FFF2-40B4-BE49-F238E27FC236}">
                    <a16:creationId xmlns:a16="http://schemas.microsoft.com/office/drawing/2014/main" id="{BB603D23-FCE5-F094-054D-00544CCD42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1741" y="1421444"/>
                <a:ext cx="509587" cy="509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13" name="Oval 21">
                <a:extLst>
                  <a:ext uri="{FF2B5EF4-FFF2-40B4-BE49-F238E27FC236}">
                    <a16:creationId xmlns:a16="http://schemas.microsoft.com/office/drawing/2014/main" id="{8CC44085-9DA7-B2FF-89B2-3B7F03469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4493" y="2255043"/>
                <a:ext cx="2222499" cy="1584325"/>
              </a:xfrm>
              <a:prstGeom prst="ellipse">
                <a:avLst/>
              </a:prstGeom>
              <a:solidFill>
                <a:srgbClr val="99FF66"/>
              </a:solidFill>
              <a:ln>
                <a:noFill/>
              </a:ln>
            </p:spPr>
            <p:txBody>
              <a:bodyPr wrap="none" rtlCol="0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[Frutas]</a:t>
                </a: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Principalmente ricos </a:t>
                </a:r>
              </a:p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s" sz="1600" b="1" dirty="0">
                    <a:latin typeface="Helvetica" pitchFamily="2" charset="0"/>
                    <a:ea typeface="HG丸ｺﾞｼｯｸM-PRO" panose="020F0600000000000000" pitchFamily="50" charset="-128"/>
                  </a:rPr>
                  <a:t>en </a:t>
                </a:r>
                <a:r>
                  <a:rPr lang="es" sz="1600" b="1" dirty="0">
                    <a:solidFill>
                      <a:srgbClr val="FF0000"/>
                    </a:solidFill>
                    <a:latin typeface="Helvetica" pitchFamily="2" charset="0"/>
                    <a:ea typeface="HG丸ｺﾞｼｯｸM-PRO" panose="020F0600000000000000" pitchFamily="50" charset="-128"/>
                  </a:rPr>
                  <a:t>carbohidratos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【果物】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  <a:defRPr/>
                </a:pP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主に</a:t>
                </a:r>
                <a:r>
                  <a:rPr lang="es" altLang="ja-JP" sz="1000" dirty="0">
                    <a:solidFill>
                      <a:srgbClr val="FF0000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糖質</a:t>
                </a:r>
                <a:r>
                  <a:rPr lang="e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を多く含む</a:t>
                </a:r>
                <a:endParaRPr lang="ja-JP" altLang="ja-JP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  <p:pic>
            <p:nvPicPr>
              <p:cNvPr id="6155" name="Picture 10">
                <a:extLst>
                  <a:ext uri="{FF2B5EF4-FFF2-40B4-BE49-F238E27FC236}">
                    <a16:creationId xmlns:a16="http://schemas.microsoft.com/office/drawing/2014/main" id="{BAD6C139-04E3-B6F5-F1EA-60F3AF29F0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7143" y="1916114"/>
                <a:ext cx="481012" cy="4778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58" name="Picture 11">
                <a:extLst>
                  <a:ext uri="{FF2B5EF4-FFF2-40B4-BE49-F238E27FC236}">
                    <a16:creationId xmlns:a16="http://schemas.microsoft.com/office/drawing/2014/main" id="{1D3BB365-6E81-BC5B-9C89-9E79EAD73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77618" y="2066130"/>
                <a:ext cx="708025" cy="615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18" name="左中かっこ 4">
                <a:extLst>
                  <a:ext uri="{FF2B5EF4-FFF2-40B4-BE49-F238E27FC236}">
                    <a16:creationId xmlns:a16="http://schemas.microsoft.com/office/drawing/2014/main" id="{BE8B0662-53AB-BF7E-3C1D-B7797C617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05" y="1012827"/>
                <a:ext cx="401414" cy="2846387"/>
              </a:xfrm>
              <a:prstGeom prst="leftBrace">
                <a:avLst>
                  <a:gd name="adj1" fmla="val 0"/>
                  <a:gd name="adj2" fmla="val 44207"/>
                </a:avLst>
              </a:prstGeom>
              <a:noFill/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rtlCol="0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ja-JP" altLang="en-US" sz="2400">
                  <a:latin typeface="+mj-lt"/>
                </a:endParaRPr>
              </a:p>
            </p:txBody>
          </p:sp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EEC8BD18-B459-495D-BAF7-CF7186A51ED8}"/>
                  </a:ext>
                </a:extLst>
              </p:cNvPr>
              <p:cNvGrpSpPr/>
              <p:nvPr/>
            </p:nvGrpSpPr>
            <p:grpSpPr>
              <a:xfrm>
                <a:off x="7971" y="1141951"/>
                <a:ext cx="1724139" cy="850900"/>
                <a:chOff x="-1902927" y="2571601"/>
                <a:chExt cx="1724139" cy="850900"/>
              </a:xfrm>
            </p:grpSpPr>
            <p:sp>
              <p:nvSpPr>
                <p:cNvPr id="28" name="AutoShape 27">
                  <a:extLst>
                    <a:ext uri="{FF2B5EF4-FFF2-40B4-BE49-F238E27FC236}">
                      <a16:creationId xmlns:a16="http://schemas.microsoft.com/office/drawing/2014/main" id="{7664D18C-285A-F5EA-718E-7DBD832DB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-1473830" y="2199467"/>
                  <a:ext cx="850900" cy="1595168"/>
                </a:xfrm>
                <a:prstGeom prst="round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ea typeface="ＭＳ Ｐゴシック" charset="-128"/>
                    </a:defRPr>
                  </a:lvl9pPr>
                </a:lstStyle>
                <a:p>
                  <a:pPr algn="ctr" rtl="0"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endParaRPr lang="en-US" altLang="ja-JP" sz="1400" b="1" dirty="0">
                    <a:latin typeface="+mj-lt"/>
                    <a:ea typeface="HG丸ｺﾞｼｯｸM-PRO" pitchFamily="50" charset="-128"/>
                  </a:endParaRPr>
                </a:p>
              </p:txBody>
            </p:sp>
            <p:sp>
              <p:nvSpPr>
                <p:cNvPr id="2" name="テキスト ボックス 1">
                  <a:extLst>
                    <a:ext uri="{FF2B5EF4-FFF2-40B4-BE49-F238E27FC236}">
                      <a16:creationId xmlns:a16="http://schemas.microsoft.com/office/drawing/2014/main" id="{EA4E07FE-7D04-49B5-43AA-3D04BA011F61}"/>
                    </a:ext>
                  </a:extLst>
                </p:cNvPr>
                <p:cNvSpPr txBox="1"/>
                <p:nvPr/>
              </p:nvSpPr>
              <p:spPr>
                <a:xfrm>
                  <a:off x="-1902927" y="2672989"/>
                  <a:ext cx="1724139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0" eaLnBrk="1" hangingPunct="1">
                    <a:defRPr/>
                  </a:pPr>
                  <a:r>
                    <a:rPr lang="es" sz="1600" b="1" dirty="0">
                      <a:latin typeface="Helvetica" pitchFamily="2" charset="0"/>
                      <a:ea typeface="HG丸ｺﾞｼｯｸM-PRO" pitchFamily="50" charset="-128"/>
                    </a:rPr>
                    <a:t>Consumir una vez al día</a:t>
                  </a:r>
                </a:p>
                <a:p>
                  <a:pPr algn="ctr" eaLnBrk="1" hangingPunct="1">
                    <a:defRPr/>
                  </a:pPr>
                  <a:r>
                    <a:rPr lang="es" altLang="ja-JP" sz="10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１日に１回とる</a:t>
                  </a:r>
                  <a:endParaRPr lang="en-US" altLang="ja-JP" sz="10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</p:grpSp>
        </p:grpSp>
        <p:sp>
          <p:nvSpPr>
            <p:cNvPr id="4115" name="AutoShape 31">
              <a:extLst>
                <a:ext uri="{FF2B5EF4-FFF2-40B4-BE49-F238E27FC236}">
                  <a16:creationId xmlns:a16="http://schemas.microsoft.com/office/drawing/2014/main" id="{5E4962ED-DF7C-99A8-1586-6C66835FD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303" y="1537858"/>
              <a:ext cx="2766866" cy="738664"/>
            </a:xfrm>
            <a:prstGeom prst="wedgeRectCallout">
              <a:avLst>
                <a:gd name="adj1" fmla="val -33019"/>
                <a:gd name="adj2" fmla="val 18094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rtl="0" eaLnBrk="1" hangingPunct="1">
                <a:spcBef>
                  <a:spcPct val="0"/>
                </a:spcBef>
                <a:buFontTx/>
                <a:buNone/>
                <a:defRPr/>
              </a:pPr>
              <a:endParaRPr lang="ja-JP" altLang="en-US" sz="1200" b="1">
                <a:latin typeface="+mj-lt"/>
                <a:ea typeface="HG丸ｺﾞｼｯｸM-PRO" panose="020F0600000000000000" pitchFamily="50" charset="-128"/>
              </a:endParaRPr>
            </a:p>
          </p:txBody>
        </p:sp>
        <p:sp>
          <p:nvSpPr>
            <p:cNvPr id="4116" name="AutoShape 31">
              <a:extLst>
                <a:ext uri="{FF2B5EF4-FFF2-40B4-BE49-F238E27FC236}">
                  <a16:creationId xmlns:a16="http://schemas.microsoft.com/office/drawing/2014/main" id="{3F1EB186-8720-4D99-7DD5-43FB63105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294" y="1060076"/>
              <a:ext cx="3305448" cy="1216445"/>
            </a:xfrm>
            <a:prstGeom prst="wedgeRectCallout">
              <a:avLst>
                <a:gd name="adj1" fmla="val 37513"/>
                <a:gd name="adj2" fmla="val 8167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rtl="0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s" sz="1600" b="1" dirty="0">
                  <a:latin typeface="Helvetica" pitchFamily="2" charset="0"/>
                  <a:ea typeface="HG丸ｺﾞｼｯｸM-PRO" panose="020F0600000000000000" pitchFamily="50" charset="-128"/>
                </a:rPr>
                <a:t>¡La fruta y los productos lácteos pueden utilizarse como tentempiés!</a:t>
              </a:r>
            </a:p>
            <a:p>
              <a:pPr eaLnBrk="1" hangingPunct="1">
                <a:spcBef>
                  <a:spcPct val="0"/>
                </a:spcBef>
                <a:buNone/>
                <a:defRPr/>
              </a:pP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果物や乳製品は間食に利用するのもよいでしょう！</a:t>
              </a:r>
            </a:p>
          </p:txBody>
        </p:sp>
      </p:grp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CB48A885-8344-32D7-385B-A49FF63B02AC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DC83819F-2FEA-D1F9-564E-4CF5880F6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7" name="Rectangle 15">
            <a:extLst>
              <a:ext uri="{FF2B5EF4-FFF2-40B4-BE49-F238E27FC236}">
                <a16:creationId xmlns:a16="http://schemas.microsoft.com/office/drawing/2014/main" id="{5108F021-3A82-708F-027B-F143963F4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48" y="964862"/>
            <a:ext cx="6162750" cy="3124042"/>
          </a:xfrm>
          <a:prstGeom prst="rect">
            <a:avLst/>
          </a:prstGeom>
          <a:noFill/>
          <a:ln>
            <a:noFill/>
          </a:ln>
        </p:spPr>
        <p:txBody>
          <a:bodyPr rtlCol="0" anchor="t" anchorCtr="0">
            <a:no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1.Solo tomar 1 tazón al día de sopa de miso y otras sopas, agregando muchos ingredientes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みそ汁、スープ類は具をたくさん入れて、1日1杯にする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s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2. Si son fideos en sopa, no beber la sopa　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めん類のつゆは、飲まずに残す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endParaRPr lang="ja-JP" altLang="en-US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3. Tomar solo un plato pequeño de encurtidos al día, sin agregar salsa de soja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漬け物は小皿に１日１皿にし、醤油はかけない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4. Servir la salsa de soja en un platito aparte para aderezar cada bocado y no verterlo sobre la comida.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醤油はかけるより、皿に出してつけるようにしましょう</a:t>
            </a:r>
          </a:p>
          <a:p>
            <a:pPr marL="176213" indent="-176213">
              <a:spcBef>
                <a:spcPct val="0"/>
              </a:spcBef>
              <a:buNone/>
              <a:defRPr/>
            </a:pPr>
            <a:endParaRPr lang="ja-JP" altLang="en-US" sz="2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5. Conocer los que tienen mucho contenido de sal y cuidar en la cantidad y frecuencia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ja-JP" altLang="en-US" sz="10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altLang="ja-JP" sz="10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塩分の多いものを知って、量や回数に気をつけましょう</a:t>
            </a:r>
            <a:endParaRPr lang="ja-JP" altLang="en-US" sz="100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54DA4C7C-6838-5DF8-EC53-1F04851C2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7" y="5175726"/>
            <a:ext cx="6427042" cy="431377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・Utilizar la acidez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酸味を使う</a:t>
            </a:r>
          </a:p>
          <a:p>
            <a:pPr>
              <a:spcBef>
                <a:spcPct val="0"/>
              </a:spcBef>
              <a:buNone/>
              <a:defRPr/>
            </a:pPr>
            <a:endParaRPr lang="en-US" altLang="ja-JP" sz="3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Vinagre, limón, cítricos como yuzu, sudachi, kabosu, y otros ingredientes </a:t>
            </a: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ácidos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酢､レモン､ゆず､すだち､かぼすなど</a:t>
            </a:r>
            <a:endParaRPr lang="en-US" altLang="ja-JP" sz="10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ja-JP" altLang="ja-JP" sz="10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・Utilizar especias y verduras aromáticas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香辛料､香味野菜を使う</a:t>
            </a:r>
            <a:r>
              <a:rPr lang="es" altLang="ja-JP" sz="10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None/>
              <a:defRPr/>
            </a:pPr>
            <a:endParaRPr lang="es" sz="3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Pimienta, curry en polvo, mostaza karashi, wasabi, etc.　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コショウ､カレー粉､辛子､わさび､唐辛子など　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Shiso, jengibre, ajo, cebolleta, jengibre japonés, trébol de agua, sésamo, </a:t>
            </a:r>
            <a:b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algas nori, etc.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しそ､生姜､にんにく､ねぎ､みょうが､みつば､ごま､のりなど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en-US" altLang="ja-JP" sz="10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・Utilizar caldos dashi y sabores umami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だし､うまみ味を使う</a:t>
            </a:r>
          </a:p>
          <a:p>
            <a:pPr>
              <a:spcBef>
                <a:spcPct val="0"/>
              </a:spcBef>
              <a:buNone/>
              <a:defRPr/>
            </a:pPr>
            <a:endParaRPr lang="en-US" altLang="ja-JP" sz="3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Tiras de bonito seco, algas kombu, sardinas secas, setas, etc.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かつお節、昆布、煮干、きのこ類など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Tenga en cuenta que los caldos granulados disponibles en el mercado</a:t>
            </a: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contienen sal</a:t>
            </a:r>
          </a:p>
          <a:p>
            <a:pPr>
              <a:spcBef>
                <a:spcPct val="0"/>
              </a:spcBef>
              <a:buNone/>
              <a:tabLst>
                <a:tab pos="177800" algn="l"/>
              </a:tabLst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市販の顆粒だしは塩分があるので注意</a:t>
            </a:r>
            <a:r>
              <a:rPr lang="e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	</a:t>
            </a:r>
            <a:endParaRPr lang="en-US" altLang="ja-JP" sz="14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8197" name="図 2">
            <a:extLst>
              <a:ext uri="{FF2B5EF4-FFF2-40B4-BE49-F238E27FC236}">
                <a16:creationId xmlns:a16="http://schemas.microsoft.com/office/drawing/2014/main" id="{38BDDE76-FE61-5B2E-A191-7C40658C5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04" y="4731122"/>
            <a:ext cx="3127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図 3">
            <a:extLst>
              <a:ext uri="{FF2B5EF4-FFF2-40B4-BE49-F238E27FC236}">
                <a16:creationId xmlns:a16="http://schemas.microsoft.com/office/drawing/2014/main" id="{C881E77B-B841-C12E-1CF0-475336414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0431">
            <a:off x="6247770" y="6165882"/>
            <a:ext cx="342958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8545B1AE-395A-C927-E814-F39784BEA78B}"/>
              </a:ext>
            </a:extLst>
          </p:cNvPr>
          <p:cNvSpPr txBox="1">
            <a:spLocks/>
          </p:cNvSpPr>
          <p:nvPr/>
        </p:nvSpPr>
        <p:spPr>
          <a:xfrm>
            <a:off x="44624" y="368250"/>
            <a:ext cx="5759450" cy="552302"/>
          </a:xfrm>
          <a:prstGeom prst="rect">
            <a:avLst/>
          </a:prstGeom>
          <a:noFill/>
        </p:spPr>
        <p:txBody>
          <a:bodyPr rtlCol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rtl="0" eaLnBrk="1" hangingPunct="1">
              <a:defRPr/>
            </a:pPr>
            <a:r>
              <a:rPr lang="es" sz="1800" b="1" kern="0" dirty="0">
                <a:solidFill>
                  <a:srgbClr val="4E81BD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1800" b="1" dirty="0">
                <a:latin typeface="Helvetica" pitchFamily="2" charset="0"/>
                <a:ea typeface="HG丸ｺﾞｼｯｸM-PRO" panose="020F0600000000000000" pitchFamily="50" charset="-128"/>
              </a:rPr>
              <a:t>Métodos para reducir la sal</a:t>
            </a:r>
          </a:p>
          <a:p>
            <a:pPr algn="l" eaLnBrk="1" hangingPunct="1"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減塩の方法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360A57B0-6E91-F674-285A-32C991539274}"/>
              </a:ext>
            </a:extLst>
          </p:cNvPr>
          <p:cNvSpPr txBox="1">
            <a:spLocks/>
          </p:cNvSpPr>
          <p:nvPr/>
        </p:nvSpPr>
        <p:spPr>
          <a:xfrm>
            <a:off x="44624" y="4580851"/>
            <a:ext cx="6162750" cy="588173"/>
          </a:xfrm>
          <a:prstGeom prst="rect">
            <a:avLst/>
          </a:prstGeom>
          <a:noFill/>
        </p:spPr>
        <p:txBody>
          <a:bodyPr rtlCol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 algn="l" rtl="0">
              <a:defRPr/>
            </a:pPr>
            <a:r>
              <a:rPr lang="es" sz="1800" b="1" kern="0" dirty="0">
                <a:solidFill>
                  <a:srgbClr val="4E81BD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1800" b="1" kern="0" dirty="0">
                <a:solidFill>
                  <a:schemeClr val="tx1"/>
                </a:solidFill>
                <a:latin typeface="Helvetica" pitchFamily="2" charset="0"/>
                <a:ea typeface="HG丸ｺﾞｼｯｸM-PRO" panose="020F0600000000000000" pitchFamily="50" charset="-128"/>
              </a:rPr>
              <a:t>Métodos para comer sabroso aun reduciendo la sal</a:t>
            </a:r>
          </a:p>
          <a:p>
            <a:pPr algn="l">
              <a:defRPr/>
            </a:pPr>
            <a:r>
              <a:rPr lang="ja-JP" altLang="en-US" sz="1000" kern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kern="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塩を減らしても美味しく食べる方法</a:t>
            </a:r>
            <a:endParaRPr lang="en-US" altLang="ja-JP" sz="1000" kern="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96A345E-4697-C4C1-6F68-DC45BB794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A7D0E8-4EA8-CEA6-0B07-8ABD06D309AF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6C6A33A7-FF45-B5C2-7C34-DF6E36954B93}"/>
              </a:ext>
            </a:extLst>
          </p:cNvPr>
          <p:cNvSpPr txBox="1">
            <a:spLocks/>
          </p:cNvSpPr>
          <p:nvPr/>
        </p:nvSpPr>
        <p:spPr>
          <a:xfrm>
            <a:off x="1724139" y="9569200"/>
            <a:ext cx="3577069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4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nutricional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糖尿病の食事療法</a:t>
            </a:r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017C20AC-AD1D-99FC-F15C-D5B5D2F53D29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>
            <a:extLst>
              <a:ext uri="{FF2B5EF4-FFF2-40B4-BE49-F238E27FC236}">
                <a16:creationId xmlns:a16="http://schemas.microsoft.com/office/drawing/2014/main" id="{7CFBB90F-9508-CFE3-FBE2-929744FA7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28575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  <a:defRPr/>
            </a:pPr>
            <a:endParaRPr lang="ja-JP" altLang="en-US" sz="1800">
              <a:latin typeface="+mj-lt"/>
            </a:endParaRPr>
          </a:p>
        </p:txBody>
      </p:sp>
      <p:sp>
        <p:nvSpPr>
          <p:cNvPr id="6149" name="Rectangle 15">
            <a:extLst>
              <a:ext uri="{FF2B5EF4-FFF2-40B4-BE49-F238E27FC236}">
                <a16:creationId xmlns:a16="http://schemas.microsoft.com/office/drawing/2014/main" id="{4E37A40B-F849-722D-B3E4-9DF83ED21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640" y="622718"/>
            <a:ext cx="6594746" cy="7248138"/>
          </a:xfrm>
          <a:prstGeom prst="rect">
            <a:avLst/>
          </a:prstGeom>
          <a:noFill/>
          <a:ln>
            <a:noFill/>
          </a:ln>
        </p:spPr>
        <p:txBody>
          <a:bodyPr rtlCol="0" anchor="t" anchorCtr="0">
            <a:no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s" altLang="ja-JP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es-AR" sz="1600" b="1" dirty="0">
                <a:solidFill>
                  <a:schemeClr val="accent2"/>
                </a:solidFill>
                <a:latin typeface="Helvetica" pitchFamily="2" charset="0"/>
              </a:rPr>
              <a:t>Utilizar salsa de soja </a:t>
            </a:r>
            <a:r>
              <a:rPr lang="es-AR" sz="1600" b="1" dirty="0" err="1">
                <a:solidFill>
                  <a:schemeClr val="accent2"/>
                </a:solidFill>
                <a:latin typeface="Helvetica" pitchFamily="2" charset="0"/>
              </a:rPr>
              <a:t>dashiwari</a:t>
            </a:r>
            <a:endParaRPr lang="es-AR" sz="1600" b="1" dirty="0">
              <a:solidFill>
                <a:schemeClr val="accent2"/>
              </a:solidFill>
              <a:latin typeface="Helvetica" pitchFamily="2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だし割じょうゆを使う</a:t>
            </a:r>
          </a:p>
          <a:p>
            <a:pPr>
              <a:spcBef>
                <a:spcPct val="0"/>
              </a:spcBef>
              <a:buNone/>
              <a:defRPr/>
            </a:pPr>
            <a:endParaRPr lang="ja-JP" altLang="en-US" sz="3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Uso de la salsa de soja dashiwari (salsa de soja 2:caldo dashi 1) o salsa </a:t>
            </a: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 soja avinagrada </a:t>
            </a:r>
          </a:p>
          <a:p>
            <a:pPr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だし割り醤油(醤油2:だし汁1)や酢醤油の利用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en-US" altLang="ja-JP" sz="1000" b="1" dirty="0">
              <a:solidFill>
                <a:schemeClr val="accent2"/>
              </a:solidFill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・Aplicar trucos de cocina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調理の仕方を工夫する</a:t>
            </a:r>
          </a:p>
          <a:p>
            <a:pPr>
              <a:spcBef>
                <a:spcPct val="0"/>
              </a:spcBef>
              <a:buNone/>
              <a:defRPr/>
            </a:pPr>
            <a:endParaRPr lang="es" sz="300" b="1" dirty="0">
              <a:solidFill>
                <a:schemeClr val="accent2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Utilizar el aroma del tostado y del aceite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焼き目や油の風味を利用する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ja-JP" altLang="en-U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Sazonar la superficie al final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最後に表面に味をつける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ja-JP" altLang="en-US" sz="10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・Usar ingredientes frescos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新鮮な材料を使う</a:t>
            </a:r>
          </a:p>
          <a:p>
            <a:pPr>
              <a:spcBef>
                <a:spcPct val="0"/>
              </a:spcBef>
              <a:buNone/>
              <a:defRPr/>
            </a:pPr>
            <a:endParaRPr lang="es" sz="300" b="1" dirty="0">
              <a:solidFill>
                <a:schemeClr val="accent2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182563" indent="-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Aprovecha el sabor natural de ingredientes como el pescado, el marisco y las verduras</a:t>
            </a:r>
          </a:p>
          <a:p>
            <a:pPr marL="182563" indent="-182563">
              <a:spcBef>
                <a:spcPct val="0"/>
              </a:spcBef>
              <a:buNone/>
              <a:tabLst>
                <a:tab pos="176213" algn="l"/>
              </a:tabLst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魚介類・野菜など素材の持ち味を生かす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en-US" altLang="ja-JP" sz="10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・Condimentar bien uno de los platos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一品に重点をおいて味付けする</a:t>
            </a:r>
          </a:p>
          <a:p>
            <a:pPr>
              <a:spcBef>
                <a:spcPct val="0"/>
              </a:spcBef>
              <a:buNone/>
              <a:defRPr/>
            </a:pPr>
            <a:endParaRPr lang="es" altLang="ja-JP" sz="300" b="1" dirty="0">
              <a:solidFill>
                <a:schemeClr val="accent2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Cuando note que falta sabor en general, sazone bien una de las guarniciones.</a:t>
            </a:r>
            <a:endParaRPr lang="en-US" sz="14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もの足りない時はおかずのひとつだけをしっかり味付しましょう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endParaRPr lang="en-US" altLang="ja-JP" sz="10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>
              <a:spcBef>
                <a:spcPct val="0"/>
              </a:spcBef>
              <a:buFontTx/>
              <a:buNone/>
              <a:defRPr/>
            </a:pPr>
            <a:r>
              <a:rPr lang="es" sz="1600" b="1" dirty="0">
                <a:solidFill>
                  <a:schemeClr val="accent2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・Comer a la temperatura adecuada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 b="1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b="1" dirty="0">
                <a:solidFill>
                  <a:schemeClr val="accent2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いい温度で食べる</a:t>
            </a:r>
          </a:p>
          <a:p>
            <a:pPr>
              <a:spcBef>
                <a:spcPct val="0"/>
              </a:spcBef>
              <a:buNone/>
              <a:defRPr/>
            </a:pPr>
            <a:endParaRPr lang="es" altLang="ja-JP" sz="300" b="1" dirty="0">
              <a:solidFill>
                <a:schemeClr val="accent2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satisfacción es mayor si come la comida caliente cuando está bien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4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4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caliente y la comida fría cuando está bien fría</a:t>
            </a:r>
            <a:endParaRPr lang="en-US" sz="14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温かい料理は温かいうちに、冷たい料理は冷たいうちに食べると満足します</a:t>
            </a:r>
            <a:endParaRPr lang="ja-JP" altLang="ja-JP" sz="1000" b="1">
              <a:solidFill>
                <a:schemeClr val="accent2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0248" name="図 1">
            <a:extLst>
              <a:ext uri="{FF2B5EF4-FFF2-40B4-BE49-F238E27FC236}">
                <a16:creationId xmlns:a16="http://schemas.microsoft.com/office/drawing/2014/main" id="{B3A1CB9F-800E-917E-E5A5-2A8007DC7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9562" flipH="1">
            <a:off x="6022015" y="1612869"/>
            <a:ext cx="33972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38ACB94-9EBA-A394-FCB7-ECB603EEC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661CE3-FBA5-51A1-0290-0FEC1D7F042B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4FEE6EC4-D4F8-0E8C-3315-0DD7E299D873}"/>
              </a:ext>
            </a:extLst>
          </p:cNvPr>
          <p:cNvSpPr txBox="1">
            <a:spLocks/>
          </p:cNvSpPr>
          <p:nvPr/>
        </p:nvSpPr>
        <p:spPr>
          <a:xfrm>
            <a:off x="1724139" y="9569200"/>
            <a:ext cx="3577069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4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nutricional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糖尿病の食事療法</a:t>
            </a:r>
          </a:p>
        </p:txBody>
      </p:sp>
      <p:sp>
        <p:nvSpPr>
          <p:cNvPr id="4" name="スライド番号プレースホルダー 1">
            <a:extLst>
              <a:ext uri="{FF2B5EF4-FFF2-40B4-BE49-F238E27FC236}">
                <a16:creationId xmlns:a16="http://schemas.microsoft.com/office/drawing/2014/main" id="{546D02D5-3C45-B854-18E8-A6E0406B6145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7EBFA8-4038-424D-B5B0-A214818D05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B50556-1EFF-4611-AF2D-FBD74C4EAC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22782C-1E79-42A1-9601-EA786C715A55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5c054a63-b167-4c04-b5d0-d411ebb564cb"/>
    <ds:schemaRef ds:uri="http://schemas.openxmlformats.org/package/2006/metadata/core-properties"/>
    <ds:schemaRef ds:uri="2cbc4e30-bd4c-493e-9827-f761ae7f285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Microsoft Macintosh PowerPoint</Application>
  <PresentationFormat>A4 210 x 297 mm</PresentationFormat>
  <Paragraphs>151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Hiragino Kaku Gothic Pro W3</vt:lpstr>
      <vt:lpstr>Calibri</vt:lpstr>
      <vt:lpstr>Helvetica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2023-02-08T05:04:49Z</dcterms:created>
  <dcterms:modified xsi:type="dcterms:W3CDTF">2025-09-17T02:18:15Z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