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9"/>
  </p:notesMasterIdLst>
  <p:sldIdLst>
    <p:sldId id="265" r:id="rId5"/>
    <p:sldId id="268" r:id="rId6"/>
    <p:sldId id="267" r:id="rId7"/>
    <p:sldId id="269" r:id="rId8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8" name="作成者" initials="A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  <a:srgbClr val="FFFFFF"/>
    <a:srgbClr val="FF40FF"/>
    <a:srgbClr val="0000FF"/>
    <a:srgbClr val="FF0066"/>
    <a:srgbClr val="FFFFCC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160AF3-92B8-5848-8A9C-F7CAE30B4704}" v="84" dt="2025-10-07T08:07:06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745"/>
  </p:normalViewPr>
  <p:slideViewPr>
    <p:cSldViewPr>
      <p:cViewPr>
        <p:scale>
          <a:sx n="137" d="100"/>
          <a:sy n="137" d="100"/>
        </p:scale>
        <p:origin x="584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E8BA710D-E854-2640-84D3-7C999F0E5465}"/>
    <pc:docChg chg="modSld">
      <pc:chgData name="稲垣 典子" userId="75e47cb5-aee2-4599-8dc9-4d0088e0ed8e" providerId="ADAL" clId="{E8BA710D-E854-2640-84D3-7C999F0E5465}" dt="2024-09-02T01:43:04.793" v="0" actId="13926"/>
      <pc:docMkLst>
        <pc:docMk/>
      </pc:docMkLst>
      <pc:sldChg chg="modSp mod">
        <pc:chgData name="稲垣 典子" userId="75e47cb5-aee2-4599-8dc9-4d0088e0ed8e" providerId="ADAL" clId="{E8BA710D-E854-2640-84D3-7C999F0E5465}" dt="2024-09-02T01:43:04.793" v="0" actId="13926"/>
        <pc:sldMkLst>
          <pc:docMk/>
          <pc:sldMk cId="3584976024" sldId="267"/>
        </pc:sldMkLst>
      </pc:sldChg>
    </pc:docChg>
  </pc:docChgLst>
  <pc:docChgLst>
    <pc:chgData name="稲垣 典子" userId="75e47cb5-aee2-4599-8dc9-4d0088e0ed8e" providerId="ADAL" clId="{969CCDE7-07FA-544A-94BB-297DD54908B4}"/>
    <pc:docChg chg="undo custSel modSld modMainMaster modNotesMaster">
      <pc:chgData name="稲垣 典子" userId="75e47cb5-aee2-4599-8dc9-4d0088e0ed8e" providerId="ADAL" clId="{969CCDE7-07FA-544A-94BB-297DD54908B4}" dt="2025-10-07T08:07:09.631" v="1420"/>
      <pc:docMkLst>
        <pc:docMk/>
      </pc:docMkLst>
      <pc:sldChg chg="addSp delSp modSp mod modNotes">
        <pc:chgData name="稲垣 典子" userId="75e47cb5-aee2-4599-8dc9-4d0088e0ed8e" providerId="ADAL" clId="{969CCDE7-07FA-544A-94BB-297DD54908B4}" dt="2025-10-07T08:07:09.631" v="1420"/>
        <pc:sldMkLst>
          <pc:docMk/>
          <pc:sldMk cId="3219900359" sldId="265"/>
        </pc:sldMkLst>
        <pc:spChg chg="add del mod">
          <ac:chgData name="稲垣 典子" userId="75e47cb5-aee2-4599-8dc9-4d0088e0ed8e" providerId="ADAL" clId="{969CCDE7-07FA-544A-94BB-297DD54908B4}" dt="2025-10-07T08:07:09.631" v="1420"/>
          <ac:spMkLst>
            <pc:docMk/>
            <pc:sldMk cId="3219900359" sldId="265"/>
            <ac:spMk id="2" creationId="{C1C60004-1A7B-3766-25FB-868F70CDAEA7}"/>
          </ac:spMkLst>
        </pc:spChg>
        <pc:spChg chg="mod">
          <ac:chgData name="稲垣 典子" userId="75e47cb5-aee2-4599-8dc9-4d0088e0ed8e" providerId="ADAL" clId="{969CCDE7-07FA-544A-94BB-297DD54908B4}" dt="2025-09-17T02:54:27.599" v="344" actId="20577"/>
          <ac:spMkLst>
            <pc:docMk/>
            <pc:sldMk cId="3219900359" sldId="265"/>
            <ac:spMk id="5" creationId="{971E09D2-1CAC-A346-A153-05AAD4E14F3D}"/>
          </ac:spMkLst>
        </pc:spChg>
        <pc:spChg chg="mod">
          <ac:chgData name="稲垣 典子" userId="75e47cb5-aee2-4599-8dc9-4d0088e0ed8e" providerId="ADAL" clId="{969CCDE7-07FA-544A-94BB-297DD54908B4}" dt="2025-09-17T04:40:04.704" v="749" actId="1036"/>
          <ac:spMkLst>
            <pc:docMk/>
            <pc:sldMk cId="3219900359" sldId="265"/>
            <ac:spMk id="7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k cId="3219900359" sldId="265"/>
            <ac:spMk id="8" creationId="{EDAB75F6-FA10-8BEC-8619-6C644443BDBE}"/>
          </ac:spMkLst>
        </pc:spChg>
        <pc:spChg chg="mod">
          <ac:chgData name="稲垣 典子" userId="75e47cb5-aee2-4599-8dc9-4d0088e0ed8e" providerId="ADAL" clId="{969CCDE7-07FA-544A-94BB-297DD54908B4}" dt="2025-09-17T02:53:19.911" v="330" actId="1076"/>
          <ac:spMkLst>
            <pc:docMk/>
            <pc:sldMk cId="3219900359" sldId="265"/>
            <ac:spMk id="10" creationId="{6D4F1B32-1112-0D45-395E-8A9F98456717}"/>
          </ac:spMkLst>
        </pc:spChg>
        <pc:spChg chg="mod">
          <ac:chgData name="稲垣 典子" userId="75e47cb5-aee2-4599-8dc9-4d0088e0ed8e" providerId="ADAL" clId="{969CCDE7-07FA-544A-94BB-297DD54908B4}" dt="2025-09-17T02:55:07.782" v="349" actId="1076"/>
          <ac:spMkLst>
            <pc:docMk/>
            <pc:sldMk cId="3219900359" sldId="265"/>
            <ac:spMk id="11" creationId="{560784F2-C26B-07A6-D00A-47B9E8856B1A}"/>
          </ac:spMkLst>
        </pc:spChg>
        <pc:spChg chg="mod">
          <ac:chgData name="稲垣 典子" userId="75e47cb5-aee2-4599-8dc9-4d0088e0ed8e" providerId="ADAL" clId="{969CCDE7-07FA-544A-94BB-297DD54908B4}" dt="2025-09-17T02:56:09.746" v="363" actId="20577"/>
          <ac:spMkLst>
            <pc:docMk/>
            <pc:sldMk cId="3219900359" sldId="265"/>
            <ac:spMk id="13" creationId="{CFFBF6CE-99B6-E196-3619-6E3D8CCCFA38}"/>
          </ac:spMkLst>
        </pc:spChg>
        <pc:spChg chg="mod">
          <ac:chgData name="稲垣 典子" userId="75e47cb5-aee2-4599-8dc9-4d0088e0ed8e" providerId="ADAL" clId="{969CCDE7-07FA-544A-94BB-297DD54908B4}" dt="2025-09-17T02:59:29.713" v="477" actId="1036"/>
          <ac:spMkLst>
            <pc:docMk/>
            <pc:sldMk cId="3219900359" sldId="265"/>
            <ac:spMk id="16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10-07T08:07:03.660" v="1417" actId="1076"/>
          <ac:spMkLst>
            <pc:docMk/>
            <pc:sldMk cId="3219900359" sldId="265"/>
            <ac:spMk id="17" creationId="{BEF2BAAC-81DE-6156-7756-9BE7FE95CBBA}"/>
          </ac:spMkLst>
        </pc:spChg>
        <pc:spChg chg="add mod">
          <ac:chgData name="稲垣 典子" userId="75e47cb5-aee2-4599-8dc9-4d0088e0ed8e" providerId="ADAL" clId="{969CCDE7-07FA-544A-94BB-297DD54908B4}" dt="2025-09-17T02:18:51.807" v="8" actId="20577"/>
          <ac:spMkLst>
            <pc:docMk/>
            <pc:sldMk cId="3219900359" sldId="265"/>
            <ac:spMk id="19" creationId="{CD21A555-E4EA-9648-CAA7-768F42E5FA8A}"/>
          </ac:spMkLst>
        </pc:spChg>
        <pc:spChg chg="mod">
          <ac:chgData name="稲垣 典子" userId="75e47cb5-aee2-4599-8dc9-4d0088e0ed8e" providerId="ADAL" clId="{969CCDE7-07FA-544A-94BB-297DD54908B4}" dt="2025-09-17T02:54:52.834" v="348" actId="1076"/>
          <ac:spMkLst>
            <pc:docMk/>
            <pc:sldMk cId="3219900359" sldId="265"/>
            <ac:spMk id="20" creationId="{E2D85339-8065-9A68-5A26-4FA9CCC84463}"/>
          </ac:spMkLst>
        </pc:spChg>
        <pc:spChg chg="mod">
          <ac:chgData name="稲垣 典子" userId="75e47cb5-aee2-4599-8dc9-4d0088e0ed8e" providerId="ADAL" clId="{969CCDE7-07FA-544A-94BB-297DD54908B4}" dt="2025-09-17T02:53:42.516" v="333" actId="1036"/>
          <ac:spMkLst>
            <pc:docMk/>
            <pc:sldMk cId="3219900359" sldId="265"/>
            <ac:spMk id="21" creationId="{16A963B6-01E8-FBFE-607C-FA628CF9069A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k cId="3219900359" sldId="265"/>
            <ac:spMk id="22" creationId="{26EFA42B-AC04-316D-3C31-CB8A4AF0A531}"/>
          </ac:spMkLst>
        </pc:spChg>
        <pc:spChg chg="mod">
          <ac:chgData name="稲垣 典子" userId="75e47cb5-aee2-4599-8dc9-4d0088e0ed8e" providerId="ADAL" clId="{969CCDE7-07FA-544A-94BB-297DD54908B4}" dt="2025-09-17T03:08:07.684" v="602" actId="1076"/>
          <ac:spMkLst>
            <pc:docMk/>
            <pc:sldMk cId="3219900359" sldId="265"/>
            <ac:spMk id="23" creationId="{C8F59A15-5CDF-EA7E-91AF-65D5DF6B61B1}"/>
          </ac:spMkLst>
        </pc:spChg>
        <pc:spChg chg="mod">
          <ac:chgData name="稲垣 典子" userId="75e47cb5-aee2-4599-8dc9-4d0088e0ed8e" providerId="ADAL" clId="{969CCDE7-07FA-544A-94BB-297DD54908B4}" dt="2025-09-17T03:07:53.819" v="599" actId="1076"/>
          <ac:spMkLst>
            <pc:docMk/>
            <pc:sldMk cId="3219900359" sldId="265"/>
            <ac:spMk id="24" creationId="{6F06EE3E-64B9-069D-2770-564334966AA7}"/>
          </ac:spMkLst>
        </pc:spChg>
        <pc:spChg chg="mod">
          <ac:chgData name="稲垣 典子" userId="75e47cb5-aee2-4599-8dc9-4d0088e0ed8e" providerId="ADAL" clId="{969CCDE7-07FA-544A-94BB-297DD54908B4}" dt="2025-09-17T03:09:10.664" v="621" actId="1035"/>
          <ac:spMkLst>
            <pc:docMk/>
            <pc:sldMk cId="3219900359" sldId="265"/>
            <ac:spMk id="26" creationId="{212D2B4C-CA9E-38E2-2E82-5FD6D1C5AA94}"/>
          </ac:spMkLst>
        </pc:spChg>
        <pc:spChg chg="mod">
          <ac:chgData name="稲垣 典子" userId="75e47cb5-aee2-4599-8dc9-4d0088e0ed8e" providerId="ADAL" clId="{969CCDE7-07FA-544A-94BB-297DD54908B4}" dt="2025-09-17T03:10:02.872" v="634" actId="14100"/>
          <ac:spMkLst>
            <pc:docMk/>
            <pc:sldMk cId="3219900359" sldId="265"/>
            <ac:spMk id="27" creationId="{2709355D-E4FA-BE17-2BCF-FF94DF41F9CF}"/>
          </ac:spMkLst>
        </pc:spChg>
        <pc:spChg chg="mod">
          <ac:chgData name="稲垣 典子" userId="75e47cb5-aee2-4599-8dc9-4d0088e0ed8e" providerId="ADAL" clId="{969CCDE7-07FA-544A-94BB-297DD54908B4}" dt="2025-09-17T03:00:31.264" v="492" actId="1037"/>
          <ac:spMkLst>
            <pc:docMk/>
            <pc:sldMk cId="3219900359" sldId="265"/>
            <ac:spMk id="29" creationId="{AEB118CD-07BA-B355-DF42-C9999517CAE4}"/>
          </ac:spMkLst>
        </pc:spChg>
        <pc:spChg chg="add mod">
          <ac:chgData name="稲垣 典子" userId="75e47cb5-aee2-4599-8dc9-4d0088e0ed8e" providerId="ADAL" clId="{969CCDE7-07FA-544A-94BB-297DD54908B4}" dt="2025-09-17T02:20:17.293" v="109" actId="20577"/>
          <ac:spMkLst>
            <pc:docMk/>
            <pc:sldMk cId="3219900359" sldId="265"/>
            <ac:spMk id="30" creationId="{E104CBF7-0705-E109-6CA9-740A96D32672}"/>
          </ac:spMkLst>
        </pc:spChg>
        <pc:grpChg chg="add mod">
          <ac:chgData name="稲垣 典子" userId="75e47cb5-aee2-4599-8dc9-4d0088e0ed8e" providerId="ADAL" clId="{969CCDE7-07FA-544A-94BB-297DD54908B4}" dt="2025-09-17T03:00:14.122" v="490" actId="1035"/>
          <ac:grpSpMkLst>
            <pc:docMk/>
            <pc:sldMk cId="3219900359" sldId="265"/>
            <ac:grpSpMk id="31" creationId="{8F4B373E-66B0-94AB-FD89-3B090A841307}"/>
          </ac:grpSpMkLst>
        </pc:grpChg>
        <pc:grpChg chg="add mod">
          <ac:chgData name="稲垣 典子" userId="75e47cb5-aee2-4599-8dc9-4d0088e0ed8e" providerId="ADAL" clId="{969CCDE7-07FA-544A-94BB-297DD54908B4}" dt="2025-09-17T04:39:52.135" v="748" actId="1036"/>
          <ac:grpSpMkLst>
            <pc:docMk/>
            <pc:sldMk cId="3219900359" sldId="265"/>
            <ac:grpSpMk id="32" creationId="{3B5808A5-99EA-2C75-54F6-1FB86E44E222}"/>
          </ac:grpSpMkLst>
        </pc:grpChg>
        <pc:picChg chg="add mod">
          <ac:chgData name="稲垣 典子" userId="75e47cb5-aee2-4599-8dc9-4d0088e0ed8e" providerId="ADAL" clId="{969CCDE7-07FA-544A-94BB-297DD54908B4}" dt="2025-09-17T02:17:19.536" v="1"/>
          <ac:picMkLst>
            <pc:docMk/>
            <pc:sldMk cId="3219900359" sldId="265"/>
            <ac:picMk id="9" creationId="{62CFA81C-B483-D060-9789-6C9FF693D02D}"/>
          </ac:picMkLst>
        </pc:picChg>
        <pc:picChg chg="mod">
          <ac:chgData name="稲垣 典子" userId="75e47cb5-aee2-4599-8dc9-4d0088e0ed8e" providerId="ADAL" clId="{969CCDE7-07FA-544A-94BB-297DD54908B4}" dt="2025-09-17T02:52:46.560" v="324" actId="1076"/>
          <ac:picMkLst>
            <pc:docMk/>
            <pc:sldMk cId="3219900359" sldId="265"/>
            <ac:picMk id="14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4:39:48.047" v="745" actId="1035"/>
          <ac:picMkLst>
            <pc:docMk/>
            <pc:sldMk cId="3219900359" sldId="265"/>
            <ac:picMk id="18" creationId="{00000000-0000-0000-0000-000000000000}"/>
          </ac:picMkLst>
        </pc:picChg>
      </pc:sldChg>
      <pc:sldChg chg="addSp delSp modSp mod">
        <pc:chgData name="稲垣 典子" userId="75e47cb5-aee2-4599-8dc9-4d0088e0ed8e" providerId="ADAL" clId="{969CCDE7-07FA-544A-94BB-297DD54908B4}" dt="2025-09-17T05:20:37.640" v="1188" actId="255"/>
        <pc:sldMkLst>
          <pc:docMk/>
          <pc:sldMk cId="3584976024" sldId="267"/>
        </pc:sldMkLst>
        <pc:spChg chg="mod">
          <ac:chgData name="稲垣 典子" userId="75e47cb5-aee2-4599-8dc9-4d0088e0ed8e" providerId="ADAL" clId="{969CCDE7-07FA-544A-94BB-297DD54908B4}" dt="2025-09-17T05:20:37.640" v="1188" actId="255"/>
          <ac:spMkLst>
            <pc:docMk/>
            <pc:sldMk cId="3584976024" sldId="267"/>
            <ac:spMk id="5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09-17T02:17:23.325" v="3"/>
          <ac:spMkLst>
            <pc:docMk/>
            <pc:sldMk cId="3584976024" sldId="267"/>
            <ac:spMk id="9" creationId="{87834851-BF29-1FBC-B410-AC22508DAE5F}"/>
          </ac:spMkLst>
        </pc:spChg>
        <pc:spChg chg="add mod">
          <ac:chgData name="稲垣 典子" userId="75e47cb5-aee2-4599-8dc9-4d0088e0ed8e" providerId="ADAL" clId="{969CCDE7-07FA-544A-94BB-297DD54908B4}" dt="2025-09-17T02:20:33.608" v="112"/>
          <ac:spMkLst>
            <pc:docMk/>
            <pc:sldMk cId="3584976024" sldId="267"/>
            <ac:spMk id="10" creationId="{A37ADFD5-F92F-DD51-DBE3-56FA2B96B101}"/>
          </ac:spMkLst>
        </pc:spChg>
        <pc:spChg chg="add mod">
          <ac:chgData name="稲垣 典子" userId="75e47cb5-aee2-4599-8dc9-4d0088e0ed8e" providerId="ADAL" clId="{969CCDE7-07FA-544A-94BB-297DD54908B4}" dt="2025-09-17T02:20:42.791" v="115"/>
          <ac:spMkLst>
            <pc:docMk/>
            <pc:sldMk cId="3584976024" sldId="267"/>
            <ac:spMk id="11" creationId="{B7BD4D01-FB80-C918-5A5A-FAF2F7450222}"/>
          </ac:spMkLst>
        </pc:spChg>
        <pc:spChg chg="mod">
          <ac:chgData name="稲垣 典子" userId="75e47cb5-aee2-4599-8dc9-4d0088e0ed8e" providerId="ADAL" clId="{969CCDE7-07FA-544A-94BB-297DD54908B4}" dt="2025-09-17T04:50:44.120" v="982" actId="14100"/>
          <ac:spMkLst>
            <pc:docMk/>
            <pc:sldMk cId="3584976024" sldId="267"/>
            <ac:spMk id="18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4:50:29.335" v="978" actId="14100"/>
          <ac:spMkLst>
            <pc:docMk/>
            <pc:sldMk cId="3584976024" sldId="267"/>
            <ac:spMk id="19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4:50:37.335" v="980" actId="14100"/>
          <ac:spMkLst>
            <pc:docMk/>
            <pc:sldMk cId="3584976024" sldId="267"/>
            <ac:spMk id="20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5:09:55.839" v="1009" actId="3064"/>
          <ac:spMkLst>
            <pc:docMk/>
            <pc:sldMk cId="3584976024" sldId="267"/>
            <ac:spMk id="2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5:10:25.397" v="1014" actId="14100"/>
          <ac:spMkLst>
            <pc:docMk/>
            <pc:sldMk cId="3584976024" sldId="267"/>
            <ac:spMk id="27" creationId="{00000000-0000-0000-0000-000000000000}"/>
          </ac:spMkLst>
        </pc:spChg>
        <pc:grpChg chg="add mod">
          <ac:chgData name="稲垣 典子" userId="75e47cb5-aee2-4599-8dc9-4d0088e0ed8e" providerId="ADAL" clId="{969CCDE7-07FA-544A-94BB-297DD54908B4}" dt="2025-09-17T05:19:31.266" v="1175" actId="1036"/>
          <ac:grpSpMkLst>
            <pc:docMk/>
            <pc:sldMk cId="3584976024" sldId="267"/>
            <ac:grpSpMk id="12" creationId="{B84672DF-78F4-878B-C018-6E9BE9FC75AF}"/>
          </ac:grpSpMkLst>
        </pc:grpChg>
        <pc:grpChg chg="add mod">
          <ac:chgData name="稲垣 典子" userId="75e47cb5-aee2-4599-8dc9-4d0088e0ed8e" providerId="ADAL" clId="{969CCDE7-07FA-544A-94BB-297DD54908B4}" dt="2025-09-17T05:20:04.343" v="1184" actId="1036"/>
          <ac:grpSpMkLst>
            <pc:docMk/>
            <pc:sldMk cId="3584976024" sldId="267"/>
            <ac:grpSpMk id="13" creationId="{E9555685-B475-F411-A824-007AEDD79BB7}"/>
          </ac:grpSpMkLst>
        </pc:grpChg>
        <pc:picChg chg="mod">
          <ac:chgData name="稲垣 典子" userId="75e47cb5-aee2-4599-8dc9-4d0088e0ed8e" providerId="ADAL" clId="{969CCDE7-07FA-544A-94BB-297DD54908B4}" dt="2025-09-17T05:10:04.462" v="1011" actId="1076"/>
          <ac:picMkLst>
            <pc:docMk/>
            <pc:sldMk cId="3584976024" sldId="267"/>
            <ac:picMk id="6" creationId="{3DFA91A4-FA2F-A441-8886-45D5960643C8}"/>
          </ac:picMkLst>
        </pc:picChg>
        <pc:picChg chg="add mod">
          <ac:chgData name="稲垣 典子" userId="75e47cb5-aee2-4599-8dc9-4d0088e0ed8e" providerId="ADAL" clId="{969CCDE7-07FA-544A-94BB-297DD54908B4}" dt="2025-09-17T02:17:23.325" v="3"/>
          <ac:picMkLst>
            <pc:docMk/>
            <pc:sldMk cId="3584976024" sldId="267"/>
            <ac:picMk id="7" creationId="{F1EC71C7-DC9D-53B3-6BF2-80A5E1342851}"/>
          </ac:picMkLst>
        </pc:picChg>
        <pc:picChg chg="mod">
          <ac:chgData name="稲垣 典子" userId="75e47cb5-aee2-4599-8dc9-4d0088e0ed8e" providerId="ADAL" clId="{969CCDE7-07FA-544A-94BB-297DD54908B4}" dt="2025-09-17T05:10:02.081" v="1010" actId="1076"/>
          <ac:picMkLst>
            <pc:docMk/>
            <pc:sldMk cId="3584976024" sldId="267"/>
            <ac:picMk id="8" creationId="{D6F5B927-6864-5A4C-90FE-799BCBE4206D}"/>
          </ac:picMkLst>
        </pc:picChg>
        <pc:picChg chg="mod">
          <ac:chgData name="稲垣 典子" userId="75e47cb5-aee2-4599-8dc9-4d0088e0ed8e" providerId="ADAL" clId="{969CCDE7-07FA-544A-94BB-297DD54908B4}" dt="2025-09-17T04:50:56.284" v="984" actId="14100"/>
          <ac:picMkLst>
            <pc:docMk/>
            <pc:sldMk cId="3584976024" sldId="267"/>
            <ac:picMk id="28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4:51:03.019" v="987" actId="1076"/>
          <ac:picMkLst>
            <pc:docMk/>
            <pc:sldMk cId="3584976024" sldId="267"/>
            <ac:picMk id="29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4:51:11.663" v="988" actId="1076"/>
          <ac:picMkLst>
            <pc:docMk/>
            <pc:sldMk cId="3584976024" sldId="267"/>
            <ac:picMk id="30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09-17T04:46:27.402" v="914" actId="1035"/>
        <pc:sldMkLst>
          <pc:docMk/>
          <pc:sldMk cId="2146769580" sldId="268"/>
        </pc:sldMkLst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k cId="2146769580" sldId="268"/>
            <ac:spMk id="4" creationId="{00000000-0000-0000-0000-000000000000}"/>
          </ac:spMkLst>
        </pc:spChg>
        <pc:spChg chg="add del mod">
          <ac:chgData name="稲垣 典子" userId="75e47cb5-aee2-4599-8dc9-4d0088e0ed8e" providerId="ADAL" clId="{969CCDE7-07FA-544A-94BB-297DD54908B4}" dt="2025-09-17T04:46:07.919" v="901" actId="478"/>
          <ac:spMkLst>
            <pc:docMk/>
            <pc:sldMk cId="2146769580" sldId="268"/>
            <ac:spMk id="6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4:43:53.093" v="881" actId="20577"/>
          <ac:spMkLst>
            <pc:docMk/>
            <pc:sldMk cId="2146769580" sldId="268"/>
            <ac:spMk id="7" creationId="{00000000-0000-0000-0000-000000000000}"/>
          </ac:spMkLst>
        </pc:spChg>
        <pc:spChg chg="add del mod">
          <ac:chgData name="稲垣 典子" userId="75e47cb5-aee2-4599-8dc9-4d0088e0ed8e" providerId="ADAL" clId="{969CCDE7-07FA-544A-94BB-297DD54908B4}" dt="2025-09-17T04:46:07.919" v="901" actId="478"/>
          <ac:spMkLst>
            <pc:docMk/>
            <pc:sldMk cId="2146769580" sldId="268"/>
            <ac:spMk id="8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2:38:40.583" v="176" actId="1076"/>
          <ac:spMkLst>
            <pc:docMk/>
            <pc:sldMk cId="2146769580" sldId="268"/>
            <ac:spMk id="10" creationId="{6D4F1B32-1112-0D45-395E-8A9F98456717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k cId="2146769580" sldId="268"/>
            <ac:spMk id="11" creationId="{560784F2-C26B-07A6-D00A-47B9E8856B1A}"/>
          </ac:spMkLst>
        </pc:spChg>
        <pc:spChg chg="add mod">
          <ac:chgData name="稲垣 典子" userId="75e47cb5-aee2-4599-8dc9-4d0088e0ed8e" providerId="ADAL" clId="{969CCDE7-07FA-544A-94BB-297DD54908B4}" dt="2025-09-17T02:17:22.168" v="2"/>
          <ac:spMkLst>
            <pc:docMk/>
            <pc:sldMk cId="2146769580" sldId="268"/>
            <ac:spMk id="13" creationId="{5C5103D7-8884-8FC3-3E04-C5F13C949E80}"/>
          </ac:spMkLst>
        </pc:spChg>
        <pc:spChg chg="add mod">
          <ac:chgData name="稲垣 典子" userId="75e47cb5-aee2-4599-8dc9-4d0088e0ed8e" providerId="ADAL" clId="{969CCDE7-07FA-544A-94BB-297DD54908B4}" dt="2025-09-17T02:20:32.596" v="111"/>
          <ac:spMkLst>
            <pc:docMk/>
            <pc:sldMk cId="2146769580" sldId="268"/>
            <ac:spMk id="14" creationId="{59811E0D-8715-0CBF-3885-4FB7DC6F915B}"/>
          </ac:spMkLst>
        </pc:spChg>
        <pc:spChg chg="add mod">
          <ac:chgData name="稲垣 典子" userId="75e47cb5-aee2-4599-8dc9-4d0088e0ed8e" providerId="ADAL" clId="{969CCDE7-07FA-544A-94BB-297DD54908B4}" dt="2025-09-17T02:20:41.794" v="114"/>
          <ac:spMkLst>
            <pc:docMk/>
            <pc:sldMk cId="2146769580" sldId="268"/>
            <ac:spMk id="15" creationId="{894AE184-C93C-2764-AF96-D9F177A1498B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k cId="2146769580" sldId="268"/>
            <ac:spMk id="21" creationId="{16A963B6-01E8-FBFE-607C-FA628CF9069A}"/>
          </ac:spMkLst>
        </pc:spChg>
        <pc:spChg chg="add del mod">
          <ac:chgData name="稲垣 典子" userId="75e47cb5-aee2-4599-8dc9-4d0088e0ed8e" providerId="ADAL" clId="{969CCDE7-07FA-544A-94BB-297DD54908B4}" dt="2025-09-17T04:46:07.919" v="901" actId="478"/>
          <ac:spMkLst>
            <pc:docMk/>
            <pc:sldMk cId="2146769580" sldId="268"/>
            <ac:spMk id="30" creationId="{2525EDAF-EEAC-BF39-3876-3E11AF5E28C1}"/>
          </ac:spMkLst>
        </pc:spChg>
        <pc:grpChg chg="add mod">
          <ac:chgData name="稲垣 典子" userId="75e47cb5-aee2-4599-8dc9-4d0088e0ed8e" providerId="ADAL" clId="{969CCDE7-07FA-544A-94BB-297DD54908B4}" dt="2025-09-17T04:46:27.402" v="914" actId="1035"/>
          <ac:grpSpMkLst>
            <pc:docMk/>
            <pc:sldMk cId="2146769580" sldId="268"/>
            <ac:grpSpMk id="16" creationId="{B9C1BCE5-4787-80C9-11AB-7B86AD65E254}"/>
          </ac:grpSpMkLst>
        </pc:grpChg>
        <pc:picChg chg="add mod">
          <ac:chgData name="稲垣 典子" userId="75e47cb5-aee2-4599-8dc9-4d0088e0ed8e" providerId="ADAL" clId="{969CCDE7-07FA-544A-94BB-297DD54908B4}" dt="2025-09-17T02:17:22.168" v="2"/>
          <ac:picMkLst>
            <pc:docMk/>
            <pc:sldMk cId="2146769580" sldId="268"/>
            <ac:picMk id="3" creationId="{2E928BE2-CA6A-15A2-0F35-3EB1AB4D9F1F}"/>
          </ac:picMkLst>
        </pc:picChg>
        <pc:picChg chg="add del">
          <ac:chgData name="稲垣 典子" userId="75e47cb5-aee2-4599-8dc9-4d0088e0ed8e" providerId="ADAL" clId="{969CCDE7-07FA-544A-94BB-297DD54908B4}" dt="2025-09-17T04:46:07.919" v="901" actId="478"/>
          <ac:picMkLst>
            <pc:docMk/>
            <pc:sldMk cId="2146769580" sldId="268"/>
            <ac:picMk id="19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09-17T05:35:40.055" v="1415" actId="1036"/>
        <pc:sldMkLst>
          <pc:docMk/>
          <pc:sldMk cId="3511756122" sldId="269"/>
        </pc:sldMkLst>
        <pc:spChg chg="mod">
          <ac:chgData name="稲垣 典子" userId="75e47cb5-aee2-4599-8dc9-4d0088e0ed8e" providerId="ADAL" clId="{969CCDE7-07FA-544A-94BB-297DD54908B4}" dt="2025-09-17T05:30:25.913" v="1284" actId="1036"/>
          <ac:spMkLst>
            <pc:docMk/>
            <pc:sldMk cId="3511756122" sldId="269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5:35:28.470" v="1404" actId="1036"/>
          <ac:spMkLst>
            <pc:docMk/>
            <pc:sldMk cId="3511756122" sldId="269"/>
            <ac:spMk id="4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09-17T02:17:24.377" v="4"/>
          <ac:spMkLst>
            <pc:docMk/>
            <pc:sldMk cId="3511756122" sldId="269"/>
            <ac:spMk id="8" creationId="{E009E497-2866-C2D2-373A-5988D5338D81}"/>
          </ac:spMkLst>
        </pc:spChg>
        <pc:spChg chg="add mod">
          <ac:chgData name="稲垣 典子" userId="75e47cb5-aee2-4599-8dc9-4d0088e0ed8e" providerId="ADAL" clId="{969CCDE7-07FA-544A-94BB-297DD54908B4}" dt="2025-09-17T02:20:34.682" v="113"/>
          <ac:spMkLst>
            <pc:docMk/>
            <pc:sldMk cId="3511756122" sldId="269"/>
            <ac:spMk id="10" creationId="{E7D7DE37-2F9B-DAF6-2BF8-20E62C332A0C}"/>
          </ac:spMkLst>
        </pc:spChg>
        <pc:spChg chg="add mod">
          <ac:chgData name="稲垣 典子" userId="75e47cb5-aee2-4599-8dc9-4d0088e0ed8e" providerId="ADAL" clId="{969CCDE7-07FA-544A-94BB-297DD54908B4}" dt="2025-09-17T02:20:44.132" v="116"/>
          <ac:spMkLst>
            <pc:docMk/>
            <pc:sldMk cId="3511756122" sldId="269"/>
            <ac:spMk id="11" creationId="{8EEFD8C7-F495-9B84-53EE-598955B46D16}"/>
          </ac:spMkLst>
        </pc:spChg>
        <pc:picChg chg="add mod">
          <ac:chgData name="稲垣 典子" userId="75e47cb5-aee2-4599-8dc9-4d0088e0ed8e" providerId="ADAL" clId="{969CCDE7-07FA-544A-94BB-297DD54908B4}" dt="2025-09-17T02:17:24.377" v="4"/>
          <ac:picMkLst>
            <pc:docMk/>
            <pc:sldMk cId="3511756122" sldId="269"/>
            <ac:picMk id="7" creationId="{52D19725-1C33-526D-9E30-0DC89A2F207A}"/>
          </ac:picMkLst>
        </pc:picChg>
        <pc:picChg chg="mod">
          <ac:chgData name="稲垣 典子" userId="75e47cb5-aee2-4599-8dc9-4d0088e0ed8e" providerId="ADAL" clId="{969CCDE7-07FA-544A-94BB-297DD54908B4}" dt="2025-09-17T05:35:37.970" v="1413" actId="1036"/>
          <ac:picMkLst>
            <pc:docMk/>
            <pc:sldMk cId="3511756122" sldId="269"/>
            <ac:picMk id="9" creationId="{CF3F9E8A-35B0-004D-923A-A9840C0E2D87}"/>
          </ac:picMkLst>
        </pc:picChg>
        <pc:picChg chg="mod">
          <ac:chgData name="稲垣 典子" userId="75e47cb5-aee2-4599-8dc9-4d0088e0ed8e" providerId="ADAL" clId="{969CCDE7-07FA-544A-94BB-297DD54908B4}" dt="2025-09-17T05:35:31.092" v="1406" actId="1036"/>
          <ac:picMkLst>
            <pc:docMk/>
            <pc:sldMk cId="3511756122" sldId="269"/>
            <ac:picMk id="39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5:35:33.486" v="1408" actId="1036"/>
          <ac:picMkLst>
            <pc:docMk/>
            <pc:sldMk cId="3511756122" sldId="269"/>
            <ac:picMk id="40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5:35:35.093" v="1410" actId="1036"/>
          <ac:picMkLst>
            <pc:docMk/>
            <pc:sldMk cId="3511756122" sldId="269"/>
            <ac:picMk id="41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5:35:40.055" v="1415" actId="1036"/>
          <ac:picMkLst>
            <pc:docMk/>
            <pc:sldMk cId="3511756122" sldId="269"/>
            <ac:picMk id="42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969CCDE7-07FA-544A-94BB-297DD54908B4}" dt="2025-09-17T02:12:19.939" v="0"/>
        <pc:sldMasterMkLst>
          <pc:docMk/>
          <pc:sldMasterMk cId="2525751003" sldId="2147483648"/>
        </pc:sldMasterMkLst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asterMk cId="2525751003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asterMk cId="2525751003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asterMk cId="2525751003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asterMk cId="2525751003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2:12:19.939" v="0"/>
          <ac:spMkLst>
            <pc:docMk/>
            <pc:sldMasterMk cId="2525751003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969CCDE7-07FA-544A-94BB-297DD54908B4}" dt="2025-09-17T02:12:19.939" v="0"/>
          <pc:sldLayoutMkLst>
            <pc:docMk/>
            <pc:sldMasterMk cId="2525751003" sldId="2147483648"/>
            <pc:sldLayoutMk cId="1843769666" sldId="2147483649"/>
          </pc:sldLayoutMkLst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843769666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843769666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2:12:19.939" v="0"/>
          <pc:sldLayoutMkLst>
            <pc:docMk/>
            <pc:sldMasterMk cId="2525751003" sldId="2147483648"/>
            <pc:sldLayoutMk cId="195108451" sldId="2147483651"/>
          </pc:sldLayoutMkLst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95108451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95108451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2:12:19.939" v="0"/>
          <pc:sldLayoutMkLst>
            <pc:docMk/>
            <pc:sldMasterMk cId="2525751003" sldId="2147483648"/>
            <pc:sldLayoutMk cId="222061406" sldId="2147483652"/>
          </pc:sldLayoutMkLst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222061406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222061406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2:12:19.939" v="0"/>
          <pc:sldLayoutMkLst>
            <pc:docMk/>
            <pc:sldMasterMk cId="2525751003" sldId="2147483648"/>
            <pc:sldLayoutMk cId="1453473891" sldId="2147483653"/>
          </pc:sldLayoutMkLst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453473891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453473891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453473891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1453473891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2:12:19.939" v="0"/>
          <pc:sldLayoutMkLst>
            <pc:docMk/>
            <pc:sldMasterMk cId="2525751003" sldId="2147483648"/>
            <pc:sldLayoutMk cId="2827941754" sldId="2147483656"/>
          </pc:sldLayoutMkLst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2827941754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2827941754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2827941754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2:12:19.939" v="0"/>
          <pc:sldLayoutMkLst>
            <pc:docMk/>
            <pc:sldMasterMk cId="2525751003" sldId="2147483648"/>
            <pc:sldLayoutMk cId="545071567" sldId="2147483657"/>
          </pc:sldLayoutMkLst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54507156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54507156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54507156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2:12:19.939" v="0"/>
          <pc:sldLayoutMkLst>
            <pc:docMk/>
            <pc:sldMasterMk cId="2525751003" sldId="2147483648"/>
            <pc:sldLayoutMk cId="2140767069" sldId="2147483659"/>
          </pc:sldLayoutMkLst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2140767069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2:12:19.939" v="0"/>
            <ac:spMkLst>
              <pc:docMk/>
              <pc:sldMasterMk cId="2525751003" sldId="2147483648"/>
              <pc:sldLayoutMk cId="2140767069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/>
          <a:lstStyle>
            <a:lvl1pPr algn="r">
              <a:defRPr sz="1200"/>
            </a:lvl1pPr>
          </a:lstStyle>
          <a:p>
            <a:pPr rtl="0"/>
            <a:fld id="{E445A1AE-5561-42EE-A458-C4931407F6D6}" type="datetimeFigureOut">
              <a:rPr kumimoji="1" lang="ja-JP" altLang="en-US" smtClean="0"/>
              <a:pPr rtl="0"/>
              <a:t>2025/10/7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8" tIns="45554" rIns="91108" bIns="45554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108" tIns="45554" rIns="91108" bIns="45554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108" tIns="45554" rIns="91108" bIns="45554" rtlCol="0" anchor="b"/>
          <a:lstStyle>
            <a:lvl1pPr algn="r">
              <a:defRPr sz="1200"/>
            </a:lvl1pPr>
          </a:lstStyle>
          <a:p>
            <a:pPr rtl="0"/>
            <a:fld id="{7915F86C-3DB1-4F6B-BA14-3104AA8BDD8A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8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30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98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15F86C-3DB1-4F6B-BA14-3104AA8BDD8A}" type="slidenum">
              <a:rPr kumimoji="1" lang="ja-JP" altLang="en-US" smtClean="0"/>
              <a:pPr rtl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47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76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78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0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4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8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6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94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0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6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5. 糖尿病の運動療法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600CC7-087B-4F82-B7FF-0B877DDA4FBF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5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3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w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38100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29489" y="3702724"/>
            <a:ext cx="663851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Baja el nivel de glucosa en sangre</a:t>
            </a: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血糖値が下がる</a:t>
            </a:r>
          </a:p>
          <a:p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Utiliza la glucosa como energía.</a:t>
            </a:r>
            <a:endParaRPr lang="en-US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Es bueno realizar ejercicios 1 a 2 horas después de comer, </a:t>
            </a:r>
            <a:b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ya que es cuando aumenta el nivel de glucosa en sangre.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ブドウ糖をエネルギーとして使います。血糖値が高くなる食べた後１～2時間に運動するといいです</a:t>
            </a:r>
            <a:r>
              <a:rPr lang="es" altLang="ja-JP" sz="1600" dirty="0">
                <a:latin typeface="Helvetica" pitchFamily="2" charset="0"/>
                <a:ea typeface="HG丸ｺﾞｼｯｸM-PRO" panose="020F0600000000000000" pitchFamily="50" charset="-128"/>
              </a:rPr>
              <a:t>。</a:t>
            </a:r>
            <a:endParaRPr lang="es" altLang="ja-JP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endParaRPr lang="en-US" altLang="ja-JP" sz="1000" dirty="0">
              <a:latin typeface="Helvetica" pitchFamily="2" charset="0"/>
              <a:ea typeface="Gulim" panose="020B0600000101010101" pitchFamily="34" charset="-127"/>
            </a:endParaRPr>
          </a:p>
          <a:p>
            <a:r>
              <a:rPr lang="es" altLang="ja-JP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 </a:t>
            </a:r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Crear un cuerpo que facilita la reducción del nivel de </a:t>
            </a:r>
          </a:p>
          <a:p>
            <a:pPr rtl="0"/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glucosa en sangre</a:t>
            </a: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血糖値が下がりやすいからだをつくる</a:t>
            </a:r>
          </a:p>
          <a:p>
            <a:endParaRPr lang="es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Los músculos captan la glucosa.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筋肉が糖を取り込みます。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0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Pérdida de peso corporal</a:t>
            </a: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体重が減る</a:t>
            </a:r>
          </a:p>
          <a:p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Baja el peso corporal porque consume energía.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エネルギーを使うので体重が減ります。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0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Aumento de la función cardiopulmonar</a:t>
            </a: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心肺機能が高まる</a:t>
            </a:r>
          </a:p>
          <a:p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Mejora el flujo sanguíneo.</a:t>
            </a:r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Baja la presión arterial.</a:t>
            </a:r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Al bajar la presión arterial, reduce el riesgo de complicaciones.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血液の流れがよくなります。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血圧が下がります。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血圧が下がると合併症になりにくくなります。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229489" y="266264"/>
            <a:ext cx="6102667" cy="1086336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2000" b="1" dirty="0">
                <a:solidFill>
                  <a:schemeClr val="tx1"/>
                </a:solidFill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5. Ejercicios terapéuticos para la diabetes mellitus</a:t>
            </a:r>
          </a:p>
          <a:p>
            <a:pPr algn="ctr"/>
            <a:r>
              <a:rPr lang="es" altLang="ja-JP" sz="14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96" y="7185248"/>
            <a:ext cx="936756" cy="1070578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6EFA42B-AC04-316D-3C31-CB8A4AF0A531}"/>
              </a:ext>
            </a:extLst>
          </p:cNvPr>
          <p:cNvSpPr/>
          <p:nvPr/>
        </p:nvSpPr>
        <p:spPr>
          <a:xfrm>
            <a:off x="5016973" y="3246662"/>
            <a:ext cx="449208" cy="102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EB118CD-07BA-B355-DF42-C9999517CAE4}"/>
              </a:ext>
            </a:extLst>
          </p:cNvPr>
          <p:cNvSpPr txBox="1"/>
          <p:nvPr/>
        </p:nvSpPr>
        <p:spPr>
          <a:xfrm>
            <a:off x="-27384" y="1434187"/>
            <a:ext cx="663851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b="1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Estos son algunos de los beneficios que tienen las</a:t>
            </a:r>
            <a:b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b="1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personas con diabetes mellitus si continúan realizando </a:t>
            </a:r>
            <a:b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b="1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ejercicios</a:t>
            </a:r>
          </a:p>
          <a:p>
            <a:r>
              <a:rPr lang="ja-JP" altLang="en-US" sz="1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糖尿病の人が運動を続けると、こんないいことがあります</a:t>
            </a:r>
            <a:endParaRPr lang="ja-JP" altLang="fr-FR" sz="11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F4B373E-66B0-94AB-FD89-3B090A841307}"/>
              </a:ext>
            </a:extLst>
          </p:cNvPr>
          <p:cNvGrpSpPr/>
          <p:nvPr/>
        </p:nvGrpSpPr>
        <p:grpSpPr>
          <a:xfrm>
            <a:off x="3645024" y="2216696"/>
            <a:ext cx="3200085" cy="1632092"/>
            <a:chOff x="6238035" y="1448877"/>
            <a:chExt cx="3200085" cy="1632092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8035" y="1775692"/>
              <a:ext cx="3071241" cy="1305277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6D4F1B32-1112-0D45-395E-8A9F98456717}"/>
                </a:ext>
              </a:extLst>
            </p:cNvPr>
            <p:cNvSpPr/>
            <p:nvPr/>
          </p:nvSpPr>
          <p:spPr>
            <a:xfrm>
              <a:off x="6952841" y="1775692"/>
              <a:ext cx="820814" cy="282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71E09D2-1CAC-A346-A153-05AAD4E14F3D}"/>
                </a:ext>
              </a:extLst>
            </p:cNvPr>
            <p:cNvSpPr txBox="1"/>
            <p:nvPr/>
          </p:nvSpPr>
          <p:spPr>
            <a:xfrm>
              <a:off x="6849593" y="1552948"/>
              <a:ext cx="136185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800" b="1" dirty="0">
                  <a:solidFill>
                    <a:srgbClr val="FF40FF"/>
                  </a:solidFill>
                  <a:latin typeface="Helvetica" pitchFamily="2" charset="0"/>
                  <a:cs typeface="Times New Roman" panose="02020603050405020304" pitchFamily="18" charset="0"/>
                </a:rPr>
                <a:t>Si no realiza ejercicios después de comer</a:t>
              </a:r>
            </a:p>
            <a:p>
              <a:r>
                <a:rPr lang="ja-JP" altLang="en-US" sz="60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600" dirty="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食後に運動しない場合</a:t>
              </a:r>
              <a:endParaRPr lang="en-US" altLang="ja-JP" sz="600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560784F2-C26B-07A6-D00A-47B9E8856B1A}"/>
                </a:ext>
              </a:extLst>
            </p:cNvPr>
            <p:cNvSpPr/>
            <p:nvPr/>
          </p:nvSpPr>
          <p:spPr>
            <a:xfrm>
              <a:off x="7867768" y="2351725"/>
              <a:ext cx="820814" cy="292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FFBF6CE-99B6-E196-3619-6E3D8CCCFA38}"/>
                </a:ext>
              </a:extLst>
            </p:cNvPr>
            <p:cNvSpPr txBox="1"/>
            <p:nvPr/>
          </p:nvSpPr>
          <p:spPr>
            <a:xfrm>
              <a:off x="7644228" y="2395187"/>
              <a:ext cx="113444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800" b="1" dirty="0">
                  <a:solidFill>
                    <a:srgbClr val="00B050"/>
                  </a:solidFill>
                  <a:latin typeface="Helvetica" pitchFamily="2" charset="0"/>
                  <a:cs typeface="Times New Roman" panose="02020603050405020304" pitchFamily="18" charset="0"/>
                </a:rPr>
                <a:t>Si realiza ejercicios después de comer</a:t>
              </a:r>
            </a:p>
            <a:p>
              <a:r>
                <a:rPr lang="ja-JP" altLang="en-US" sz="600">
                  <a:solidFill>
                    <a:srgbClr val="00B05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600" dirty="0">
                  <a:solidFill>
                    <a:srgbClr val="00B05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食後に運動した場合</a:t>
              </a: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6A963B6-01E8-FBFE-607C-FA628CF9069A}"/>
                </a:ext>
              </a:extLst>
            </p:cNvPr>
            <p:cNvSpPr/>
            <p:nvPr/>
          </p:nvSpPr>
          <p:spPr>
            <a:xfrm flipH="1">
              <a:off x="8469135" y="1958790"/>
              <a:ext cx="360039" cy="185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2D85339-8065-9A68-5A26-4FA9CCC84463}"/>
                </a:ext>
              </a:extLst>
            </p:cNvPr>
            <p:cNvSpPr txBox="1"/>
            <p:nvPr/>
          </p:nvSpPr>
          <p:spPr>
            <a:xfrm>
              <a:off x="8294234" y="1448877"/>
              <a:ext cx="11438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800" b="1" dirty="0">
                  <a:solidFill>
                    <a:srgbClr val="850000"/>
                  </a:solidFill>
                  <a:latin typeface="Helvetica" pitchFamily="2" charset="0"/>
                  <a:cs typeface="Times New Roman" panose="02020603050405020304" pitchFamily="18" charset="0"/>
                </a:rPr>
                <a:t>Efectos rápidos del </a:t>
              </a:r>
            </a:p>
            <a:p>
              <a:pPr rtl="0"/>
              <a:r>
                <a:rPr lang="es" sz="800" b="1" dirty="0">
                  <a:solidFill>
                    <a:srgbClr val="850000"/>
                  </a:solidFill>
                  <a:latin typeface="Helvetica" pitchFamily="2" charset="0"/>
                  <a:cs typeface="Times New Roman" panose="02020603050405020304" pitchFamily="18" charset="0"/>
                </a:rPr>
                <a:t>ejercicio</a:t>
              </a:r>
            </a:p>
            <a:p>
              <a:r>
                <a:rPr lang="ja-JP" altLang="en-US" sz="600">
                  <a:solidFill>
                    <a:srgbClr val="85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600" dirty="0">
                  <a:solidFill>
                    <a:srgbClr val="850000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運動の急性効果</a:t>
              </a:r>
              <a:endParaRPr lang="ja-JP" altLang="en-US" sz="600">
                <a:solidFill>
                  <a:srgbClr val="85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62CFA81C-B483-D060-9789-6C9FF693D0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EF2BAAC-81DE-6156-7756-9BE7FE95CBBA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9" name="スライド番号プレースホルダー 1">
            <a:extLst>
              <a:ext uri="{FF2B5EF4-FFF2-40B4-BE49-F238E27FC236}">
                <a16:creationId xmlns:a16="http://schemas.microsoft.com/office/drawing/2014/main" id="{CD21A555-E4EA-9648-CAA7-768F42E5FA8A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0" name="フッター プレースホルダー 4">
            <a:extLst>
              <a:ext uri="{FF2B5EF4-FFF2-40B4-BE49-F238E27FC236}">
                <a16:creationId xmlns:a16="http://schemas.microsoft.com/office/drawing/2014/main" id="{E104CBF7-0705-E109-6CA9-740A96D32672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5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Ejercicios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terapéuticos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B5808A5-99EA-2C75-54F6-1FB86E44E222}"/>
              </a:ext>
            </a:extLst>
          </p:cNvPr>
          <p:cNvGrpSpPr/>
          <p:nvPr/>
        </p:nvGrpSpPr>
        <p:grpSpPr>
          <a:xfrm>
            <a:off x="4581128" y="5696149"/>
            <a:ext cx="2233723" cy="1345083"/>
            <a:chOff x="4281445" y="4401940"/>
            <a:chExt cx="2233723" cy="1345083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853" y="4559223"/>
              <a:ext cx="1080897" cy="974228"/>
            </a:xfrm>
            <a:prstGeom prst="rect">
              <a:avLst/>
            </a:prstGeom>
          </p:spPr>
        </p:pic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1C306C55-C7D6-CC94-2758-596CC46084E2}"/>
                </a:ext>
              </a:extLst>
            </p:cNvPr>
            <p:cNvSpPr/>
            <p:nvPr/>
          </p:nvSpPr>
          <p:spPr>
            <a:xfrm>
              <a:off x="4689000" y="4509908"/>
              <a:ext cx="238400" cy="1020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12D2B4C-CA9E-38E2-2E82-5FD6D1C5AA94}"/>
                </a:ext>
              </a:extLst>
            </p:cNvPr>
            <p:cNvSpPr txBox="1"/>
            <p:nvPr/>
          </p:nvSpPr>
          <p:spPr>
            <a:xfrm>
              <a:off x="5517232" y="4736976"/>
              <a:ext cx="9979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es" sz="800" b="1" dirty="0">
                  <a:latin typeface="Helvetica" pitchFamily="2" charset="0"/>
                  <a:cs typeface="Times New Roman" panose="02020603050405020304" pitchFamily="18" charset="0"/>
                </a:rPr>
                <a:t>Vaso sanguíneo</a:t>
              </a:r>
            </a:p>
            <a:p>
              <a:r>
                <a:rPr lang="ja-JP" altLang="en-US" sz="6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6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血管</a:t>
              </a: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B4C87887-3176-FB24-C84D-A46B2F3D660C}"/>
                </a:ext>
              </a:extLst>
            </p:cNvPr>
            <p:cNvSpPr/>
            <p:nvPr/>
          </p:nvSpPr>
          <p:spPr>
            <a:xfrm>
              <a:off x="4668994" y="4411107"/>
              <a:ext cx="423494" cy="257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709355D-E4FA-BE17-2BCF-FF94DF41F9CF}"/>
                </a:ext>
              </a:extLst>
            </p:cNvPr>
            <p:cNvSpPr txBox="1"/>
            <p:nvPr/>
          </p:nvSpPr>
          <p:spPr>
            <a:xfrm>
              <a:off x="5445225" y="5439246"/>
              <a:ext cx="65034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lang="es" sz="800" b="1" dirty="0">
                  <a:latin typeface="Helvetica" pitchFamily="2" charset="0"/>
                  <a:cs typeface="Times New Roman" panose="02020603050405020304" pitchFamily="18" charset="0"/>
                </a:rPr>
                <a:t>Glucosa</a:t>
              </a:r>
            </a:p>
            <a:p>
              <a:r>
                <a:rPr lang="ja-JP" altLang="en-US" sz="6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6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ブドウ糖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EDAB75F6-FA10-8BEC-8619-6C644443BDBE}"/>
                </a:ext>
              </a:extLst>
            </p:cNvPr>
            <p:cNvSpPr/>
            <p:nvPr/>
          </p:nvSpPr>
          <p:spPr>
            <a:xfrm>
              <a:off x="4527603" y="4606613"/>
              <a:ext cx="423494" cy="257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F06EE3E-64B9-069D-2770-564334966AA7}"/>
                </a:ext>
              </a:extLst>
            </p:cNvPr>
            <p:cNvSpPr txBox="1"/>
            <p:nvPr/>
          </p:nvSpPr>
          <p:spPr>
            <a:xfrm>
              <a:off x="4281445" y="4659368"/>
              <a:ext cx="612360" cy="319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b="1" dirty="0" err="1">
                  <a:latin typeface="Helvetica" pitchFamily="2" charset="0"/>
                </a:rPr>
                <a:t>Músculo</a:t>
              </a:r>
              <a:endParaRPr lang="en-US" sz="800" b="1" dirty="0">
                <a:latin typeface="Helvetica" pitchFamily="2" charset="0"/>
              </a:endParaRPr>
            </a:p>
            <a:p>
              <a:r>
                <a:rPr lang="ja-JP" altLang="en-US" sz="6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筋肉</a:t>
              </a:r>
              <a:endParaRPr sz="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8F59A15-5CDF-EA7E-91AF-65D5DF6B61B1}"/>
                </a:ext>
              </a:extLst>
            </p:cNvPr>
            <p:cNvSpPr txBox="1"/>
            <p:nvPr/>
          </p:nvSpPr>
          <p:spPr>
            <a:xfrm>
              <a:off x="4454437" y="4401940"/>
              <a:ext cx="8397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800" b="1" dirty="0">
                  <a:latin typeface="Helvetica" pitchFamily="2" charset="0"/>
                  <a:cs typeface="Times New Roman" panose="02020603050405020304" pitchFamily="18" charset="0"/>
                </a:rPr>
                <a:t>Glucógeno</a:t>
              </a:r>
            </a:p>
            <a:p>
              <a:r>
                <a:rPr lang="ja-JP" altLang="en-US" sz="6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6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グリコーゲン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9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26951" y="381000"/>
            <a:ext cx="6132004" cy="1541842"/>
          </a:xfrm>
          <a:prstGeom prst="rect">
            <a:avLst/>
          </a:prstGeom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altLang="ja-JP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88640" y="661572"/>
            <a:ext cx="696330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Aumenta el colesterol bueno</a:t>
            </a:r>
          </a:p>
          <a:p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善玉コレステロールが増える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reduce la susceptibilidad a la arteriosclerosis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動脈硬化になりにくくなります。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Además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Desarrolla el </a:t>
            </a:r>
            <a:r>
              <a:rPr lang="es" sz="1600" dirty="0">
                <a:solidFill>
                  <a:srgbClr val="FF40FF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músculo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</a:t>
            </a:r>
            <a:r>
              <a:rPr lang="es" sz="1600" dirty="0">
                <a:solidFill>
                  <a:srgbClr val="FF40FF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fortalecen los huesos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reduce el </a:t>
            </a:r>
            <a:r>
              <a:rPr lang="es" sz="1600" dirty="0">
                <a:solidFill>
                  <a:srgbClr val="FF40FF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estrés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.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</a:t>
            </a:r>
            <a:r>
              <a:rPr lang="e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ほかにも、</a:t>
            </a:r>
            <a:r>
              <a:rPr lang="es" altLang="ja-JP" sz="1000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筋肉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がつきます。</a:t>
            </a:r>
            <a:r>
              <a:rPr lang="es" altLang="ja-JP" sz="1000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骨が丈夫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になります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r>
              <a:rPr lang="es" altLang="ja-JP" sz="1000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ストレス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が減ります。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D4F1B32-1112-0D45-395E-8A9F98456717}"/>
              </a:ext>
            </a:extLst>
          </p:cNvPr>
          <p:cNvSpPr/>
          <p:nvPr/>
        </p:nvSpPr>
        <p:spPr>
          <a:xfrm>
            <a:off x="3865165" y="379111"/>
            <a:ext cx="820814" cy="282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60784F2-C26B-07A6-D00A-47B9E8856B1A}"/>
              </a:ext>
            </a:extLst>
          </p:cNvPr>
          <p:cNvSpPr/>
          <p:nvPr/>
        </p:nvSpPr>
        <p:spPr>
          <a:xfrm>
            <a:off x="5179936" y="1983835"/>
            <a:ext cx="820814" cy="292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6A963B6-01E8-FBFE-607C-FA628CF9069A}"/>
              </a:ext>
            </a:extLst>
          </p:cNvPr>
          <p:cNvSpPr/>
          <p:nvPr/>
        </p:nvSpPr>
        <p:spPr>
          <a:xfrm flipH="1">
            <a:off x="5805667" y="1558371"/>
            <a:ext cx="360039" cy="18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9C1BCE5-4787-80C9-11AB-7B86AD65E254}"/>
              </a:ext>
            </a:extLst>
          </p:cNvPr>
          <p:cNvGrpSpPr/>
          <p:nvPr/>
        </p:nvGrpSpPr>
        <p:grpSpPr>
          <a:xfrm>
            <a:off x="188640" y="3656856"/>
            <a:ext cx="6509013" cy="4261781"/>
            <a:chOff x="188640" y="4336382"/>
            <a:chExt cx="6509013" cy="4261781"/>
          </a:xfrm>
        </p:grpSpPr>
        <p:sp>
          <p:nvSpPr>
            <p:cNvPr id="6" name="雲形吹き出し 5"/>
            <p:cNvSpPr/>
            <p:nvPr/>
          </p:nvSpPr>
          <p:spPr>
            <a:xfrm>
              <a:off x="188640" y="5059594"/>
              <a:ext cx="2664295" cy="2569932"/>
            </a:xfrm>
            <a:prstGeom prst="cloudCallout">
              <a:avLst>
                <a:gd name="adj1" fmla="val 49575"/>
                <a:gd name="adj2" fmla="val 50743"/>
              </a:avLst>
            </a:prstGeom>
            <a:solidFill>
              <a:srgbClr val="FFFFC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" sz="1600" b="1" dirty="0">
                  <a:solidFill>
                    <a:schemeClr val="tx1"/>
                  </a:solidFill>
                  <a:latin typeface="Helvetica" pitchFamily="2" charset="0"/>
                  <a:cs typeface="Times New Roman" panose="02020603050405020304" pitchFamily="18" charset="0"/>
                </a:rPr>
                <a:t>20 a 60 minutos por sesión</a:t>
              </a:r>
              <a:endParaRPr lang="en-US" altLang="ja-JP" sz="1600" b="1" dirty="0">
                <a:solidFill>
                  <a:schemeClr val="tx1"/>
                </a:solidFill>
                <a:latin typeface="Helvetica" pitchFamily="2" charset="0"/>
                <a:ea typeface="Gulim" panose="020B0600000101010101" pitchFamily="34" charset="-127"/>
              </a:endParaRPr>
            </a:p>
            <a:p>
              <a:pPr algn="ctr" rtl="0"/>
              <a:r>
                <a:rPr lang="es" sz="1600" b="1" dirty="0">
                  <a:solidFill>
                    <a:schemeClr val="tx1"/>
                  </a:solidFill>
                  <a:latin typeface="Helvetica" pitchFamily="2" charset="0"/>
                  <a:cs typeface="Times New Roman" panose="02020603050405020304" pitchFamily="18" charset="0"/>
                </a:rPr>
                <a:t>3 a 5 veces por semana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1回20分～60分</a:t>
              </a:r>
              <a:endParaRPr lang="en-US" altLang="ja-JP" sz="10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週3〜5回</a:t>
              </a:r>
            </a:p>
          </p:txBody>
        </p:sp>
        <p:sp>
          <p:nvSpPr>
            <p:cNvPr id="8" name="雲形吹き出し 7"/>
            <p:cNvSpPr/>
            <p:nvPr/>
          </p:nvSpPr>
          <p:spPr>
            <a:xfrm>
              <a:off x="3068960" y="4336382"/>
              <a:ext cx="3628693" cy="2799339"/>
            </a:xfrm>
            <a:prstGeom prst="cloudCallout">
              <a:avLst>
                <a:gd name="adj1" fmla="val -23266"/>
                <a:gd name="adj2" fmla="val 68904"/>
              </a:avLst>
            </a:prstGeom>
            <a:solidFill>
              <a:srgbClr val="FFFFCC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ja-JP" altLang="en-US" sz="1200" dirty="0">
                <a:solidFill>
                  <a:schemeClr val="tx1"/>
                </a:solidFill>
                <a:latin typeface="Helvetica" pitchFamily="2" charset="0"/>
                <a:ea typeface="Gulim" panose="020B0600000101010101" pitchFamily="34" charset="-127"/>
              </a:endParaRPr>
            </a:p>
          </p:txBody>
        </p:sp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0577" y="7376803"/>
              <a:ext cx="1368290" cy="1221360"/>
            </a:xfrm>
            <a:prstGeom prst="rect">
              <a:avLst/>
            </a:prstGeom>
          </p:spPr>
        </p:pic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525EDAF-EEAC-BF39-3876-3E11AF5E28C1}"/>
                </a:ext>
              </a:extLst>
            </p:cNvPr>
            <p:cNvSpPr txBox="1"/>
            <p:nvPr/>
          </p:nvSpPr>
          <p:spPr>
            <a:xfrm>
              <a:off x="3076799" y="5129420"/>
              <a:ext cx="3613013" cy="11387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" sz="1600" b="1" dirty="0">
                  <a:latin typeface="Helvetica" pitchFamily="2" charset="0"/>
                  <a:cs typeface="Times New Roman" panose="02020603050405020304" pitchFamily="18" charset="0"/>
                </a:rPr>
                <a:t>¡Sin presiones! </a:t>
              </a:r>
              <a:endParaRPr lang="en-US" altLang="ja-JP" sz="1600" b="1" dirty="0">
                <a:latin typeface="Helvetica" pitchFamily="2" charset="0"/>
                <a:cs typeface="Times New Roman" panose="02020603050405020304" pitchFamily="18" charset="0"/>
              </a:endParaRPr>
            </a:p>
            <a:p>
              <a:pPr algn="ctr" rtl="0"/>
              <a:r>
                <a:rPr lang="es" sz="1600" b="1" dirty="0">
                  <a:latin typeface="Helvetica" pitchFamily="2" charset="0"/>
                </a:rPr>
                <a:t>¡Que sea divertido!</a:t>
              </a:r>
            </a:p>
            <a:p>
              <a:pPr algn="ctr" rtl="0"/>
              <a:r>
                <a:rPr lang="es" sz="1600" b="1" dirty="0">
                  <a:latin typeface="Helvetica" pitchFamily="2" charset="0"/>
                  <a:cs typeface="Times New Roman" panose="02020603050405020304" pitchFamily="18" charset="0"/>
                </a:rPr>
                <a:t>Lo importante es la continuidad ★</a:t>
              </a: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無理なく！ 楽しく！ </a:t>
              </a:r>
              <a:endPara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/>
              <a:r>
                <a:rPr lang="es" altLang="ja-JP" sz="10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続けることが大切です★</a:t>
              </a:r>
              <a:endParaRPr lang="en-U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2E928BE2-CA6A-15A2-0F35-3EB1AB4D9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C5103D7-8884-8FC3-3E04-C5F13C949E80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4" name="フッター プレースホルダー 4">
            <a:extLst>
              <a:ext uri="{FF2B5EF4-FFF2-40B4-BE49-F238E27FC236}">
                <a16:creationId xmlns:a16="http://schemas.microsoft.com/office/drawing/2014/main" id="{59811E0D-8715-0CBF-3885-4FB7DC6F915B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5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Ejercicios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terapéuticos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</a:p>
        </p:txBody>
      </p: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894AE184-C93C-2764-AF96-D9F177A1498B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676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90996" y="632520"/>
            <a:ext cx="6549827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b="1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Ejercicios buenos para la diabetes mellitus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糖尿病にいい運動</a:t>
            </a:r>
            <a:endParaRPr lang="en-US" altLang="ja-JP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Una buena idea es combinar el ejercicio aeróbico con el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entrenamiento muscular.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有酸素運動や筋力トレーニングを組みわせるのがいいです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6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-AR" b="1" dirty="0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Ejercicio aeróbico -&gt; Ejercicios a un nivel de intensidad</a:t>
            </a:r>
          </a:p>
          <a:p>
            <a:pPr rtl="0"/>
            <a:r>
              <a:rPr lang="ja-JP" altLang="en-US" b="1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　</a:t>
            </a:r>
            <a:r>
              <a:rPr lang="es-AR" b="1" dirty="0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 en los</a:t>
            </a:r>
            <a:r>
              <a:rPr lang="en-US" b="1" dirty="0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 </a:t>
            </a:r>
            <a:r>
              <a:rPr lang="es-AR" b="1" dirty="0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que puede hablar sin contener la respiración</a:t>
            </a:r>
          </a:p>
          <a:p>
            <a:pPr rtl="0"/>
            <a:r>
              <a:rPr lang="ja-JP" altLang="en-US" b="1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　</a:t>
            </a:r>
            <a:r>
              <a:rPr lang="es-AR" b="1" dirty="0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 mientras lo realiza</a:t>
            </a:r>
            <a:r>
              <a:rPr b="1" dirty="0">
                <a:solidFill>
                  <a:srgbClr val="4676B5"/>
                </a:solidFill>
                <a:latin typeface="Helvetica" pitchFamily="2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rgbClr val="4676B5"/>
              </a:solidFill>
              <a:latin typeface="Helvetica" pitchFamily="2" charset="0"/>
              <a:cs typeface="Times New Roman" panose="02020603050405020304" pitchFamily="18" charset="0"/>
            </a:endParaRPr>
          </a:p>
          <a:p>
            <a:r>
              <a:rPr lang="ja-JP" altLang="en-US" sz="1000" b="1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b="1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有酸素運動　→　息を止めないで話しながらできる強さの運動</a:t>
            </a:r>
            <a:endParaRPr lang="en-US" altLang="ja-JP" sz="1000" b="1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2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1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100" b="1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Entrenamiento muscular -&gt; Ejercicios para aumentar la </a:t>
            </a:r>
            <a:br>
              <a:rPr lang="es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b="1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fuerza muscular y la masa muscular</a:t>
            </a:r>
          </a:p>
          <a:p>
            <a:r>
              <a:rPr lang="ja-JP" altLang="en-US" sz="1000" b="1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b="1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筋力トレーニング　→　筋力・筋肉量が増える運動</a:t>
            </a:r>
            <a:endParaRPr lang="en-US" altLang="ja-JP" sz="1000" b="1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84672DF-78F4-878B-C018-6E9BE9FC75AF}"/>
              </a:ext>
            </a:extLst>
          </p:cNvPr>
          <p:cNvGrpSpPr/>
          <p:nvPr/>
        </p:nvGrpSpPr>
        <p:grpSpPr>
          <a:xfrm>
            <a:off x="190377" y="3520827"/>
            <a:ext cx="6550446" cy="2008237"/>
            <a:chOff x="188640" y="3038252"/>
            <a:chExt cx="6550446" cy="2008237"/>
          </a:xfrm>
        </p:grpSpPr>
        <p:sp>
          <p:nvSpPr>
            <p:cNvPr id="18" name="六角形 17"/>
            <p:cNvSpPr/>
            <p:nvPr/>
          </p:nvSpPr>
          <p:spPr>
            <a:xfrm>
              <a:off x="188640" y="3038252"/>
              <a:ext cx="2280114" cy="157250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 rtl="0"/>
              <a:r>
                <a:rPr lang="es" sz="1600" dirty="0">
                  <a:solidFill>
                    <a:schemeClr val="tx1"/>
                  </a:solidFill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Caminar o trotar lentamente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ウォーキングや</a:t>
              </a:r>
              <a:endParaRPr lang="en-US" altLang="ja-JP" sz="10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ゆっくりのジョギング</a:t>
              </a:r>
              <a:endParaRPr lang="en-US" altLang="ja-JP" sz="10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endParaRPr>
            </a:p>
            <a:p>
              <a:pPr algn="ctr" rtl="0"/>
              <a:endParaRPr lang="ja-JP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六角形 18"/>
            <p:cNvSpPr/>
            <p:nvPr/>
          </p:nvSpPr>
          <p:spPr>
            <a:xfrm>
              <a:off x="4509120" y="3044825"/>
              <a:ext cx="2160240" cy="1549584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rtl="0"/>
              <a:r>
                <a:rPr lang="es" sz="1600" dirty="0">
                  <a:solidFill>
                    <a:schemeClr val="tx1"/>
                  </a:solidFill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Natación</a:t>
              </a:r>
              <a:endParaRPr lang="en-US" sz="1600" dirty="0">
                <a:solidFill>
                  <a:schemeClr val="tx1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endParaRPr>
            </a:p>
            <a:p>
              <a:pPr rtl="0"/>
              <a:r>
                <a:rPr lang="es" sz="1600" dirty="0">
                  <a:solidFill>
                    <a:schemeClr val="tx1"/>
                  </a:solidFill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Caminata en el agua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水泳</a:t>
              </a:r>
              <a:r>
                <a:rPr lang="es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Times New Roman" panose="02020603050405020304" pitchFamily="18" charset="0"/>
                </a:rPr>
                <a:t>、</a:t>
              </a:r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水中ウォーク</a:t>
              </a:r>
            </a:p>
          </p:txBody>
        </p:sp>
        <p:sp>
          <p:nvSpPr>
            <p:cNvPr id="20" name="六角形 19"/>
            <p:cNvSpPr/>
            <p:nvPr/>
          </p:nvSpPr>
          <p:spPr>
            <a:xfrm>
              <a:off x="2468755" y="3038252"/>
              <a:ext cx="2040364" cy="1549584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 rtl="0"/>
              <a:r>
                <a:rPr lang="es" sz="1600" dirty="0">
                  <a:solidFill>
                    <a:schemeClr val="tx1"/>
                  </a:solidFill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Radio calistenia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ラジオ体操</a:t>
              </a:r>
            </a:p>
          </p:txBody>
        </p:sp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849" y="4150237"/>
              <a:ext cx="839045" cy="896252"/>
            </a:xfrm>
            <a:prstGeom prst="rect">
              <a:avLst/>
            </a:prstGeom>
          </p:spPr>
        </p:pic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9896" y="4150237"/>
              <a:ext cx="845651" cy="808615"/>
            </a:xfrm>
            <a:prstGeom prst="rect">
              <a:avLst/>
            </a:prstGeom>
          </p:spPr>
        </p:pic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2264" y="4112156"/>
              <a:ext cx="936822" cy="884775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9555685-B475-F411-A824-007AEDD79BB7}"/>
              </a:ext>
            </a:extLst>
          </p:cNvPr>
          <p:cNvGrpSpPr/>
          <p:nvPr/>
        </p:nvGrpSpPr>
        <p:grpSpPr>
          <a:xfrm>
            <a:off x="481635" y="6995300"/>
            <a:ext cx="5719995" cy="1486092"/>
            <a:chOff x="505815" y="5991976"/>
            <a:chExt cx="5719995" cy="1486092"/>
          </a:xfrm>
        </p:grpSpPr>
        <p:sp>
          <p:nvSpPr>
            <p:cNvPr id="23" name="六角形 22"/>
            <p:cNvSpPr/>
            <p:nvPr/>
          </p:nvSpPr>
          <p:spPr>
            <a:xfrm>
              <a:off x="927876" y="6151471"/>
              <a:ext cx="2412020" cy="130863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 rtl="0"/>
              <a:r>
                <a:rPr lang="es" sz="1600" dirty="0">
                  <a:solidFill>
                    <a:schemeClr val="tx1"/>
                  </a:solidFill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Cuclillas agarrándose de una silla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椅子につかまって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スクワット</a:t>
              </a:r>
            </a:p>
          </p:txBody>
        </p:sp>
        <p:sp>
          <p:nvSpPr>
            <p:cNvPr id="27" name="六角形 26"/>
            <p:cNvSpPr/>
            <p:nvPr/>
          </p:nvSpPr>
          <p:spPr>
            <a:xfrm>
              <a:off x="3339896" y="6164642"/>
              <a:ext cx="2468757" cy="1308638"/>
            </a:xfrm>
            <a:prstGeom prst="hexagon">
              <a:avLst/>
            </a:prstGeom>
            <a:solidFill>
              <a:srgbClr val="FFFF99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 rtl="0"/>
              <a:r>
                <a:rPr lang="es" sz="1600" dirty="0">
                  <a:solidFill>
                    <a:schemeClr val="tx1"/>
                  </a:solidFill>
                  <a:latin typeface="Helvetica" pitchFamily="2" charset="0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Entrenamiento de los músculos de la pantorrilla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ふくらはぎの筋肉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トレーニング</a:t>
              </a:r>
              <a:endParaRPr lang="en-US" altLang="ja-JP" sz="1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DFA91A4-FA2F-A441-8886-45D596064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5815" y="6343073"/>
              <a:ext cx="787386" cy="1134995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6F5B927-6864-5A4C-90FE-799BCBE42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34437" y="5991976"/>
              <a:ext cx="591373" cy="1481304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F1EC71C7-DC9D-53B3-6BF2-80A5E1342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834851-BF29-1FBC-B410-AC22508DAE5F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A37ADFD5-F92F-DD51-DBE3-56FA2B96B101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5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Ejercicios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terapéuticos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B7BD4D01-FB80-C918-5A5A-FAF2F7450222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497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442" y="591104"/>
            <a:ext cx="6484902" cy="761496"/>
          </a:xfrm>
          <a:noFill/>
        </p:spPr>
        <p:txBody>
          <a:bodyPr rtlCol="0" anchor="t" anchorCtr="0">
            <a:normAutofit/>
          </a:bodyPr>
          <a:lstStyle/>
          <a:p>
            <a:pPr algn="l"/>
            <a:r>
              <a:rPr lang="es" sz="1800" b="1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18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Precauciones al momento de hacer ejercicios</a:t>
            </a:r>
            <a:b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 b="1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altLang="ja-JP" sz="1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運動をする時に気を付けること</a:t>
            </a:r>
            <a:endParaRPr lang="ja-JP" altLang="en-US" sz="11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" name="Rectangle 101"/>
          <p:cNvSpPr>
            <a:spLocks noGrp="1" noChangeArrowheads="1"/>
          </p:cNvSpPr>
          <p:nvPr>
            <p:ph idx="1"/>
          </p:nvPr>
        </p:nvSpPr>
        <p:spPr bwMode="auto">
          <a:xfrm>
            <a:off x="149137" y="1467223"/>
            <a:ext cx="6339576" cy="665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Realizar exámenes antes de comenzar</a:t>
            </a: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はじめる前に検査を受けます</a:t>
            </a:r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 veces es mejor no hacer ejercicios si tiene complicaciones </a:t>
            </a:r>
            <a:b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o el nivel de glucosa en sangre no es bueno. 	</a:t>
            </a:r>
          </a:p>
          <a:p>
            <a:pPr marL="0" indent="0">
              <a:buNone/>
              <a:tabLst>
                <a:tab pos="355600" algn="l"/>
              </a:tabLst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合併症がある人、血糖値がよくない人は運動をしない方がいい時があります。</a:t>
            </a:r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355600" algn="l"/>
              </a:tabLst>
            </a:pPr>
            <a:endParaRPr lang="fr" altLang="ja-JP" sz="1000" dirty="0">
              <a:solidFill>
                <a:srgbClr val="4676B5"/>
              </a:solidFill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Realizar precalentamiento y elongación　</a:t>
            </a: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準備体操・整理体操をします　</a:t>
            </a:r>
            <a:r>
              <a:rPr lang="es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Evitemos las lesiones</a:t>
            </a:r>
          </a:p>
          <a:p>
            <a:pPr marL="0" indent="0">
              <a:buNone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けがを防ぎましょう。</a:t>
            </a:r>
            <a:endParaRPr lang="e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1000" dirty="0">
              <a:latin typeface="Helvetica" pitchFamily="2" charset="0"/>
              <a:ea typeface="HG丸ｺﾞｼｯｸM-PRO" panose="020F0600000000000000" pitchFamily="50" charset="-128"/>
            </a:endParaRPr>
          </a:p>
          <a:p>
            <a:pPr marL="0" indent="0">
              <a:buNone/>
            </a:pP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No forzar </a:t>
            </a: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無理をしない</a:t>
            </a:r>
            <a:endParaRPr lang="en-US" altLang="ja-JP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Descansar si no se siente bien. </a:t>
            </a:r>
          </a:p>
          <a:p>
            <a:pPr marL="0" indent="0">
              <a:buNone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からだの調子がよくないときは休みましょう 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1000" dirty="0"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</a:pP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Hidratarse y protegerse bien de la luz solar (rayos ultravioletas)</a:t>
            </a: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水分補をとり、太陽の光（紫外線） の対策もしっかりしましょう</a:t>
            </a:r>
            <a:endParaRPr lang="es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Prestar especial atención en verano.</a:t>
            </a:r>
          </a:p>
          <a:p>
            <a:pPr marL="0" indent="0">
              <a:buNone/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夏はとくに気をつけましょう。</a:t>
            </a:r>
            <a:r>
              <a:rPr lang="es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</a:t>
            </a:r>
          </a:p>
          <a:p>
            <a:pPr marL="0" indent="0">
              <a:buNone/>
            </a:pPr>
            <a:endParaRPr lang="en-US" altLang="ko" sz="1600" dirty="0"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</a:pP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Las personas que toman medicación para la diabetes mellitus</a:t>
            </a:r>
            <a:b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600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deben prestar atención a la hipoglucemia</a:t>
            </a:r>
          </a:p>
          <a:p>
            <a:pPr marL="0" indent="0">
              <a:buNone/>
            </a:pPr>
            <a:r>
              <a:rPr lang="ja-JP" altLang="en-US" sz="10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糖尿病の薬を使っている人は低血糖に気をつけましょう</a:t>
            </a:r>
            <a:endParaRPr lang="es" sz="10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tabLst>
                <a:tab pos="538163" algn="l"/>
              </a:tabLst>
            </a:pP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Prepararse para evitar la hipoglucemia con la automedición de </a:t>
            </a:r>
            <a:b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glucosa en sangre y con alimentación complementaria. 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血糖自己測定や補食など、低血糖にならないように準備しましょう。</a:t>
            </a:r>
            <a:endParaRPr lang="en-US" altLang="ko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137" y="1077068"/>
            <a:ext cx="1109223" cy="85159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56" y="3072233"/>
            <a:ext cx="956338" cy="728639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974" y="3716611"/>
            <a:ext cx="810255" cy="80434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754" y="7828710"/>
            <a:ext cx="822623" cy="5806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F3F9E8A-35B0-004D-923A-A9840C0E2D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44895">
            <a:off x="6106109" y="5319375"/>
            <a:ext cx="550438" cy="108836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2D19725-1C33-526D-9E30-0DC89A2F20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09E497-2866-C2D2-373A-5988D5338D81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E7D7DE37-2F9B-DAF6-2BF8-20E62C332A0C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5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Ejercicios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terapéuticos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糖尿病の運動療法</a:t>
            </a:r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8EEFD8C7-F495-9B84-53EE-598955B46D16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4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/4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1756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71E2AE-F235-4CCB-8564-534454D44D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A96EC2-581E-4726-B9C0-481931D07D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DC5B16-8CDA-4B6D-A2B4-D2DEEAE0983A}">
  <ds:schemaRefs>
    <ds:schemaRef ds:uri="http://purl.org/dc/dcmitype/"/>
    <ds:schemaRef ds:uri="http://schemas.openxmlformats.org/package/2006/metadata/core-properties"/>
    <ds:schemaRef ds:uri="2cbc4e30-bd4c-493e-9827-f761ae7f285c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5c054a63-b167-4c04-b5d0-d411ebb564c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660</Words>
  <Application>Microsoft Macintosh PowerPoint</Application>
  <PresentationFormat>A4 210 x 297 mm</PresentationFormat>
  <Paragraphs>158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Gulim</vt:lpstr>
      <vt:lpstr>HG丸ｺﾞｼｯｸM-PRO</vt:lpstr>
      <vt:lpstr>Hiragino Kaku Gothic Pro W3</vt:lpstr>
      <vt:lpstr>Arial</vt:lpstr>
      <vt:lpstr>Calibri</vt:lpstr>
      <vt:lpstr>Helvetica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★Precauciones al momento de hacer ejercicios 　　運動をする時に気を付けること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2023-01-27T10:38:50Z</dcterms:created>
  <dcterms:modified xsi:type="dcterms:W3CDTF">2025-10-07T08:07:12Z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