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9"/>
  </p:notesMasterIdLst>
  <p:sldIdLst>
    <p:sldId id="268" r:id="rId5"/>
    <p:sldId id="270" r:id="rId6"/>
    <p:sldId id="263" r:id="rId7"/>
    <p:sldId id="269" r:id="rId8"/>
  </p:sldIdLst>
  <p:sldSz cx="6858000" cy="9906000" type="A4"/>
  <p:notesSz cx="6805613" cy="9939338"/>
  <p:defaultTextStyle>
    <a:defPPr rtl="0">
      <a:defRPr lang="es-E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作成者" initials="A" lastIdx="0"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FFCC"/>
    <a:srgbClr val="9933FF"/>
    <a:srgbClr val="FF0000"/>
    <a:srgbClr val="0000CC"/>
    <a:srgbClr val="00FF00"/>
    <a:srgbClr val="FF33CC"/>
    <a:srgbClr val="00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E4B155-8627-DC4A-B47A-30C19EC1124B}" v="111" dt="2025-10-20T02:44:24.8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7"/>
    <p:restoredTop sz="94692"/>
  </p:normalViewPr>
  <p:slideViewPr>
    <p:cSldViewPr>
      <p:cViewPr>
        <p:scale>
          <a:sx n="87" d="100"/>
          <a:sy n="87" d="100"/>
        </p:scale>
        <p:origin x="1552" y="-608"/>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稲垣 典子" userId="75e47cb5-aee2-4599-8dc9-4d0088e0ed8e" providerId="ADAL" clId="{969CCDE7-07FA-544A-94BB-297DD54908B4}"/>
    <pc:docChg chg="undo custSel modSld modMainMaster modNotesMaster">
      <pc:chgData name="稲垣 典子" userId="75e47cb5-aee2-4599-8dc9-4d0088e0ed8e" providerId="ADAL" clId="{969CCDE7-07FA-544A-94BB-297DD54908B4}" dt="2025-10-20T02:45:17.697" v="1208" actId="1035"/>
      <pc:docMkLst>
        <pc:docMk/>
      </pc:docMkLst>
      <pc:sldChg chg="addSp delSp modSp mod modNotes">
        <pc:chgData name="稲垣 典子" userId="75e47cb5-aee2-4599-8dc9-4d0088e0ed8e" providerId="ADAL" clId="{969CCDE7-07FA-544A-94BB-297DD54908B4}" dt="2025-10-20T02:35:47.951" v="1063" actId="166"/>
        <pc:sldMkLst>
          <pc:docMk/>
          <pc:sldMk cId="3896749924" sldId="263"/>
        </pc:sldMkLst>
        <pc:spChg chg="del">
          <ac:chgData name="稲垣 典子" userId="75e47cb5-aee2-4599-8dc9-4d0088e0ed8e" providerId="ADAL" clId="{969CCDE7-07FA-544A-94BB-297DD54908B4}" dt="2025-10-20T00:31:36.930" v="54" actId="478"/>
          <ac:spMkLst>
            <pc:docMk/>
            <pc:sldMk cId="3896749924" sldId="263"/>
            <ac:spMk id="3" creationId="{D1340D1A-C5BB-5241-99C7-48F0BE7E363B}"/>
          </ac:spMkLst>
        </pc:spChg>
        <pc:spChg chg="del">
          <ac:chgData name="稲垣 典子" userId="75e47cb5-aee2-4599-8dc9-4d0088e0ed8e" providerId="ADAL" clId="{969CCDE7-07FA-544A-94BB-297DD54908B4}" dt="2025-10-20T00:31:34.519" v="53" actId="478"/>
          <ac:spMkLst>
            <pc:docMk/>
            <pc:sldMk cId="3896749924" sldId="263"/>
            <ac:spMk id="4" creationId="{55439297-E542-A8C8-D156-F9D283FC3147}"/>
          </ac:spMkLst>
        </pc:spChg>
        <pc:spChg chg="del">
          <ac:chgData name="稲垣 典子" userId="75e47cb5-aee2-4599-8dc9-4d0088e0ed8e" providerId="ADAL" clId="{969CCDE7-07FA-544A-94BB-297DD54908B4}" dt="2025-10-20T00:31:38.638" v="55" actId="478"/>
          <ac:spMkLst>
            <pc:docMk/>
            <pc:sldMk cId="3896749924" sldId="263"/>
            <ac:spMk id="5" creationId="{36AED31C-B5FF-61C6-8772-8E2B56F6910B}"/>
          </ac:spMkLst>
        </pc:spChg>
        <pc:spChg chg="add mod">
          <ac:chgData name="稲垣 典子" userId="75e47cb5-aee2-4599-8dc9-4d0088e0ed8e" providerId="ADAL" clId="{969CCDE7-07FA-544A-94BB-297DD54908B4}" dt="2025-10-20T00:45:56.751" v="61"/>
          <ac:spMkLst>
            <pc:docMk/>
            <pc:sldMk cId="3896749924" sldId="263"/>
            <ac:spMk id="6" creationId="{B5AB6B12-DAC0-8C86-ADBB-28F649807B98}"/>
          </ac:spMkLst>
        </pc:spChg>
        <pc:spChg chg="add mod">
          <ac:chgData name="稲垣 典子" userId="75e47cb5-aee2-4599-8dc9-4d0088e0ed8e" providerId="ADAL" clId="{969CCDE7-07FA-544A-94BB-297DD54908B4}" dt="2025-10-20T00:46:09.322" v="64"/>
          <ac:spMkLst>
            <pc:docMk/>
            <pc:sldMk cId="3896749924" sldId="263"/>
            <ac:spMk id="7" creationId="{B708D7D1-2D50-FAB1-C6E3-4A471BEC9A86}"/>
          </ac:spMkLst>
        </pc:spChg>
        <pc:spChg chg="add mod">
          <ac:chgData name="稲垣 典子" userId="75e47cb5-aee2-4599-8dc9-4d0088e0ed8e" providerId="ADAL" clId="{969CCDE7-07FA-544A-94BB-297DD54908B4}" dt="2025-10-20T00:46:09.322" v="64"/>
          <ac:spMkLst>
            <pc:docMk/>
            <pc:sldMk cId="3896749924" sldId="263"/>
            <ac:spMk id="8" creationId="{740A6976-5E71-DD1F-57F5-45429299C568}"/>
          </ac:spMkLst>
        </pc:spChg>
        <pc:spChg chg="add mod">
          <ac:chgData name="稲垣 典子" userId="75e47cb5-aee2-4599-8dc9-4d0088e0ed8e" providerId="ADAL" clId="{969CCDE7-07FA-544A-94BB-297DD54908B4}" dt="2025-10-20T02:29:15.343" v="966" actId="1076"/>
          <ac:spMkLst>
            <pc:docMk/>
            <pc:sldMk cId="3896749924" sldId="263"/>
            <ac:spMk id="9" creationId="{2D3B186C-4EB3-B472-DB72-601C93CEF07C}"/>
          </ac:spMkLst>
        </pc:spChg>
        <pc:spChg chg="mod">
          <ac:chgData name="稲垣 典子" userId="75e47cb5-aee2-4599-8dc9-4d0088e0ed8e" providerId="ADAL" clId="{969CCDE7-07FA-544A-94BB-297DD54908B4}" dt="2025-10-20T00:29:35.439" v="6"/>
          <ac:spMkLst>
            <pc:docMk/>
            <pc:sldMk cId="3896749924" sldId="263"/>
            <ac:spMk id="33" creationId="{00000000-0000-0000-0000-000000000000}"/>
          </ac:spMkLst>
        </pc:spChg>
        <pc:spChg chg="mod">
          <ac:chgData name="稲垣 典子" userId="75e47cb5-aee2-4599-8dc9-4d0088e0ed8e" providerId="ADAL" clId="{969CCDE7-07FA-544A-94BB-297DD54908B4}" dt="2025-10-20T02:35:43.144" v="1062" actId="1076"/>
          <ac:spMkLst>
            <pc:docMk/>
            <pc:sldMk cId="3896749924" sldId="263"/>
            <ac:spMk id="35" creationId="{4A2FC8C0-6C6B-F34A-9092-8456F6677400}"/>
          </ac:spMkLst>
        </pc:spChg>
        <pc:spChg chg="mod">
          <ac:chgData name="稲垣 典子" userId="75e47cb5-aee2-4599-8dc9-4d0088e0ed8e" providerId="ADAL" clId="{969CCDE7-07FA-544A-94BB-297DD54908B4}" dt="2025-10-20T02:35:21.410" v="1058" actId="1076"/>
          <ac:spMkLst>
            <pc:docMk/>
            <pc:sldMk cId="3896749924" sldId="263"/>
            <ac:spMk id="36" creationId="{D2297A3D-6C9D-144B-B76B-B03682DB6E48}"/>
          </ac:spMkLst>
        </pc:spChg>
        <pc:spChg chg="mod">
          <ac:chgData name="稲垣 典子" userId="75e47cb5-aee2-4599-8dc9-4d0088e0ed8e" providerId="ADAL" clId="{969CCDE7-07FA-544A-94BB-297DD54908B4}" dt="2025-10-20T02:32:34.496" v="1023" actId="122"/>
          <ac:spMkLst>
            <pc:docMk/>
            <pc:sldMk cId="3896749924" sldId="263"/>
            <ac:spMk id="39" creationId="{843DAF79-5CCD-664B-9782-3E3E1F489BC6}"/>
          </ac:spMkLst>
        </pc:spChg>
        <pc:spChg chg="mod">
          <ac:chgData name="稲垣 典子" userId="75e47cb5-aee2-4599-8dc9-4d0088e0ed8e" providerId="ADAL" clId="{969CCDE7-07FA-544A-94BB-297DD54908B4}" dt="2025-10-20T02:32:37.243" v="1024" actId="122"/>
          <ac:spMkLst>
            <pc:docMk/>
            <pc:sldMk cId="3896749924" sldId="263"/>
            <ac:spMk id="40" creationId="{8B8081CE-DE1E-9B40-BBBF-CAA53243ED0A}"/>
          </ac:spMkLst>
        </pc:spChg>
        <pc:spChg chg="mod">
          <ac:chgData name="稲垣 典子" userId="75e47cb5-aee2-4599-8dc9-4d0088e0ed8e" providerId="ADAL" clId="{969CCDE7-07FA-544A-94BB-297DD54908B4}" dt="2025-10-20T02:33:20.261" v="1033" actId="1076"/>
          <ac:spMkLst>
            <pc:docMk/>
            <pc:sldMk cId="3896749924" sldId="263"/>
            <ac:spMk id="41" creationId="{1486AE67-9249-D647-9932-54EC8510EFD4}"/>
          </ac:spMkLst>
        </pc:spChg>
        <pc:spChg chg="mod">
          <ac:chgData name="稲垣 典子" userId="75e47cb5-aee2-4599-8dc9-4d0088e0ed8e" providerId="ADAL" clId="{969CCDE7-07FA-544A-94BB-297DD54908B4}" dt="2025-10-20T02:33:15.478" v="1032" actId="1076"/>
          <ac:spMkLst>
            <pc:docMk/>
            <pc:sldMk cId="3896749924" sldId="263"/>
            <ac:spMk id="42" creationId="{00F6F07C-1C64-3747-8B2E-BC3231B80AA2}"/>
          </ac:spMkLst>
        </pc:spChg>
        <pc:spChg chg="mod">
          <ac:chgData name="稲垣 典子" userId="75e47cb5-aee2-4599-8dc9-4d0088e0ed8e" providerId="ADAL" clId="{969CCDE7-07FA-544A-94BB-297DD54908B4}" dt="2025-10-20T02:33:10.810" v="1031" actId="1076"/>
          <ac:spMkLst>
            <pc:docMk/>
            <pc:sldMk cId="3896749924" sldId="263"/>
            <ac:spMk id="43" creationId="{49339B0D-2142-3948-B1F8-BAF242D4DF78}"/>
          </ac:spMkLst>
        </pc:spChg>
        <pc:spChg chg="del">
          <ac:chgData name="稲垣 典子" userId="75e47cb5-aee2-4599-8dc9-4d0088e0ed8e" providerId="ADAL" clId="{969CCDE7-07FA-544A-94BB-297DD54908B4}" dt="2025-10-20T01:37:15.961" v="223" actId="478"/>
          <ac:spMkLst>
            <pc:docMk/>
            <pc:sldMk cId="3896749924" sldId="263"/>
            <ac:spMk id="46" creationId="{0341D00C-4EEB-724B-B9E3-E420E2107EC1}"/>
          </ac:spMkLst>
        </pc:spChg>
        <pc:spChg chg="mod">
          <ac:chgData name="稲垣 典子" userId="75e47cb5-aee2-4599-8dc9-4d0088e0ed8e" providerId="ADAL" clId="{969CCDE7-07FA-544A-94BB-297DD54908B4}" dt="2025-10-20T00:29:35.439" v="6"/>
          <ac:spMkLst>
            <pc:docMk/>
            <pc:sldMk cId="3896749924" sldId="263"/>
            <ac:spMk id="47" creationId="{00000000-0000-0000-0000-000000000000}"/>
          </ac:spMkLst>
        </pc:spChg>
        <pc:spChg chg="mod">
          <ac:chgData name="稲垣 典子" userId="75e47cb5-aee2-4599-8dc9-4d0088e0ed8e" providerId="ADAL" clId="{969CCDE7-07FA-544A-94BB-297DD54908B4}" dt="2025-10-20T02:26:19.270" v="928" actId="1036"/>
          <ac:spMkLst>
            <pc:docMk/>
            <pc:sldMk cId="3896749924" sldId="263"/>
            <ac:spMk id="48" creationId="{8E365097-2F77-4146-A21B-7EA6950CCDA7}"/>
          </ac:spMkLst>
        </pc:spChg>
        <pc:spChg chg="mod">
          <ac:chgData name="稲垣 典子" userId="75e47cb5-aee2-4599-8dc9-4d0088e0ed8e" providerId="ADAL" clId="{969CCDE7-07FA-544A-94BB-297DD54908B4}" dt="2025-10-20T02:28:49.194" v="962" actId="1076"/>
          <ac:spMkLst>
            <pc:docMk/>
            <pc:sldMk cId="3896749924" sldId="263"/>
            <ac:spMk id="49" creationId="{3045B8D3-8A3C-6A48-9299-60FA34901AE2}"/>
          </ac:spMkLst>
        </pc:spChg>
        <pc:spChg chg="mod">
          <ac:chgData name="稲垣 典子" userId="75e47cb5-aee2-4599-8dc9-4d0088e0ed8e" providerId="ADAL" clId="{969CCDE7-07FA-544A-94BB-297DD54908B4}" dt="2025-10-20T02:35:47.951" v="1063" actId="166"/>
          <ac:spMkLst>
            <pc:docMk/>
            <pc:sldMk cId="3896749924" sldId="263"/>
            <ac:spMk id="50" creationId="{1CF2627B-D0B1-4241-A42A-0A67194D96C4}"/>
          </ac:spMkLst>
        </pc:spChg>
        <pc:spChg chg="mod">
          <ac:chgData name="稲垣 典子" userId="75e47cb5-aee2-4599-8dc9-4d0088e0ed8e" providerId="ADAL" clId="{969CCDE7-07FA-544A-94BB-297DD54908B4}" dt="2025-10-20T02:33:35.245" v="1036" actId="1076"/>
          <ac:spMkLst>
            <pc:docMk/>
            <pc:sldMk cId="3896749924" sldId="263"/>
            <ac:spMk id="52" creationId="{18E3858B-9CE9-DD47-B437-68E391B49E3E}"/>
          </ac:spMkLst>
        </pc:spChg>
        <pc:spChg chg="mod">
          <ac:chgData name="稲垣 典子" userId="75e47cb5-aee2-4599-8dc9-4d0088e0ed8e" providerId="ADAL" clId="{969CCDE7-07FA-544A-94BB-297DD54908B4}" dt="2025-10-20T02:29:04.594" v="965" actId="1076"/>
          <ac:spMkLst>
            <pc:docMk/>
            <pc:sldMk cId="3896749924" sldId="263"/>
            <ac:spMk id="59" creationId="{00000000-0000-0000-0000-000000000000}"/>
          </ac:spMkLst>
        </pc:spChg>
        <pc:spChg chg="mod">
          <ac:chgData name="稲垣 典子" userId="75e47cb5-aee2-4599-8dc9-4d0088e0ed8e" providerId="ADAL" clId="{969CCDE7-07FA-544A-94BB-297DD54908B4}" dt="2025-10-20T02:35:13.617" v="1057" actId="166"/>
          <ac:spMkLst>
            <pc:docMk/>
            <pc:sldMk cId="3896749924" sldId="263"/>
            <ac:spMk id="60" creationId="{00000000-0000-0000-0000-000000000000}"/>
          </ac:spMkLst>
        </pc:spChg>
        <pc:spChg chg="mod">
          <ac:chgData name="稲垣 典子" userId="75e47cb5-aee2-4599-8dc9-4d0088e0ed8e" providerId="ADAL" clId="{969CCDE7-07FA-544A-94BB-297DD54908B4}" dt="2025-10-20T02:33:24.560" v="1034" actId="1076"/>
          <ac:spMkLst>
            <pc:docMk/>
            <pc:sldMk cId="3896749924" sldId="263"/>
            <ac:spMk id="61" creationId="{00000000-0000-0000-0000-000000000000}"/>
          </ac:spMkLst>
        </pc:spChg>
        <pc:spChg chg="mod">
          <ac:chgData name="稲垣 典子" userId="75e47cb5-aee2-4599-8dc9-4d0088e0ed8e" providerId="ADAL" clId="{969CCDE7-07FA-544A-94BB-297DD54908B4}" dt="2025-10-20T02:34:41.636" v="1054" actId="166"/>
          <ac:spMkLst>
            <pc:docMk/>
            <pc:sldMk cId="3896749924" sldId="263"/>
            <ac:spMk id="67" creationId="{00000000-0000-0000-0000-000000000000}"/>
          </ac:spMkLst>
        </pc:spChg>
        <pc:spChg chg="mod">
          <ac:chgData name="稲垣 典子" userId="75e47cb5-aee2-4599-8dc9-4d0088e0ed8e" providerId="ADAL" clId="{969CCDE7-07FA-544A-94BB-297DD54908B4}" dt="2025-10-20T02:34:31.485" v="1053" actId="166"/>
          <ac:spMkLst>
            <pc:docMk/>
            <pc:sldMk cId="3896749924" sldId="263"/>
            <ac:spMk id="69" creationId="{00000000-0000-0000-0000-000000000000}"/>
          </ac:spMkLst>
        </pc:spChg>
        <pc:spChg chg="mod">
          <ac:chgData name="稲垣 典子" userId="75e47cb5-aee2-4599-8dc9-4d0088e0ed8e" providerId="ADAL" clId="{969CCDE7-07FA-544A-94BB-297DD54908B4}" dt="2025-10-20T02:33:51.627" v="1041" actId="14100"/>
          <ac:spMkLst>
            <pc:docMk/>
            <pc:sldMk cId="3896749924" sldId="263"/>
            <ac:spMk id="70" creationId="{00000000-0000-0000-0000-000000000000}"/>
          </ac:spMkLst>
        </pc:spChg>
        <pc:spChg chg="mod">
          <ac:chgData name="稲垣 典子" userId="75e47cb5-aee2-4599-8dc9-4d0088e0ed8e" providerId="ADAL" clId="{969CCDE7-07FA-544A-94BB-297DD54908B4}" dt="2025-10-20T02:35:26.828" v="1059" actId="1076"/>
          <ac:spMkLst>
            <pc:docMk/>
            <pc:sldMk cId="3896749924" sldId="263"/>
            <ac:spMk id="73" creationId="{00000000-0000-0000-0000-000000000000}"/>
          </ac:spMkLst>
        </pc:spChg>
        <pc:spChg chg="mod">
          <ac:chgData name="稲垣 典子" userId="75e47cb5-aee2-4599-8dc9-4d0088e0ed8e" providerId="ADAL" clId="{969CCDE7-07FA-544A-94BB-297DD54908B4}" dt="2025-10-20T02:26:11.017" v="925" actId="1036"/>
          <ac:spMkLst>
            <pc:docMk/>
            <pc:sldMk cId="3896749924" sldId="263"/>
            <ac:spMk id="84" creationId="{00000000-0000-0000-0000-000000000000}"/>
          </ac:spMkLst>
        </pc:spChg>
        <pc:picChg chg="add mod">
          <ac:chgData name="稲垣 典子" userId="75e47cb5-aee2-4599-8dc9-4d0088e0ed8e" providerId="ADAL" clId="{969CCDE7-07FA-544A-94BB-297DD54908B4}" dt="2025-10-20T00:45:56.751" v="61"/>
          <ac:picMkLst>
            <pc:docMk/>
            <pc:sldMk cId="3896749924" sldId="263"/>
            <ac:picMk id="2" creationId="{FB49C2A5-716E-C8A4-2EF1-2920421E3DCD}"/>
          </ac:picMkLst>
        </pc:picChg>
        <pc:picChg chg="mod">
          <ac:chgData name="稲垣 典子" userId="75e47cb5-aee2-4599-8dc9-4d0088e0ed8e" providerId="ADAL" clId="{969CCDE7-07FA-544A-94BB-297DD54908B4}" dt="2025-10-20T02:35:35.455" v="1061" actId="1076"/>
          <ac:picMkLst>
            <pc:docMk/>
            <pc:sldMk cId="3896749924" sldId="263"/>
            <ac:picMk id="12" creationId="{00000000-0000-0000-0000-000000000000}"/>
          </ac:picMkLst>
        </pc:picChg>
        <pc:picChg chg="del">
          <ac:chgData name="稲垣 典子" userId="75e47cb5-aee2-4599-8dc9-4d0088e0ed8e" providerId="ADAL" clId="{969CCDE7-07FA-544A-94BB-297DD54908B4}" dt="2025-10-20T00:31:33.322" v="52" actId="478"/>
          <ac:picMkLst>
            <pc:docMk/>
            <pc:sldMk cId="3896749924" sldId="263"/>
            <ac:picMk id="34" creationId="{00000000-0000-0000-0000-000000000000}"/>
          </ac:picMkLst>
        </pc:picChg>
      </pc:sldChg>
      <pc:sldChg chg="addSp delSp modSp mod modNotes">
        <pc:chgData name="稲垣 典子" userId="75e47cb5-aee2-4599-8dc9-4d0088e0ed8e" providerId="ADAL" clId="{969CCDE7-07FA-544A-94BB-297DD54908B4}" dt="2025-10-20T02:15:51.708" v="760" actId="255"/>
        <pc:sldMkLst>
          <pc:docMk/>
          <pc:sldMk cId="513197596" sldId="268"/>
        </pc:sldMkLst>
        <pc:spChg chg="del">
          <ac:chgData name="稲垣 典子" userId="75e47cb5-aee2-4599-8dc9-4d0088e0ed8e" providerId="ADAL" clId="{969CCDE7-07FA-544A-94BB-297DD54908B4}" dt="2025-10-20T00:28:56.685" v="2" actId="478"/>
          <ac:spMkLst>
            <pc:docMk/>
            <pc:sldMk cId="513197596" sldId="268"/>
            <ac:spMk id="2" creationId="{F5F39C1E-D30E-7CD7-278D-6BDD6572BDDC}"/>
          </ac:spMkLst>
        </pc:spChg>
        <pc:spChg chg="mod">
          <ac:chgData name="稲垣 典子" userId="75e47cb5-aee2-4599-8dc9-4d0088e0ed8e" providerId="ADAL" clId="{969CCDE7-07FA-544A-94BB-297DD54908B4}" dt="2025-10-20T02:15:51.708" v="760" actId="255"/>
          <ac:spMkLst>
            <pc:docMk/>
            <pc:sldMk cId="513197596" sldId="268"/>
            <ac:spMk id="3" creationId="{178BBCC9-9D0B-DD45-8C44-C87C983CBE18}"/>
          </ac:spMkLst>
        </pc:spChg>
        <pc:spChg chg="mod">
          <ac:chgData name="稲垣 典子" userId="75e47cb5-aee2-4599-8dc9-4d0088e0ed8e" providerId="ADAL" clId="{969CCDE7-07FA-544A-94BB-297DD54908B4}" dt="2025-10-20T01:53:26.617" v="431" actId="1036"/>
          <ac:spMkLst>
            <pc:docMk/>
            <pc:sldMk cId="513197596" sldId="268"/>
            <ac:spMk id="4" creationId="{60C3E537-584A-E14B-8223-B9BCF956EF79}"/>
          </ac:spMkLst>
        </pc:spChg>
        <pc:spChg chg="del mod">
          <ac:chgData name="稲垣 典子" userId="75e47cb5-aee2-4599-8dc9-4d0088e0ed8e" providerId="ADAL" clId="{969CCDE7-07FA-544A-94BB-297DD54908B4}" dt="2025-10-20T00:31:05.610" v="41" actId="478"/>
          <ac:spMkLst>
            <pc:docMk/>
            <pc:sldMk cId="513197596" sldId="268"/>
            <ac:spMk id="5" creationId="{A51D0AC3-E2C7-5B41-A123-311600A609A6}"/>
          </ac:spMkLst>
        </pc:spChg>
        <pc:spChg chg="del">
          <ac:chgData name="稲垣 典子" userId="75e47cb5-aee2-4599-8dc9-4d0088e0ed8e" providerId="ADAL" clId="{969CCDE7-07FA-544A-94BB-297DD54908B4}" dt="2025-10-20T00:30:34.615" v="14" actId="478"/>
          <ac:spMkLst>
            <pc:docMk/>
            <pc:sldMk cId="513197596" sldId="268"/>
            <ac:spMk id="6" creationId="{E83681B4-96D0-AB4D-A535-35B4238C0DCE}"/>
          </ac:spMkLst>
        </pc:spChg>
        <pc:spChg chg="del">
          <ac:chgData name="稲垣 典子" userId="75e47cb5-aee2-4599-8dc9-4d0088e0ed8e" providerId="ADAL" clId="{969CCDE7-07FA-544A-94BB-297DD54908B4}" dt="2025-10-20T00:46:40.620" v="75" actId="478"/>
          <ac:spMkLst>
            <pc:docMk/>
            <pc:sldMk cId="513197596" sldId="268"/>
            <ac:spMk id="7" creationId="{0F4B5A40-0A6F-C516-245E-95AFF51D0A94}"/>
          </ac:spMkLst>
        </pc:spChg>
        <pc:spChg chg="add del mod">
          <ac:chgData name="稲垣 典子" userId="75e47cb5-aee2-4599-8dc9-4d0088e0ed8e" providerId="ADAL" clId="{969CCDE7-07FA-544A-94BB-297DD54908B4}" dt="2025-10-20T00:29:44.353" v="7" actId="478"/>
          <ac:spMkLst>
            <pc:docMk/>
            <pc:sldMk cId="513197596" sldId="268"/>
            <ac:spMk id="9" creationId="{B29BEBBE-6FD2-19F9-3439-A47810BC5DD0}"/>
          </ac:spMkLst>
        </pc:spChg>
        <pc:spChg chg="add del mod">
          <ac:chgData name="稲垣 典子" userId="75e47cb5-aee2-4599-8dc9-4d0088e0ed8e" providerId="ADAL" clId="{969CCDE7-07FA-544A-94BB-297DD54908B4}" dt="2025-10-20T00:30:37.852" v="15" actId="478"/>
          <ac:spMkLst>
            <pc:docMk/>
            <pc:sldMk cId="513197596" sldId="268"/>
            <ac:spMk id="10" creationId="{71FEE45E-093D-FA79-5223-D5AE97E08F13}"/>
          </ac:spMkLst>
        </pc:spChg>
        <pc:spChg chg="add del mod">
          <ac:chgData name="稲垣 典子" userId="75e47cb5-aee2-4599-8dc9-4d0088e0ed8e" providerId="ADAL" clId="{969CCDE7-07FA-544A-94BB-297DD54908B4}" dt="2025-10-20T00:31:08.095" v="42" actId="478"/>
          <ac:spMkLst>
            <pc:docMk/>
            <pc:sldMk cId="513197596" sldId="268"/>
            <ac:spMk id="11" creationId="{F08BAEBE-9FE3-97B5-4403-E1E04F3C90EA}"/>
          </ac:spMkLst>
        </pc:spChg>
        <pc:spChg chg="add mod">
          <ac:chgData name="稲垣 典子" userId="75e47cb5-aee2-4599-8dc9-4d0088e0ed8e" providerId="ADAL" clId="{969CCDE7-07FA-544A-94BB-297DD54908B4}" dt="2025-10-20T00:30:06.408" v="8"/>
          <ac:spMkLst>
            <pc:docMk/>
            <pc:sldMk cId="513197596" sldId="268"/>
            <ac:spMk id="12" creationId="{BD937B7E-E36B-9B73-47A3-22B8D1616854}"/>
          </ac:spMkLst>
        </pc:spChg>
        <pc:spChg chg="add mod">
          <ac:chgData name="稲垣 典子" userId="75e47cb5-aee2-4599-8dc9-4d0088e0ed8e" providerId="ADAL" clId="{969CCDE7-07FA-544A-94BB-297DD54908B4}" dt="2025-10-20T00:31:12.026" v="47" actId="20577"/>
          <ac:spMkLst>
            <pc:docMk/>
            <pc:sldMk cId="513197596" sldId="268"/>
            <ac:spMk id="13" creationId="{DFCA02D4-604E-C69E-0800-FEA04997EB99}"/>
          </ac:spMkLst>
        </pc:spChg>
        <pc:spChg chg="add mod">
          <ac:chgData name="稲垣 典子" userId="75e47cb5-aee2-4599-8dc9-4d0088e0ed8e" providerId="ADAL" clId="{969CCDE7-07FA-544A-94BB-297DD54908B4}" dt="2025-10-20T00:30:19.292" v="10"/>
          <ac:spMkLst>
            <pc:docMk/>
            <pc:sldMk cId="513197596" sldId="268"/>
            <ac:spMk id="15" creationId="{4D3E37E8-7E2B-3F2F-1A61-DA6F7325E7CC}"/>
          </ac:spMkLst>
        </pc:spChg>
        <pc:spChg chg="mod">
          <ac:chgData name="稲垣 典子" userId="75e47cb5-aee2-4599-8dc9-4d0088e0ed8e" providerId="ADAL" clId="{969CCDE7-07FA-544A-94BB-297DD54908B4}" dt="2025-10-20T00:29:35.439" v="6"/>
          <ac:spMkLst>
            <pc:docMk/>
            <pc:sldMk cId="513197596" sldId="268"/>
            <ac:spMk id="32" creationId="{00000000-0000-0000-0000-000000000000}"/>
          </ac:spMkLst>
        </pc:spChg>
        <pc:spChg chg="mod">
          <ac:chgData name="稲垣 典子" userId="75e47cb5-aee2-4599-8dc9-4d0088e0ed8e" providerId="ADAL" clId="{969CCDE7-07FA-544A-94BB-297DD54908B4}" dt="2025-10-20T00:29:35.439" v="6"/>
          <ac:spMkLst>
            <pc:docMk/>
            <pc:sldMk cId="513197596" sldId="268"/>
            <ac:spMk id="33" creationId="{00000000-0000-0000-0000-000000000000}"/>
          </ac:spMkLst>
        </pc:spChg>
        <pc:spChg chg="mod">
          <ac:chgData name="稲垣 典子" userId="75e47cb5-aee2-4599-8dc9-4d0088e0ed8e" providerId="ADAL" clId="{969CCDE7-07FA-544A-94BB-297DD54908B4}" dt="2025-10-20T00:29:35.439" v="6"/>
          <ac:spMkLst>
            <pc:docMk/>
            <pc:sldMk cId="513197596" sldId="268"/>
            <ac:spMk id="45" creationId="{00000000-0000-0000-0000-000000000000}"/>
          </ac:spMkLst>
        </pc:spChg>
        <pc:spChg chg="mod">
          <ac:chgData name="稲垣 典子" userId="75e47cb5-aee2-4599-8dc9-4d0088e0ed8e" providerId="ADAL" clId="{969CCDE7-07FA-544A-94BB-297DD54908B4}" dt="2025-10-20T00:29:35.439" v="6"/>
          <ac:spMkLst>
            <pc:docMk/>
            <pc:sldMk cId="513197596" sldId="268"/>
            <ac:spMk id="47" creationId="{00000000-0000-0000-0000-000000000000}"/>
          </ac:spMkLst>
        </pc:spChg>
        <pc:spChg chg="mod">
          <ac:chgData name="稲垣 典子" userId="75e47cb5-aee2-4599-8dc9-4d0088e0ed8e" providerId="ADAL" clId="{969CCDE7-07FA-544A-94BB-297DD54908B4}" dt="2025-10-20T01:53:22.127" v="425" actId="1036"/>
          <ac:spMkLst>
            <pc:docMk/>
            <pc:sldMk cId="513197596" sldId="268"/>
            <ac:spMk id="87" creationId="{00000000-0000-0000-0000-000000000000}"/>
          </ac:spMkLst>
        </pc:spChg>
        <pc:spChg chg="mod">
          <ac:chgData name="稲垣 典子" userId="75e47cb5-aee2-4599-8dc9-4d0088e0ed8e" providerId="ADAL" clId="{969CCDE7-07FA-544A-94BB-297DD54908B4}" dt="2025-10-20T00:29:35.439" v="6"/>
          <ac:spMkLst>
            <pc:docMk/>
            <pc:sldMk cId="513197596" sldId="268"/>
            <ac:spMk id="139" creationId="{00000000-0000-0000-0000-000000000000}"/>
          </ac:spMkLst>
        </pc:spChg>
        <pc:picChg chg="add del mod">
          <ac:chgData name="稲垣 典子" userId="75e47cb5-aee2-4599-8dc9-4d0088e0ed8e" providerId="ADAL" clId="{969CCDE7-07FA-544A-94BB-297DD54908B4}" dt="2025-10-20T00:29:44.353" v="7" actId="478"/>
          <ac:picMkLst>
            <pc:docMk/>
            <pc:sldMk cId="513197596" sldId="268"/>
            <ac:picMk id="8" creationId="{39C96649-D7BD-3EDD-A1EE-5A89DE801C27}"/>
          </ac:picMkLst>
        </pc:picChg>
        <pc:picChg chg="add mod">
          <ac:chgData name="稲垣 典子" userId="75e47cb5-aee2-4599-8dc9-4d0088e0ed8e" providerId="ADAL" clId="{969CCDE7-07FA-544A-94BB-297DD54908B4}" dt="2025-10-20T00:30:19.292" v="10"/>
          <ac:picMkLst>
            <pc:docMk/>
            <pc:sldMk cId="513197596" sldId="268"/>
            <ac:picMk id="14" creationId="{000279EE-79F6-D11E-A0E0-4F02C2B63A65}"/>
          </ac:picMkLst>
        </pc:picChg>
        <pc:picChg chg="del mod">
          <ac:chgData name="稲垣 典子" userId="75e47cb5-aee2-4599-8dc9-4d0088e0ed8e" providerId="ADAL" clId="{969CCDE7-07FA-544A-94BB-297DD54908B4}" dt="2025-10-20T00:28:55.115" v="1" actId="478"/>
          <ac:picMkLst>
            <pc:docMk/>
            <pc:sldMk cId="513197596" sldId="268"/>
            <ac:picMk id="34" creationId="{00000000-0000-0000-0000-000000000000}"/>
          </ac:picMkLst>
        </pc:picChg>
      </pc:sldChg>
      <pc:sldChg chg="addSp delSp modSp mod modNotes">
        <pc:chgData name="稲垣 典子" userId="75e47cb5-aee2-4599-8dc9-4d0088e0ed8e" providerId="ADAL" clId="{969CCDE7-07FA-544A-94BB-297DD54908B4}" dt="2025-10-20T02:45:17.697" v="1208" actId="1035"/>
        <pc:sldMkLst>
          <pc:docMk/>
          <pc:sldMk cId="2616002187" sldId="269"/>
        </pc:sldMkLst>
        <pc:spChg chg="del mod">
          <ac:chgData name="稲垣 典子" userId="75e47cb5-aee2-4599-8dc9-4d0088e0ed8e" providerId="ADAL" clId="{969CCDE7-07FA-544A-94BB-297DD54908B4}" dt="2025-10-20T00:31:48.331" v="59" actId="478"/>
          <ac:spMkLst>
            <pc:docMk/>
            <pc:sldMk cId="2616002187" sldId="269"/>
            <ac:spMk id="2" creationId="{F1097FB1-7207-A6EB-A8FD-A5B8E7E39EDE}"/>
          </ac:spMkLst>
        </pc:spChg>
        <pc:spChg chg="del">
          <ac:chgData name="稲垣 典子" userId="75e47cb5-aee2-4599-8dc9-4d0088e0ed8e" providerId="ADAL" clId="{969CCDE7-07FA-544A-94BB-297DD54908B4}" dt="2025-10-20T00:31:43.842" v="57" actId="478"/>
          <ac:spMkLst>
            <pc:docMk/>
            <pc:sldMk cId="2616002187" sldId="269"/>
            <ac:spMk id="3" creationId="{FE4413C8-FAD1-0144-9624-C3051415B016}"/>
          </ac:spMkLst>
        </pc:spChg>
        <pc:spChg chg="del mod">
          <ac:chgData name="稲垣 典子" userId="75e47cb5-aee2-4599-8dc9-4d0088e0ed8e" providerId="ADAL" clId="{969CCDE7-07FA-544A-94BB-297DD54908B4}" dt="2025-10-20T00:31:41.898" v="56" actId="478"/>
          <ac:spMkLst>
            <pc:docMk/>
            <pc:sldMk cId="2616002187" sldId="269"/>
            <ac:spMk id="5" creationId="{FB8ECC18-895A-D5C4-5544-4E7C160B61C6}"/>
          </ac:spMkLst>
        </pc:spChg>
        <pc:spChg chg="add mod">
          <ac:chgData name="稲垣 典子" userId="75e47cb5-aee2-4599-8dc9-4d0088e0ed8e" providerId="ADAL" clId="{969CCDE7-07FA-544A-94BB-297DD54908B4}" dt="2025-10-20T00:45:58.642" v="62"/>
          <ac:spMkLst>
            <pc:docMk/>
            <pc:sldMk cId="2616002187" sldId="269"/>
            <ac:spMk id="6" creationId="{4EFA64BB-A478-52EB-716E-923EE5BA32F7}"/>
          </ac:spMkLst>
        </pc:spChg>
        <pc:spChg chg="add mod">
          <ac:chgData name="稲垣 典子" userId="75e47cb5-aee2-4599-8dc9-4d0088e0ed8e" providerId="ADAL" clId="{969CCDE7-07FA-544A-94BB-297DD54908B4}" dt="2025-10-20T00:46:11.071" v="65"/>
          <ac:spMkLst>
            <pc:docMk/>
            <pc:sldMk cId="2616002187" sldId="269"/>
            <ac:spMk id="7" creationId="{A0463BD5-3049-2AFF-EAE4-D620F799C9F3}"/>
          </ac:spMkLst>
        </pc:spChg>
        <pc:spChg chg="add mod">
          <ac:chgData name="稲垣 典子" userId="75e47cb5-aee2-4599-8dc9-4d0088e0ed8e" providerId="ADAL" clId="{969CCDE7-07FA-544A-94BB-297DD54908B4}" dt="2025-10-20T00:46:11.071" v="65"/>
          <ac:spMkLst>
            <pc:docMk/>
            <pc:sldMk cId="2616002187" sldId="269"/>
            <ac:spMk id="8" creationId="{8DC73108-DE01-594B-9047-45F7307607F2}"/>
          </ac:spMkLst>
        </pc:spChg>
        <pc:spChg chg="add mod">
          <ac:chgData name="稲垣 典子" userId="75e47cb5-aee2-4599-8dc9-4d0088e0ed8e" providerId="ADAL" clId="{969CCDE7-07FA-544A-94BB-297DD54908B4}" dt="2025-10-20T02:44:58.612" v="1206" actId="1035"/>
          <ac:spMkLst>
            <pc:docMk/>
            <pc:sldMk cId="2616002187" sldId="269"/>
            <ac:spMk id="9" creationId="{D24DF365-8B09-6814-D8D6-AE3A39725ABF}"/>
          </ac:spMkLst>
        </pc:spChg>
        <pc:spChg chg="mod">
          <ac:chgData name="稲垣 典子" userId="75e47cb5-aee2-4599-8dc9-4d0088e0ed8e" providerId="ADAL" clId="{969CCDE7-07FA-544A-94BB-297DD54908B4}" dt="2025-10-20T02:44:58.612" v="1206" actId="1035"/>
          <ac:spMkLst>
            <pc:docMk/>
            <pc:sldMk cId="2616002187" sldId="269"/>
            <ac:spMk id="32" creationId="{00000000-0000-0000-0000-000000000000}"/>
          </ac:spMkLst>
        </pc:spChg>
        <pc:spChg chg="mod">
          <ac:chgData name="稲垣 典子" userId="75e47cb5-aee2-4599-8dc9-4d0088e0ed8e" providerId="ADAL" clId="{969CCDE7-07FA-544A-94BB-297DD54908B4}" dt="2025-10-20T02:44:58.612" v="1206" actId="1035"/>
          <ac:spMkLst>
            <pc:docMk/>
            <pc:sldMk cId="2616002187" sldId="269"/>
            <ac:spMk id="37" creationId="{119334B0-9D8C-2D42-A3B5-B10D4C101B92}"/>
          </ac:spMkLst>
        </pc:spChg>
        <pc:spChg chg="mod">
          <ac:chgData name="稲垣 典子" userId="75e47cb5-aee2-4599-8dc9-4d0088e0ed8e" providerId="ADAL" clId="{969CCDE7-07FA-544A-94BB-297DD54908B4}" dt="2025-10-20T02:44:58.612" v="1206" actId="1035"/>
          <ac:spMkLst>
            <pc:docMk/>
            <pc:sldMk cId="2616002187" sldId="269"/>
            <ac:spMk id="38" creationId="{29C0DC90-12CA-2649-86D4-62CD22F3BDA6}"/>
          </ac:spMkLst>
        </pc:spChg>
        <pc:spChg chg="mod">
          <ac:chgData name="稲垣 典子" userId="75e47cb5-aee2-4599-8dc9-4d0088e0ed8e" providerId="ADAL" clId="{969CCDE7-07FA-544A-94BB-297DD54908B4}" dt="2025-10-20T02:44:58.612" v="1206" actId="1035"/>
          <ac:spMkLst>
            <pc:docMk/>
            <pc:sldMk cId="2616002187" sldId="269"/>
            <ac:spMk id="45" creationId="{00000000-0000-0000-0000-000000000000}"/>
          </ac:spMkLst>
        </pc:spChg>
        <pc:spChg chg="del mod">
          <ac:chgData name="稲垣 典子" userId="75e47cb5-aee2-4599-8dc9-4d0088e0ed8e" providerId="ADAL" clId="{969CCDE7-07FA-544A-94BB-297DD54908B4}" dt="2025-10-20T01:37:26.053" v="226" actId="478"/>
          <ac:spMkLst>
            <pc:docMk/>
            <pc:sldMk cId="2616002187" sldId="269"/>
            <ac:spMk id="46" creationId="{0341D00C-4EEB-724B-B9E3-E420E2107EC1}"/>
          </ac:spMkLst>
        </pc:spChg>
        <pc:spChg chg="mod">
          <ac:chgData name="稲垣 典子" userId="75e47cb5-aee2-4599-8dc9-4d0088e0ed8e" providerId="ADAL" clId="{969CCDE7-07FA-544A-94BB-297DD54908B4}" dt="2025-10-20T02:44:58.612" v="1206" actId="1035"/>
          <ac:spMkLst>
            <pc:docMk/>
            <pc:sldMk cId="2616002187" sldId="269"/>
            <ac:spMk id="47" creationId="{00000000-0000-0000-0000-000000000000}"/>
          </ac:spMkLst>
        </pc:spChg>
        <pc:spChg chg="mod">
          <ac:chgData name="稲垣 典子" userId="75e47cb5-aee2-4599-8dc9-4d0088e0ed8e" providerId="ADAL" clId="{969CCDE7-07FA-544A-94BB-297DD54908B4}" dt="2025-10-20T02:45:17.697" v="1208" actId="1035"/>
          <ac:spMkLst>
            <pc:docMk/>
            <pc:sldMk cId="2616002187" sldId="269"/>
            <ac:spMk id="48" creationId="{8E365097-2F77-4146-A21B-7EA6950CCDA7}"/>
          </ac:spMkLst>
        </pc:spChg>
        <pc:spChg chg="mod">
          <ac:chgData name="稲垣 典子" userId="75e47cb5-aee2-4599-8dc9-4d0088e0ed8e" providerId="ADAL" clId="{969CCDE7-07FA-544A-94BB-297DD54908B4}" dt="2025-10-20T02:43:53.284" v="1191" actId="166"/>
          <ac:spMkLst>
            <pc:docMk/>
            <pc:sldMk cId="2616002187" sldId="269"/>
            <ac:spMk id="53" creationId="{F7961542-EEFA-854A-88A9-2726B8B7B0C2}"/>
          </ac:spMkLst>
        </pc:spChg>
        <pc:spChg chg="mod">
          <ac:chgData name="稲垣 典子" userId="75e47cb5-aee2-4599-8dc9-4d0088e0ed8e" providerId="ADAL" clId="{969CCDE7-07FA-544A-94BB-297DD54908B4}" dt="2025-10-20T02:44:58.612" v="1206" actId="1035"/>
          <ac:spMkLst>
            <pc:docMk/>
            <pc:sldMk cId="2616002187" sldId="269"/>
            <ac:spMk id="54" creationId="{62462018-B59C-4C4E-9F53-754CE58E5BBE}"/>
          </ac:spMkLst>
        </pc:spChg>
        <pc:spChg chg="mod">
          <ac:chgData name="稲垣 典子" userId="75e47cb5-aee2-4599-8dc9-4d0088e0ed8e" providerId="ADAL" clId="{969CCDE7-07FA-544A-94BB-297DD54908B4}" dt="2025-10-20T02:44:58.612" v="1206" actId="1035"/>
          <ac:spMkLst>
            <pc:docMk/>
            <pc:sldMk cId="2616002187" sldId="269"/>
            <ac:spMk id="55" creationId="{AD9A09E4-8411-AF46-A781-586672533A3E}"/>
          </ac:spMkLst>
        </pc:spChg>
        <pc:spChg chg="mod">
          <ac:chgData name="稲垣 典子" userId="75e47cb5-aee2-4599-8dc9-4d0088e0ed8e" providerId="ADAL" clId="{969CCDE7-07FA-544A-94BB-297DD54908B4}" dt="2025-10-20T02:44:19.279" v="1196" actId="166"/>
          <ac:spMkLst>
            <pc:docMk/>
            <pc:sldMk cId="2616002187" sldId="269"/>
            <ac:spMk id="57" creationId="{7FC04193-015A-D044-A306-3F02B9837F7E}"/>
          </ac:spMkLst>
        </pc:spChg>
        <pc:spChg chg="mod">
          <ac:chgData name="稲垣 典子" userId="75e47cb5-aee2-4599-8dc9-4d0088e0ed8e" providerId="ADAL" clId="{969CCDE7-07FA-544A-94BB-297DD54908B4}" dt="2025-10-20T02:44:58.612" v="1206" actId="1035"/>
          <ac:spMkLst>
            <pc:docMk/>
            <pc:sldMk cId="2616002187" sldId="269"/>
            <ac:spMk id="58" creationId="{DB74D6AA-EB39-A84D-BEF4-581762052405}"/>
          </ac:spMkLst>
        </pc:spChg>
        <pc:spChg chg="mod">
          <ac:chgData name="稲垣 典子" userId="75e47cb5-aee2-4599-8dc9-4d0088e0ed8e" providerId="ADAL" clId="{969CCDE7-07FA-544A-94BB-297DD54908B4}" dt="2025-10-20T02:40:34.527" v="1137" actId="1076"/>
          <ac:spMkLst>
            <pc:docMk/>
            <pc:sldMk cId="2616002187" sldId="269"/>
            <ac:spMk id="63" creationId="{23591E70-DA5B-8E42-BE0A-D2244D2029C4}"/>
          </ac:spMkLst>
        </pc:spChg>
        <pc:spChg chg="mod">
          <ac:chgData name="稲垣 典子" userId="75e47cb5-aee2-4599-8dc9-4d0088e0ed8e" providerId="ADAL" clId="{969CCDE7-07FA-544A-94BB-297DD54908B4}" dt="2025-10-20T02:44:58.612" v="1206" actId="1035"/>
          <ac:spMkLst>
            <pc:docMk/>
            <pc:sldMk cId="2616002187" sldId="269"/>
            <ac:spMk id="139" creationId="{00000000-0000-0000-0000-000000000000}"/>
          </ac:spMkLst>
        </pc:spChg>
        <pc:picChg chg="add mod">
          <ac:chgData name="稲垣 典子" userId="75e47cb5-aee2-4599-8dc9-4d0088e0ed8e" providerId="ADAL" clId="{969CCDE7-07FA-544A-94BB-297DD54908B4}" dt="2025-10-20T00:45:58.642" v="62"/>
          <ac:picMkLst>
            <pc:docMk/>
            <pc:sldMk cId="2616002187" sldId="269"/>
            <ac:picMk id="4" creationId="{33834A87-5929-AD2D-93BC-3ED0F0AF97A7}"/>
          </ac:picMkLst>
        </pc:picChg>
        <pc:picChg chg="del">
          <ac:chgData name="稲垣 典子" userId="75e47cb5-aee2-4599-8dc9-4d0088e0ed8e" providerId="ADAL" clId="{969CCDE7-07FA-544A-94BB-297DD54908B4}" dt="2025-10-20T00:31:46.671" v="58" actId="478"/>
          <ac:picMkLst>
            <pc:docMk/>
            <pc:sldMk cId="2616002187" sldId="269"/>
            <ac:picMk id="34" creationId="{00000000-0000-0000-0000-000000000000}"/>
          </ac:picMkLst>
        </pc:picChg>
      </pc:sldChg>
      <pc:sldChg chg="addSp delSp modSp mod modNotes">
        <pc:chgData name="稲垣 典子" userId="75e47cb5-aee2-4599-8dc9-4d0088e0ed8e" providerId="ADAL" clId="{969CCDE7-07FA-544A-94BB-297DD54908B4}" dt="2025-10-20T02:14:06.544" v="746" actId="1076"/>
        <pc:sldMkLst>
          <pc:docMk/>
          <pc:sldMk cId="2166822938" sldId="270"/>
        </pc:sldMkLst>
        <pc:spChg chg="mod">
          <ac:chgData name="稲垣 典子" userId="75e47cb5-aee2-4599-8dc9-4d0088e0ed8e" providerId="ADAL" clId="{969CCDE7-07FA-544A-94BB-297DD54908B4}" dt="2025-10-20T02:14:06.544" v="746" actId="1076"/>
          <ac:spMkLst>
            <pc:docMk/>
            <pc:sldMk cId="2166822938" sldId="270"/>
            <ac:spMk id="2" creationId="{17486782-0B46-4842-9BEA-9BF4056CA3E6}"/>
          </ac:spMkLst>
        </pc:spChg>
        <pc:spChg chg="del">
          <ac:chgData name="稲垣 典子" userId="75e47cb5-aee2-4599-8dc9-4d0088e0ed8e" providerId="ADAL" clId="{969CCDE7-07FA-544A-94BB-297DD54908B4}" dt="2025-10-20T00:31:28.369" v="50" actId="478"/>
          <ac:spMkLst>
            <pc:docMk/>
            <pc:sldMk cId="2166822938" sldId="270"/>
            <ac:spMk id="3" creationId="{C84359CD-5D85-BF25-8080-5B2E5E5E0C8E}"/>
          </ac:spMkLst>
        </pc:spChg>
        <pc:spChg chg="del">
          <ac:chgData name="稲垣 典子" userId="75e47cb5-aee2-4599-8dc9-4d0088e0ed8e" providerId="ADAL" clId="{969CCDE7-07FA-544A-94BB-297DD54908B4}" dt="2025-10-20T00:31:24.395" v="48" actId="478"/>
          <ac:spMkLst>
            <pc:docMk/>
            <pc:sldMk cId="2166822938" sldId="270"/>
            <ac:spMk id="4" creationId="{26457610-B7A1-D274-1979-446BAE85E499}"/>
          </ac:spMkLst>
        </pc:spChg>
        <pc:spChg chg="del mod">
          <ac:chgData name="稲垣 典子" userId="75e47cb5-aee2-4599-8dc9-4d0088e0ed8e" providerId="ADAL" clId="{969CCDE7-07FA-544A-94BB-297DD54908B4}" dt="2025-10-20T00:31:25.459" v="49" actId="478"/>
          <ac:spMkLst>
            <pc:docMk/>
            <pc:sldMk cId="2166822938" sldId="270"/>
            <ac:spMk id="6" creationId="{E83681B4-96D0-AB4D-A535-35B4238C0DCE}"/>
          </ac:spMkLst>
        </pc:spChg>
        <pc:spChg chg="add mod">
          <ac:chgData name="稲垣 典子" userId="75e47cb5-aee2-4599-8dc9-4d0088e0ed8e" providerId="ADAL" clId="{969CCDE7-07FA-544A-94BB-297DD54908B4}" dt="2025-10-20T00:45:54.844" v="60"/>
          <ac:spMkLst>
            <pc:docMk/>
            <pc:sldMk cId="2166822938" sldId="270"/>
            <ac:spMk id="7" creationId="{0A3F2ED2-A17E-DB43-784E-2976C61FF7BF}"/>
          </ac:spMkLst>
        </pc:spChg>
        <pc:spChg chg="add mod">
          <ac:chgData name="稲垣 典子" userId="75e47cb5-aee2-4599-8dc9-4d0088e0ed8e" providerId="ADAL" clId="{969CCDE7-07FA-544A-94BB-297DD54908B4}" dt="2025-10-20T00:46:06.734" v="63"/>
          <ac:spMkLst>
            <pc:docMk/>
            <pc:sldMk cId="2166822938" sldId="270"/>
            <ac:spMk id="8" creationId="{F2F22B00-07B9-8AE3-AA3A-4C36BB07848A}"/>
          </ac:spMkLst>
        </pc:spChg>
        <pc:spChg chg="add mod">
          <ac:chgData name="稲垣 典子" userId="75e47cb5-aee2-4599-8dc9-4d0088e0ed8e" providerId="ADAL" clId="{969CCDE7-07FA-544A-94BB-297DD54908B4}" dt="2025-10-20T00:46:06.734" v="63"/>
          <ac:spMkLst>
            <pc:docMk/>
            <pc:sldMk cId="2166822938" sldId="270"/>
            <ac:spMk id="9" creationId="{D95607CC-27B4-B83F-80D0-C601127ED7D5}"/>
          </ac:spMkLst>
        </pc:spChg>
        <pc:spChg chg="mod">
          <ac:chgData name="稲垣 典子" userId="75e47cb5-aee2-4599-8dc9-4d0088e0ed8e" providerId="ADAL" clId="{969CCDE7-07FA-544A-94BB-297DD54908B4}" dt="2025-10-20T02:09:15.278" v="686" actId="14100"/>
          <ac:spMkLst>
            <pc:docMk/>
            <pc:sldMk cId="2166822938" sldId="270"/>
            <ac:spMk id="35" creationId="{0C1D1796-C634-5E4F-BCFD-77CACA7729B3}"/>
          </ac:spMkLst>
        </pc:spChg>
        <pc:spChg chg="mod">
          <ac:chgData name="稲垣 典子" userId="75e47cb5-aee2-4599-8dc9-4d0088e0ed8e" providerId="ADAL" clId="{969CCDE7-07FA-544A-94BB-297DD54908B4}" dt="2025-10-20T02:13:38.087" v="742" actId="166"/>
          <ac:spMkLst>
            <pc:docMk/>
            <pc:sldMk cId="2166822938" sldId="270"/>
            <ac:spMk id="36" creationId="{448FB773-3770-A240-83A7-918444539396}"/>
          </ac:spMkLst>
        </pc:spChg>
        <pc:spChg chg="mod">
          <ac:chgData name="稲垣 典子" userId="75e47cb5-aee2-4599-8dc9-4d0088e0ed8e" providerId="ADAL" clId="{969CCDE7-07FA-544A-94BB-297DD54908B4}" dt="2025-10-20T02:07:55.982" v="643" actId="242"/>
          <ac:spMkLst>
            <pc:docMk/>
            <pc:sldMk cId="2166822938" sldId="270"/>
            <ac:spMk id="37" creationId="{B4146D3B-54EB-7448-8DC8-3B67A79D6A80}"/>
          </ac:spMkLst>
        </pc:spChg>
        <pc:spChg chg="mod">
          <ac:chgData name="稲垣 典子" userId="75e47cb5-aee2-4599-8dc9-4d0088e0ed8e" providerId="ADAL" clId="{969CCDE7-07FA-544A-94BB-297DD54908B4}" dt="2025-10-20T02:13:29.685" v="741" actId="166"/>
          <ac:spMkLst>
            <pc:docMk/>
            <pc:sldMk cId="2166822938" sldId="270"/>
            <ac:spMk id="40" creationId="{BFFFAA41-783D-1E46-BBE9-AE08E28AC25E}"/>
          </ac:spMkLst>
        </pc:spChg>
        <pc:spChg chg="mod">
          <ac:chgData name="稲垣 典子" userId="75e47cb5-aee2-4599-8dc9-4d0088e0ed8e" providerId="ADAL" clId="{969CCDE7-07FA-544A-94BB-297DD54908B4}" dt="2025-10-20T02:11:46.028" v="721" actId="1035"/>
          <ac:spMkLst>
            <pc:docMk/>
            <pc:sldMk cId="2166822938" sldId="270"/>
            <ac:spMk id="44" creationId="{60C0EAF9-2526-CB40-9842-F8E82FA16E65}"/>
          </ac:spMkLst>
        </pc:spChg>
        <pc:spChg chg="mod">
          <ac:chgData name="稲垣 典子" userId="75e47cb5-aee2-4599-8dc9-4d0088e0ed8e" providerId="ADAL" clId="{969CCDE7-07FA-544A-94BB-297DD54908B4}" dt="2025-10-20T00:29:35.439" v="6"/>
          <ac:spMkLst>
            <pc:docMk/>
            <pc:sldMk cId="2166822938" sldId="270"/>
            <ac:spMk id="45" creationId="{00000000-0000-0000-0000-000000000000}"/>
          </ac:spMkLst>
        </pc:spChg>
        <pc:spChg chg="mod">
          <ac:chgData name="稲垣 典子" userId="75e47cb5-aee2-4599-8dc9-4d0088e0ed8e" providerId="ADAL" clId="{969CCDE7-07FA-544A-94BB-297DD54908B4}" dt="2025-10-20T00:29:35.439" v="6"/>
          <ac:spMkLst>
            <pc:docMk/>
            <pc:sldMk cId="2166822938" sldId="270"/>
            <ac:spMk id="47" creationId="{00000000-0000-0000-0000-000000000000}"/>
          </ac:spMkLst>
        </pc:spChg>
        <pc:spChg chg="mod">
          <ac:chgData name="稲垣 典子" userId="75e47cb5-aee2-4599-8dc9-4d0088e0ed8e" providerId="ADAL" clId="{969CCDE7-07FA-544A-94BB-297DD54908B4}" dt="2025-10-20T02:12:18.895" v="727" actId="255"/>
          <ac:spMkLst>
            <pc:docMk/>
            <pc:sldMk cId="2166822938" sldId="270"/>
            <ac:spMk id="55" creationId="{E2FF92A0-1CC9-DA42-A3D8-4C58F597B317}"/>
          </ac:spMkLst>
        </pc:spChg>
        <pc:spChg chg="mod">
          <ac:chgData name="稲垣 典子" userId="75e47cb5-aee2-4599-8dc9-4d0088e0ed8e" providerId="ADAL" clId="{969CCDE7-07FA-544A-94BB-297DD54908B4}" dt="2025-10-20T02:11:20.112" v="712" actId="14100"/>
          <ac:spMkLst>
            <pc:docMk/>
            <pc:sldMk cId="2166822938" sldId="270"/>
            <ac:spMk id="62" creationId="{00000000-0000-0000-0000-000000000000}"/>
          </ac:spMkLst>
        </pc:spChg>
        <pc:spChg chg="mod">
          <ac:chgData name="稲垣 典子" userId="75e47cb5-aee2-4599-8dc9-4d0088e0ed8e" providerId="ADAL" clId="{969CCDE7-07FA-544A-94BB-297DD54908B4}" dt="2025-10-20T02:13:52.735" v="744" actId="166"/>
          <ac:spMkLst>
            <pc:docMk/>
            <pc:sldMk cId="2166822938" sldId="270"/>
            <ac:spMk id="74" creationId="{00000000-0000-0000-0000-000000000000}"/>
          </ac:spMkLst>
        </pc:spChg>
        <pc:spChg chg="mod">
          <ac:chgData name="稲垣 典子" userId="75e47cb5-aee2-4599-8dc9-4d0088e0ed8e" providerId="ADAL" clId="{969CCDE7-07FA-544A-94BB-297DD54908B4}" dt="2025-10-20T02:13:11.010" v="737" actId="1076"/>
          <ac:spMkLst>
            <pc:docMk/>
            <pc:sldMk cId="2166822938" sldId="270"/>
            <ac:spMk id="75" creationId="{00000000-0000-0000-0000-000000000000}"/>
          </ac:spMkLst>
        </pc:spChg>
        <pc:spChg chg="mod">
          <ac:chgData name="稲垣 典子" userId="75e47cb5-aee2-4599-8dc9-4d0088e0ed8e" providerId="ADAL" clId="{969CCDE7-07FA-544A-94BB-297DD54908B4}" dt="2025-10-20T02:13:57.583" v="745" actId="166"/>
          <ac:spMkLst>
            <pc:docMk/>
            <pc:sldMk cId="2166822938" sldId="270"/>
            <ac:spMk id="76" creationId="{00000000-0000-0000-0000-000000000000}"/>
          </ac:spMkLst>
        </pc:spChg>
        <pc:spChg chg="mod">
          <ac:chgData name="稲垣 典子" userId="75e47cb5-aee2-4599-8dc9-4d0088e0ed8e" providerId="ADAL" clId="{969CCDE7-07FA-544A-94BB-297DD54908B4}" dt="2025-10-20T02:12:51.194" v="732" actId="1076"/>
          <ac:spMkLst>
            <pc:docMk/>
            <pc:sldMk cId="2166822938" sldId="270"/>
            <ac:spMk id="77" creationId="{00000000-0000-0000-0000-000000000000}"/>
          </ac:spMkLst>
        </pc:spChg>
        <pc:spChg chg="mod">
          <ac:chgData name="稲垣 典子" userId="75e47cb5-aee2-4599-8dc9-4d0088e0ed8e" providerId="ADAL" clId="{969CCDE7-07FA-544A-94BB-297DD54908B4}" dt="2025-10-20T02:13:43.649" v="743" actId="166"/>
          <ac:spMkLst>
            <pc:docMk/>
            <pc:sldMk cId="2166822938" sldId="270"/>
            <ac:spMk id="78" creationId="{00000000-0000-0000-0000-000000000000}"/>
          </ac:spMkLst>
        </pc:spChg>
        <pc:spChg chg="mod">
          <ac:chgData name="稲垣 典子" userId="75e47cb5-aee2-4599-8dc9-4d0088e0ed8e" providerId="ADAL" clId="{969CCDE7-07FA-544A-94BB-297DD54908B4}" dt="2025-10-20T02:13:18.611" v="739" actId="1076"/>
          <ac:spMkLst>
            <pc:docMk/>
            <pc:sldMk cId="2166822938" sldId="270"/>
            <ac:spMk id="79" creationId="{00000000-0000-0000-0000-000000000000}"/>
          </ac:spMkLst>
        </pc:spChg>
        <pc:spChg chg="mod">
          <ac:chgData name="稲垣 典子" userId="75e47cb5-aee2-4599-8dc9-4d0088e0ed8e" providerId="ADAL" clId="{969CCDE7-07FA-544A-94BB-297DD54908B4}" dt="2025-10-20T02:02:15.079" v="571" actId="1076"/>
          <ac:spMkLst>
            <pc:docMk/>
            <pc:sldMk cId="2166822938" sldId="270"/>
            <ac:spMk id="82" creationId="{00000000-0000-0000-0000-000000000000}"/>
          </ac:spMkLst>
        </pc:spChg>
        <pc:picChg chg="add mod">
          <ac:chgData name="稲垣 典子" userId="75e47cb5-aee2-4599-8dc9-4d0088e0ed8e" providerId="ADAL" clId="{969CCDE7-07FA-544A-94BB-297DD54908B4}" dt="2025-10-20T00:45:54.844" v="60"/>
          <ac:picMkLst>
            <pc:docMk/>
            <pc:sldMk cId="2166822938" sldId="270"/>
            <ac:picMk id="5" creationId="{0DCDF369-E94F-A817-D132-237DBABAEEAE}"/>
          </ac:picMkLst>
        </pc:picChg>
        <pc:picChg chg="del">
          <ac:chgData name="稲垣 典子" userId="75e47cb5-aee2-4599-8dc9-4d0088e0ed8e" providerId="ADAL" clId="{969CCDE7-07FA-544A-94BB-297DD54908B4}" dt="2025-10-20T00:31:29.179" v="51" actId="478"/>
          <ac:picMkLst>
            <pc:docMk/>
            <pc:sldMk cId="2166822938" sldId="270"/>
            <ac:picMk id="34" creationId="{00000000-0000-0000-0000-000000000000}"/>
          </ac:picMkLst>
        </pc:picChg>
      </pc:sldChg>
      <pc:sldMasterChg chg="modSp modSldLayout">
        <pc:chgData name="稲垣 典子" userId="75e47cb5-aee2-4599-8dc9-4d0088e0ed8e" providerId="ADAL" clId="{969CCDE7-07FA-544A-94BB-297DD54908B4}" dt="2025-10-20T00:29:35.439" v="6"/>
        <pc:sldMasterMkLst>
          <pc:docMk/>
          <pc:sldMasterMk cId="0" sldId="2147483648"/>
        </pc:sldMasterMkLst>
        <pc:spChg chg="mod">
          <ac:chgData name="稲垣 典子" userId="75e47cb5-aee2-4599-8dc9-4d0088e0ed8e" providerId="ADAL" clId="{969CCDE7-07FA-544A-94BB-297DD54908B4}" dt="2025-10-20T00:29:35.439" v="6"/>
          <ac:spMkLst>
            <pc:docMk/>
            <pc:sldMasterMk cId="0" sldId="2147483648"/>
            <ac:spMk id="2" creationId="{00000000-0000-0000-0000-000000000000}"/>
          </ac:spMkLst>
        </pc:spChg>
        <pc:spChg chg="mod">
          <ac:chgData name="稲垣 典子" userId="75e47cb5-aee2-4599-8dc9-4d0088e0ed8e" providerId="ADAL" clId="{969CCDE7-07FA-544A-94BB-297DD54908B4}" dt="2025-10-20T00:29:35.439" v="6"/>
          <ac:spMkLst>
            <pc:docMk/>
            <pc:sldMasterMk cId="0" sldId="2147483648"/>
            <ac:spMk id="3" creationId="{00000000-0000-0000-0000-000000000000}"/>
          </ac:spMkLst>
        </pc:spChg>
        <pc:spChg chg="mod">
          <ac:chgData name="稲垣 典子" userId="75e47cb5-aee2-4599-8dc9-4d0088e0ed8e" providerId="ADAL" clId="{969CCDE7-07FA-544A-94BB-297DD54908B4}" dt="2025-10-20T00:29:35.439" v="6"/>
          <ac:spMkLst>
            <pc:docMk/>
            <pc:sldMasterMk cId="0" sldId="2147483648"/>
            <ac:spMk id="4" creationId="{00000000-0000-0000-0000-000000000000}"/>
          </ac:spMkLst>
        </pc:spChg>
        <pc:spChg chg="mod">
          <ac:chgData name="稲垣 典子" userId="75e47cb5-aee2-4599-8dc9-4d0088e0ed8e" providerId="ADAL" clId="{969CCDE7-07FA-544A-94BB-297DD54908B4}" dt="2025-10-20T00:29:35.439" v="6"/>
          <ac:spMkLst>
            <pc:docMk/>
            <pc:sldMasterMk cId="0" sldId="2147483648"/>
            <ac:spMk id="5" creationId="{00000000-0000-0000-0000-000000000000}"/>
          </ac:spMkLst>
        </pc:spChg>
        <pc:spChg chg="mod">
          <ac:chgData name="稲垣 典子" userId="75e47cb5-aee2-4599-8dc9-4d0088e0ed8e" providerId="ADAL" clId="{969CCDE7-07FA-544A-94BB-297DD54908B4}" dt="2025-10-20T00:29:35.439" v="6"/>
          <ac:spMkLst>
            <pc:docMk/>
            <pc:sldMasterMk cId="0" sldId="2147483648"/>
            <ac:spMk id="6" creationId="{00000000-0000-0000-0000-000000000000}"/>
          </ac:spMkLst>
        </pc:spChg>
        <pc:sldLayoutChg chg="modSp">
          <pc:chgData name="稲垣 典子" userId="75e47cb5-aee2-4599-8dc9-4d0088e0ed8e" providerId="ADAL" clId="{969CCDE7-07FA-544A-94BB-297DD54908B4}" dt="2025-10-20T00:29:35.439" v="6"/>
          <pc:sldLayoutMkLst>
            <pc:docMk/>
            <pc:sldMasterMk cId="0" sldId="2147483648"/>
            <pc:sldLayoutMk cId="0" sldId="2147483649"/>
          </pc:sldLayoutMkLst>
          <pc:spChg chg="mod">
            <ac:chgData name="稲垣 典子" userId="75e47cb5-aee2-4599-8dc9-4d0088e0ed8e" providerId="ADAL" clId="{969CCDE7-07FA-544A-94BB-297DD54908B4}" dt="2025-10-20T00:29:35.439" v="6"/>
            <ac:spMkLst>
              <pc:docMk/>
              <pc:sldMasterMk cId="0" sldId="2147483648"/>
              <pc:sldLayoutMk cId="0" sldId="2147483649"/>
              <ac:spMk id="2" creationId="{00000000-0000-0000-0000-000000000000}"/>
            </ac:spMkLst>
          </pc:spChg>
          <pc:spChg chg="mod">
            <ac:chgData name="稲垣 典子" userId="75e47cb5-aee2-4599-8dc9-4d0088e0ed8e" providerId="ADAL" clId="{969CCDE7-07FA-544A-94BB-297DD54908B4}" dt="2025-10-20T00:29:35.439" v="6"/>
            <ac:spMkLst>
              <pc:docMk/>
              <pc:sldMasterMk cId="0" sldId="2147483648"/>
              <pc:sldLayoutMk cId="0" sldId="2147483649"/>
              <ac:spMk id="3" creationId="{00000000-0000-0000-0000-000000000000}"/>
            </ac:spMkLst>
          </pc:spChg>
        </pc:sldLayoutChg>
        <pc:sldLayoutChg chg="modSp">
          <pc:chgData name="稲垣 典子" userId="75e47cb5-aee2-4599-8dc9-4d0088e0ed8e" providerId="ADAL" clId="{969CCDE7-07FA-544A-94BB-297DD54908B4}" dt="2025-10-20T00:29:35.439" v="6"/>
          <pc:sldLayoutMkLst>
            <pc:docMk/>
            <pc:sldMasterMk cId="0" sldId="2147483648"/>
            <pc:sldLayoutMk cId="0" sldId="2147483651"/>
          </pc:sldLayoutMkLst>
          <pc:spChg chg="mod">
            <ac:chgData name="稲垣 典子" userId="75e47cb5-aee2-4599-8dc9-4d0088e0ed8e" providerId="ADAL" clId="{969CCDE7-07FA-544A-94BB-297DD54908B4}" dt="2025-10-20T00:29:35.439" v="6"/>
            <ac:spMkLst>
              <pc:docMk/>
              <pc:sldMasterMk cId="0" sldId="2147483648"/>
              <pc:sldLayoutMk cId="0" sldId="2147483651"/>
              <ac:spMk id="2" creationId="{00000000-0000-0000-0000-000000000000}"/>
            </ac:spMkLst>
          </pc:spChg>
          <pc:spChg chg="mod">
            <ac:chgData name="稲垣 典子" userId="75e47cb5-aee2-4599-8dc9-4d0088e0ed8e" providerId="ADAL" clId="{969CCDE7-07FA-544A-94BB-297DD54908B4}" dt="2025-10-20T00:29:35.439" v="6"/>
            <ac:spMkLst>
              <pc:docMk/>
              <pc:sldMasterMk cId="0" sldId="2147483648"/>
              <pc:sldLayoutMk cId="0" sldId="2147483651"/>
              <ac:spMk id="3" creationId="{00000000-0000-0000-0000-000000000000}"/>
            </ac:spMkLst>
          </pc:spChg>
        </pc:sldLayoutChg>
        <pc:sldLayoutChg chg="modSp">
          <pc:chgData name="稲垣 典子" userId="75e47cb5-aee2-4599-8dc9-4d0088e0ed8e" providerId="ADAL" clId="{969CCDE7-07FA-544A-94BB-297DD54908B4}" dt="2025-10-20T00:29:35.439" v="6"/>
          <pc:sldLayoutMkLst>
            <pc:docMk/>
            <pc:sldMasterMk cId="0" sldId="2147483648"/>
            <pc:sldLayoutMk cId="0" sldId="2147483652"/>
          </pc:sldLayoutMkLst>
          <pc:spChg chg="mod">
            <ac:chgData name="稲垣 典子" userId="75e47cb5-aee2-4599-8dc9-4d0088e0ed8e" providerId="ADAL" clId="{969CCDE7-07FA-544A-94BB-297DD54908B4}" dt="2025-10-20T00:29:35.439" v="6"/>
            <ac:spMkLst>
              <pc:docMk/>
              <pc:sldMasterMk cId="0" sldId="2147483648"/>
              <pc:sldLayoutMk cId="0" sldId="2147483652"/>
              <ac:spMk id="3" creationId="{00000000-0000-0000-0000-000000000000}"/>
            </ac:spMkLst>
          </pc:spChg>
          <pc:spChg chg="mod">
            <ac:chgData name="稲垣 典子" userId="75e47cb5-aee2-4599-8dc9-4d0088e0ed8e" providerId="ADAL" clId="{969CCDE7-07FA-544A-94BB-297DD54908B4}" dt="2025-10-20T00:29:35.439" v="6"/>
            <ac:spMkLst>
              <pc:docMk/>
              <pc:sldMasterMk cId="0" sldId="2147483648"/>
              <pc:sldLayoutMk cId="0" sldId="2147483652"/>
              <ac:spMk id="4" creationId="{00000000-0000-0000-0000-000000000000}"/>
            </ac:spMkLst>
          </pc:spChg>
        </pc:sldLayoutChg>
        <pc:sldLayoutChg chg="modSp">
          <pc:chgData name="稲垣 典子" userId="75e47cb5-aee2-4599-8dc9-4d0088e0ed8e" providerId="ADAL" clId="{969CCDE7-07FA-544A-94BB-297DD54908B4}" dt="2025-10-20T00:29:35.439" v="6"/>
          <pc:sldLayoutMkLst>
            <pc:docMk/>
            <pc:sldMasterMk cId="0" sldId="2147483648"/>
            <pc:sldLayoutMk cId="0" sldId="2147483653"/>
          </pc:sldLayoutMkLst>
          <pc:spChg chg="mod">
            <ac:chgData name="稲垣 典子" userId="75e47cb5-aee2-4599-8dc9-4d0088e0ed8e" providerId="ADAL" clId="{969CCDE7-07FA-544A-94BB-297DD54908B4}" dt="2025-10-20T00:29:35.439" v="6"/>
            <ac:spMkLst>
              <pc:docMk/>
              <pc:sldMasterMk cId="0" sldId="2147483648"/>
              <pc:sldLayoutMk cId="0" sldId="2147483653"/>
              <ac:spMk id="3" creationId="{00000000-0000-0000-0000-000000000000}"/>
            </ac:spMkLst>
          </pc:spChg>
          <pc:spChg chg="mod">
            <ac:chgData name="稲垣 典子" userId="75e47cb5-aee2-4599-8dc9-4d0088e0ed8e" providerId="ADAL" clId="{969CCDE7-07FA-544A-94BB-297DD54908B4}" dt="2025-10-20T00:29:35.439" v="6"/>
            <ac:spMkLst>
              <pc:docMk/>
              <pc:sldMasterMk cId="0" sldId="2147483648"/>
              <pc:sldLayoutMk cId="0" sldId="2147483653"/>
              <ac:spMk id="4" creationId="{00000000-0000-0000-0000-000000000000}"/>
            </ac:spMkLst>
          </pc:spChg>
          <pc:spChg chg="mod">
            <ac:chgData name="稲垣 典子" userId="75e47cb5-aee2-4599-8dc9-4d0088e0ed8e" providerId="ADAL" clId="{969CCDE7-07FA-544A-94BB-297DD54908B4}" dt="2025-10-20T00:29:35.439" v="6"/>
            <ac:spMkLst>
              <pc:docMk/>
              <pc:sldMasterMk cId="0" sldId="2147483648"/>
              <pc:sldLayoutMk cId="0" sldId="2147483653"/>
              <ac:spMk id="5" creationId="{00000000-0000-0000-0000-000000000000}"/>
            </ac:spMkLst>
          </pc:spChg>
          <pc:spChg chg="mod">
            <ac:chgData name="稲垣 典子" userId="75e47cb5-aee2-4599-8dc9-4d0088e0ed8e" providerId="ADAL" clId="{969CCDE7-07FA-544A-94BB-297DD54908B4}" dt="2025-10-20T00:29:35.439" v="6"/>
            <ac:spMkLst>
              <pc:docMk/>
              <pc:sldMasterMk cId="0" sldId="2147483648"/>
              <pc:sldLayoutMk cId="0" sldId="2147483653"/>
              <ac:spMk id="6" creationId="{00000000-0000-0000-0000-000000000000}"/>
            </ac:spMkLst>
          </pc:spChg>
        </pc:sldLayoutChg>
        <pc:sldLayoutChg chg="modSp">
          <pc:chgData name="稲垣 典子" userId="75e47cb5-aee2-4599-8dc9-4d0088e0ed8e" providerId="ADAL" clId="{969CCDE7-07FA-544A-94BB-297DD54908B4}" dt="2025-10-20T00:29:35.439" v="6"/>
          <pc:sldLayoutMkLst>
            <pc:docMk/>
            <pc:sldMasterMk cId="0" sldId="2147483648"/>
            <pc:sldLayoutMk cId="0" sldId="2147483656"/>
          </pc:sldLayoutMkLst>
          <pc:spChg chg="mod">
            <ac:chgData name="稲垣 典子" userId="75e47cb5-aee2-4599-8dc9-4d0088e0ed8e" providerId="ADAL" clId="{969CCDE7-07FA-544A-94BB-297DD54908B4}" dt="2025-10-20T00:29:35.439" v="6"/>
            <ac:spMkLst>
              <pc:docMk/>
              <pc:sldMasterMk cId="0" sldId="2147483648"/>
              <pc:sldLayoutMk cId="0" sldId="2147483656"/>
              <ac:spMk id="2" creationId="{00000000-0000-0000-0000-000000000000}"/>
            </ac:spMkLst>
          </pc:spChg>
          <pc:spChg chg="mod">
            <ac:chgData name="稲垣 典子" userId="75e47cb5-aee2-4599-8dc9-4d0088e0ed8e" providerId="ADAL" clId="{969CCDE7-07FA-544A-94BB-297DD54908B4}" dt="2025-10-20T00:29:35.439" v="6"/>
            <ac:spMkLst>
              <pc:docMk/>
              <pc:sldMasterMk cId="0" sldId="2147483648"/>
              <pc:sldLayoutMk cId="0" sldId="2147483656"/>
              <ac:spMk id="3" creationId="{00000000-0000-0000-0000-000000000000}"/>
            </ac:spMkLst>
          </pc:spChg>
          <pc:spChg chg="mod">
            <ac:chgData name="稲垣 典子" userId="75e47cb5-aee2-4599-8dc9-4d0088e0ed8e" providerId="ADAL" clId="{969CCDE7-07FA-544A-94BB-297DD54908B4}" dt="2025-10-20T00:29:35.439" v="6"/>
            <ac:spMkLst>
              <pc:docMk/>
              <pc:sldMasterMk cId="0" sldId="2147483648"/>
              <pc:sldLayoutMk cId="0" sldId="2147483656"/>
              <ac:spMk id="4" creationId="{00000000-0000-0000-0000-000000000000}"/>
            </ac:spMkLst>
          </pc:spChg>
        </pc:sldLayoutChg>
        <pc:sldLayoutChg chg="modSp">
          <pc:chgData name="稲垣 典子" userId="75e47cb5-aee2-4599-8dc9-4d0088e0ed8e" providerId="ADAL" clId="{969CCDE7-07FA-544A-94BB-297DD54908B4}" dt="2025-10-20T00:29:35.439" v="6"/>
          <pc:sldLayoutMkLst>
            <pc:docMk/>
            <pc:sldMasterMk cId="0" sldId="2147483648"/>
            <pc:sldLayoutMk cId="0" sldId="2147483657"/>
          </pc:sldLayoutMkLst>
          <pc:spChg chg="mod">
            <ac:chgData name="稲垣 典子" userId="75e47cb5-aee2-4599-8dc9-4d0088e0ed8e" providerId="ADAL" clId="{969CCDE7-07FA-544A-94BB-297DD54908B4}" dt="2025-10-20T00:29:35.439" v="6"/>
            <ac:spMkLst>
              <pc:docMk/>
              <pc:sldMasterMk cId="0" sldId="2147483648"/>
              <pc:sldLayoutMk cId="0" sldId="2147483657"/>
              <ac:spMk id="2" creationId="{00000000-0000-0000-0000-000000000000}"/>
            </ac:spMkLst>
          </pc:spChg>
          <pc:spChg chg="mod">
            <ac:chgData name="稲垣 典子" userId="75e47cb5-aee2-4599-8dc9-4d0088e0ed8e" providerId="ADAL" clId="{969CCDE7-07FA-544A-94BB-297DD54908B4}" dt="2025-10-20T00:29:35.439" v="6"/>
            <ac:spMkLst>
              <pc:docMk/>
              <pc:sldMasterMk cId="0" sldId="2147483648"/>
              <pc:sldLayoutMk cId="0" sldId="2147483657"/>
              <ac:spMk id="3" creationId="{00000000-0000-0000-0000-000000000000}"/>
            </ac:spMkLst>
          </pc:spChg>
          <pc:spChg chg="mod">
            <ac:chgData name="稲垣 典子" userId="75e47cb5-aee2-4599-8dc9-4d0088e0ed8e" providerId="ADAL" clId="{969CCDE7-07FA-544A-94BB-297DD54908B4}" dt="2025-10-20T00:29:35.439" v="6"/>
            <ac:spMkLst>
              <pc:docMk/>
              <pc:sldMasterMk cId="0" sldId="2147483648"/>
              <pc:sldLayoutMk cId="0" sldId="2147483657"/>
              <ac:spMk id="4" creationId="{00000000-0000-0000-0000-000000000000}"/>
            </ac:spMkLst>
          </pc:spChg>
        </pc:sldLayoutChg>
        <pc:sldLayoutChg chg="modSp">
          <pc:chgData name="稲垣 典子" userId="75e47cb5-aee2-4599-8dc9-4d0088e0ed8e" providerId="ADAL" clId="{969CCDE7-07FA-544A-94BB-297DD54908B4}" dt="2025-10-20T00:29:35.439" v="6"/>
          <pc:sldLayoutMkLst>
            <pc:docMk/>
            <pc:sldMasterMk cId="0" sldId="2147483648"/>
            <pc:sldLayoutMk cId="0" sldId="2147483659"/>
          </pc:sldLayoutMkLst>
          <pc:spChg chg="mod">
            <ac:chgData name="稲垣 典子" userId="75e47cb5-aee2-4599-8dc9-4d0088e0ed8e" providerId="ADAL" clId="{969CCDE7-07FA-544A-94BB-297DD54908B4}" dt="2025-10-20T00:29:35.439" v="6"/>
            <ac:spMkLst>
              <pc:docMk/>
              <pc:sldMasterMk cId="0" sldId="2147483648"/>
              <pc:sldLayoutMk cId="0" sldId="2147483659"/>
              <ac:spMk id="2" creationId="{00000000-0000-0000-0000-000000000000}"/>
            </ac:spMkLst>
          </pc:spChg>
          <pc:spChg chg="mod">
            <ac:chgData name="稲垣 典子" userId="75e47cb5-aee2-4599-8dc9-4d0088e0ed8e" providerId="ADAL" clId="{969CCDE7-07FA-544A-94BB-297DD54908B4}" dt="2025-10-20T00:29:35.439" v="6"/>
            <ac:spMkLst>
              <pc:docMk/>
              <pc:sldMasterMk cId="0" sldId="2147483648"/>
              <pc:sldLayoutMk cId="0" sldId="2147483659"/>
              <ac:spMk id="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pPr rtl="0"/>
            <a:endParaRPr kumimoji="1" lang="ja-JP" altLang="en-US"/>
          </a:p>
        </p:txBody>
      </p:sp>
      <p:sp>
        <p:nvSpPr>
          <p:cNvPr id="3" name="日付プレースホルダ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pPr rtl="0"/>
            <a:fld id="{7A7A5F1F-5398-4F95-AB96-AB1204FAE700}" type="datetimeFigureOut">
              <a:rPr kumimoji="1" lang="ja-JP" altLang="en-US" smtClean="0"/>
              <a:pPr rtl="0"/>
              <a:t>2025/10/20</a:t>
            </a:fld>
            <a:endParaRPr kumimoji="1" lang="ja-JP" altLang="en-US"/>
          </a:p>
        </p:txBody>
      </p:sp>
      <p:sp>
        <p:nvSpPr>
          <p:cNvPr id="4" name="スライド イメージ プレースホルダ 3"/>
          <p:cNvSpPr>
            <a:spLocks noGrp="1" noRot="1" noChangeAspect="1"/>
          </p:cNvSpPr>
          <p:nvPr>
            <p:ph type="sldImg" idx="2"/>
          </p:nvPr>
        </p:nvSpPr>
        <p:spPr>
          <a:xfrm>
            <a:off x="2114550" y="746125"/>
            <a:ext cx="2578100" cy="3725863"/>
          </a:xfrm>
          <a:prstGeom prst="rect">
            <a:avLst/>
          </a:prstGeom>
          <a:noFill/>
          <a:ln w="12700">
            <a:solidFill>
              <a:prstClr val="black"/>
            </a:solidFill>
          </a:ln>
        </p:spPr>
        <p:txBody>
          <a:bodyPr vert="horz" lIns="91440" tIns="45720" rIns="91440" bIns="45720" rtlCol="0" anchor="ctr"/>
          <a:lstStyle/>
          <a:p>
            <a:pPr rtl="0"/>
            <a:endParaRPr lang="ja-JP" altLang="en-US"/>
          </a:p>
        </p:txBody>
      </p:sp>
      <p:sp>
        <p:nvSpPr>
          <p:cNvPr id="5" name="ノート プレースホルダ 4"/>
          <p:cNvSpPr>
            <a:spLocks noGrp="1"/>
          </p:cNvSpPr>
          <p:nvPr>
            <p:ph type="body" sz="quarter" idx="3"/>
          </p:nvPr>
        </p:nvSpPr>
        <p:spPr>
          <a:xfrm>
            <a:off x="680562" y="4721186"/>
            <a:ext cx="5444490" cy="4472702"/>
          </a:xfrm>
          <a:prstGeom prst="rect">
            <a:avLst/>
          </a:prstGeom>
        </p:spPr>
        <p:txBody>
          <a:bodyPr vert="horz" lIns="91440" tIns="45720" rIns="91440" bIns="45720" rtlCol="0">
            <a:normAutofit/>
          </a:bodyPr>
          <a:lstStyle/>
          <a:p>
            <a:pPr lvl="0" rtl="0"/>
            <a:r>
              <a:rPr lang="es"/>
              <a:t>マスタ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6" name="フッター プレースホルダ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pPr rtl="0"/>
            <a:endParaRPr kumimoji="1" lang="ja-JP" altLang="en-US"/>
          </a:p>
        </p:txBody>
      </p:sp>
      <p:sp>
        <p:nvSpPr>
          <p:cNvPr id="7" name="スライド番号プレースホルダ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pPr rtl="0"/>
            <a:fld id="{F671CFD0-4F48-4779-A96E-CCE3489AF8BF}" type="slidenum">
              <a:rPr kumimoji="1" lang="ja-JP" altLang="en-US" smtClean="0"/>
              <a:pPr rtl="0"/>
              <a:t>‹#›</a:t>
            </a:fld>
            <a:endParaRPr kumimoji="1" lang="ja-JP" altLang="en-US"/>
          </a:p>
        </p:txBody>
      </p:sp>
    </p:spTree>
    <p:extLst>
      <p:ext uri="{BB962C8B-B14F-4D97-AF65-F5344CB8AC3E}">
        <p14:creationId xmlns:p14="http://schemas.microsoft.com/office/powerpoint/2010/main" val="18465569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6125"/>
            <a:ext cx="2578100" cy="3725863"/>
          </a:xfrm>
        </p:spPr>
      </p:sp>
      <p:sp>
        <p:nvSpPr>
          <p:cNvPr id="3" name="ノート プレースホルダー 2"/>
          <p:cNvSpPr>
            <a:spLocks noGrp="1"/>
          </p:cNvSpPr>
          <p:nvPr>
            <p:ph type="body" idx="1"/>
          </p:nvPr>
        </p:nvSpPr>
        <p:spPr/>
        <p:txBody>
          <a:bodyPr rtlCol="0"/>
          <a:lstStyle/>
          <a:p>
            <a:pPr rtl="0"/>
            <a:endParaRPr kumimoji="1" lang="ja-JP" altLang="en-US" dirty="0"/>
          </a:p>
        </p:txBody>
      </p:sp>
      <p:sp>
        <p:nvSpPr>
          <p:cNvPr id="4" name="スライド番号プレースホルダー 3"/>
          <p:cNvSpPr>
            <a:spLocks noGrp="1"/>
          </p:cNvSpPr>
          <p:nvPr>
            <p:ph type="sldNum" sz="quarter" idx="5"/>
          </p:nvPr>
        </p:nvSpPr>
        <p:spPr/>
        <p:txBody>
          <a:bodyPr rtlCol="0"/>
          <a:lstStyle/>
          <a:p>
            <a:pPr rtl="0"/>
            <a:fld id="{F671CFD0-4F48-4779-A96E-CCE3489AF8BF}" type="slidenum">
              <a:rPr kumimoji="1" lang="ja-JP" altLang="en-US" smtClean="0"/>
              <a:pPr/>
              <a:t>1</a:t>
            </a:fld>
            <a:endParaRPr kumimoji="1" lang="ja-JP" altLang="en-US"/>
          </a:p>
        </p:txBody>
      </p:sp>
    </p:spTree>
    <p:extLst>
      <p:ext uri="{BB962C8B-B14F-4D97-AF65-F5344CB8AC3E}">
        <p14:creationId xmlns:p14="http://schemas.microsoft.com/office/powerpoint/2010/main" val="4285870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6125"/>
            <a:ext cx="2578100" cy="3725863"/>
          </a:xfrm>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5"/>
          </p:nvPr>
        </p:nvSpPr>
        <p:spPr/>
        <p:txBody>
          <a:bodyPr rtlCol="0"/>
          <a:lstStyle/>
          <a:p>
            <a:pPr rtl="0"/>
            <a:fld id="{F671CFD0-4F48-4779-A96E-CCE3489AF8BF}" type="slidenum">
              <a:rPr kumimoji="1" lang="ja-JP" altLang="en-US" smtClean="0"/>
              <a:pPr rtl="0"/>
              <a:t>2</a:t>
            </a:fld>
            <a:endParaRPr kumimoji="1" lang="ja-JP" altLang="en-US"/>
          </a:p>
        </p:txBody>
      </p:sp>
    </p:spTree>
    <p:extLst>
      <p:ext uri="{BB962C8B-B14F-4D97-AF65-F5344CB8AC3E}">
        <p14:creationId xmlns:p14="http://schemas.microsoft.com/office/powerpoint/2010/main" val="1142551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6125"/>
            <a:ext cx="2578100" cy="3725863"/>
          </a:xfrm>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5"/>
          </p:nvPr>
        </p:nvSpPr>
        <p:spPr/>
        <p:txBody>
          <a:bodyPr rtlCol="0"/>
          <a:lstStyle/>
          <a:p>
            <a:pPr rtl="0"/>
            <a:fld id="{F671CFD0-4F48-4779-A96E-CCE3489AF8BF}" type="slidenum">
              <a:rPr kumimoji="1" lang="ja-JP" altLang="en-US" smtClean="0"/>
              <a:pPr rtl="0"/>
              <a:t>3</a:t>
            </a:fld>
            <a:endParaRPr kumimoji="1" lang="ja-JP" altLang="en-US"/>
          </a:p>
        </p:txBody>
      </p:sp>
    </p:spTree>
    <p:extLst>
      <p:ext uri="{BB962C8B-B14F-4D97-AF65-F5344CB8AC3E}">
        <p14:creationId xmlns:p14="http://schemas.microsoft.com/office/powerpoint/2010/main" val="3637298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6125"/>
            <a:ext cx="2578100" cy="3725863"/>
          </a:xfrm>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5"/>
          </p:nvPr>
        </p:nvSpPr>
        <p:spPr/>
        <p:txBody>
          <a:bodyPr rtlCol="0"/>
          <a:lstStyle/>
          <a:p>
            <a:pPr rtl="0"/>
            <a:fld id="{F671CFD0-4F48-4779-A96E-CCE3489AF8BF}" type="slidenum">
              <a:rPr kumimoji="1" lang="ja-JP" altLang="en-US" smtClean="0"/>
              <a:pPr rtl="0"/>
              <a:t>4</a:t>
            </a:fld>
            <a:endParaRPr kumimoji="1" lang="ja-JP" altLang="en-US"/>
          </a:p>
        </p:txBody>
      </p:sp>
    </p:spTree>
    <p:extLst>
      <p:ext uri="{BB962C8B-B14F-4D97-AF65-F5344CB8AC3E}">
        <p14:creationId xmlns:p14="http://schemas.microsoft.com/office/powerpoint/2010/main" val="1933001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4"/>
            <a:ext cx="5829300" cy="2123369"/>
          </a:xfrm>
        </p:spPr>
        <p:txBody>
          <a:bodyPr rtlCol="0"/>
          <a:lstStyle/>
          <a:p>
            <a:pPr rtl="0"/>
            <a:r>
              <a:rPr lang="es"/>
              <a:t>マスタ タイトルの書式設定</a:t>
            </a:r>
          </a:p>
        </p:txBody>
      </p:sp>
      <p:sp>
        <p:nvSpPr>
          <p:cNvPr id="3" name="サブタイトル 2"/>
          <p:cNvSpPr>
            <a:spLocks noGrp="1"/>
          </p:cNvSpPr>
          <p:nvPr>
            <p:ph type="subTitle" idx="1"/>
          </p:nvPr>
        </p:nvSpPr>
        <p:spPr>
          <a:xfrm>
            <a:off x="1028700" y="5613400"/>
            <a:ext cx="4800600" cy="2531533"/>
          </a:xfrm>
        </p:spPr>
        <p:txBody>
          <a:bodyPr rtlCol="0"/>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4"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9"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pPr rtl="0"/>
            <a:r>
              <a:rPr lang="es"/>
              <a:t>マスタ サブタイトルの書式設定</a:t>
            </a:r>
          </a:p>
        </p:txBody>
      </p:sp>
      <p:sp>
        <p:nvSpPr>
          <p:cNvPr id="4" name="日付プレースホルダ 3"/>
          <p:cNvSpPr>
            <a:spLocks noGrp="1"/>
          </p:cNvSpPr>
          <p:nvPr>
            <p:ph type="dt" sz="half" idx="10"/>
          </p:nvPr>
        </p:nvSpPr>
        <p:spPr/>
        <p:txBody>
          <a:bodyPr rtlCol="0"/>
          <a:lstStyle/>
          <a:p>
            <a:pPr rtl="0"/>
            <a:r>
              <a:rPr lang="es"/>
              <a:t>2023/1/17</a:t>
            </a:r>
          </a:p>
        </p:txBody>
      </p:sp>
      <p:sp>
        <p:nvSpPr>
          <p:cNvPr id="5" name="フッター プレースホルダ 4"/>
          <p:cNvSpPr>
            <a:spLocks noGrp="1"/>
          </p:cNvSpPr>
          <p:nvPr>
            <p:ph type="ftr" sz="quarter" idx="11"/>
          </p:nvPr>
        </p:nvSpPr>
        <p:spPr/>
        <p:txBody>
          <a:bodyPr rtlCol="0"/>
          <a:lstStyle/>
          <a:p>
            <a:pPr rtl="0"/>
            <a:r>
              <a:rPr lang="es"/>
              <a:t>6.「糖尿病」の飲み薬　</a:t>
            </a:r>
          </a:p>
        </p:txBody>
      </p:sp>
      <p:sp>
        <p:nvSpPr>
          <p:cNvPr id="6" name="スライド番号プレースホルダ 5"/>
          <p:cNvSpPr>
            <a:spLocks noGrp="1"/>
          </p:cNvSpPr>
          <p:nvPr>
            <p:ph type="sldNum" sz="quarter" idx="12"/>
          </p:nvPr>
        </p:nvSpPr>
        <p:spPr/>
        <p:txBody>
          <a:bodyPr rtlCol="0"/>
          <a:lstStyle/>
          <a:p>
            <a:pPr rtl="0"/>
            <a:fld id="{588B1CD0-F45B-4019-B02C-7398991E3BCA}" type="slidenum">
              <a:rPr kumimoji="1" lang="ja-JP" altLang="en-US" smtClean="0"/>
              <a:pPr rtl="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 タイトルの書式設定</a:t>
            </a:r>
          </a:p>
        </p:txBody>
      </p:sp>
      <p:sp>
        <p:nvSpPr>
          <p:cNvPr id="3" name="コンテンツ プレースホルダ 2"/>
          <p:cNvSpPr>
            <a:spLocks noGrp="1"/>
          </p:cNvSpPr>
          <p:nvPr>
            <p:ph idx="1"/>
          </p:nvPr>
        </p:nvSpPr>
        <p:spPr/>
        <p:txBody>
          <a:bodyPr rtlCol="0"/>
          <a:lstStyle/>
          <a:p>
            <a:pPr lvl="0" rtl="0"/>
            <a:r>
              <a:rPr lang="es"/>
              <a:t>マスタ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 3"/>
          <p:cNvSpPr>
            <a:spLocks noGrp="1"/>
          </p:cNvSpPr>
          <p:nvPr>
            <p:ph type="dt" sz="half" idx="10"/>
          </p:nvPr>
        </p:nvSpPr>
        <p:spPr/>
        <p:txBody>
          <a:bodyPr rtlCol="0"/>
          <a:lstStyle/>
          <a:p>
            <a:pPr rtl="0"/>
            <a:r>
              <a:rPr lang="es"/>
              <a:t>2023/1/17</a:t>
            </a:r>
          </a:p>
        </p:txBody>
      </p:sp>
      <p:sp>
        <p:nvSpPr>
          <p:cNvPr id="5" name="フッター プレースホルダ 4"/>
          <p:cNvSpPr>
            <a:spLocks noGrp="1"/>
          </p:cNvSpPr>
          <p:nvPr>
            <p:ph type="ftr" sz="quarter" idx="11"/>
          </p:nvPr>
        </p:nvSpPr>
        <p:spPr/>
        <p:txBody>
          <a:bodyPr rtlCol="0"/>
          <a:lstStyle/>
          <a:p>
            <a:pPr rtl="0"/>
            <a:r>
              <a:rPr lang="es"/>
              <a:t>6.「糖尿病」の飲み薬　</a:t>
            </a:r>
          </a:p>
        </p:txBody>
      </p:sp>
      <p:sp>
        <p:nvSpPr>
          <p:cNvPr id="6" name="スライド番号プレースホルダ 5"/>
          <p:cNvSpPr>
            <a:spLocks noGrp="1"/>
          </p:cNvSpPr>
          <p:nvPr>
            <p:ph type="sldNum" sz="quarter" idx="12"/>
          </p:nvPr>
        </p:nvSpPr>
        <p:spPr/>
        <p:txBody>
          <a:bodyPr rtlCol="0"/>
          <a:lstStyle/>
          <a:p>
            <a:pPr rtl="0"/>
            <a:fld id="{588B1CD0-F45B-4019-B02C-7398991E3BCA}" type="slidenum">
              <a:rPr kumimoji="1" lang="ja-JP" altLang="en-US" smtClean="0"/>
              <a:pPr rtl="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rtlCol="0" anchor="t"/>
          <a:lstStyle>
            <a:lvl1pPr algn="l">
              <a:defRPr sz="3000" b="1" cap="all"/>
            </a:lvl1pPr>
          </a:lstStyle>
          <a:p>
            <a:pPr rtl="0"/>
            <a:r>
              <a:rPr lang="es"/>
              <a:t>マスタ タイトルの書式設定</a:t>
            </a:r>
          </a:p>
        </p:txBody>
      </p:sp>
      <p:sp>
        <p:nvSpPr>
          <p:cNvPr id="3" name="テキスト プレースホルダ 2"/>
          <p:cNvSpPr>
            <a:spLocks noGrp="1"/>
          </p:cNvSpPr>
          <p:nvPr>
            <p:ph type="body" idx="1"/>
          </p:nvPr>
        </p:nvSpPr>
        <p:spPr>
          <a:xfrm>
            <a:off x="541735" y="4198589"/>
            <a:ext cx="5829300" cy="2166936"/>
          </a:xfrm>
        </p:spPr>
        <p:txBody>
          <a:bodyPr rtlCol="0"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4"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9"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rtl="0"/>
            <a:r>
              <a:rPr lang="es"/>
              <a:t>マスタ テキストの書式設定</a:t>
            </a:r>
          </a:p>
        </p:txBody>
      </p:sp>
      <p:sp>
        <p:nvSpPr>
          <p:cNvPr id="4" name="日付プレースホルダ 3"/>
          <p:cNvSpPr>
            <a:spLocks noGrp="1"/>
          </p:cNvSpPr>
          <p:nvPr>
            <p:ph type="dt" sz="half" idx="10"/>
          </p:nvPr>
        </p:nvSpPr>
        <p:spPr/>
        <p:txBody>
          <a:bodyPr rtlCol="0"/>
          <a:lstStyle/>
          <a:p>
            <a:pPr rtl="0"/>
            <a:r>
              <a:rPr lang="es"/>
              <a:t>2023/1/17</a:t>
            </a:r>
          </a:p>
        </p:txBody>
      </p:sp>
      <p:sp>
        <p:nvSpPr>
          <p:cNvPr id="5" name="フッター プレースホルダ 4"/>
          <p:cNvSpPr>
            <a:spLocks noGrp="1"/>
          </p:cNvSpPr>
          <p:nvPr>
            <p:ph type="ftr" sz="quarter" idx="11"/>
          </p:nvPr>
        </p:nvSpPr>
        <p:spPr/>
        <p:txBody>
          <a:bodyPr rtlCol="0"/>
          <a:lstStyle/>
          <a:p>
            <a:pPr rtl="0"/>
            <a:r>
              <a:rPr lang="es"/>
              <a:t>6.「糖尿病」の飲み薬　</a:t>
            </a:r>
          </a:p>
        </p:txBody>
      </p:sp>
      <p:sp>
        <p:nvSpPr>
          <p:cNvPr id="6" name="スライド番号プレースホルダ 5"/>
          <p:cNvSpPr>
            <a:spLocks noGrp="1"/>
          </p:cNvSpPr>
          <p:nvPr>
            <p:ph type="sldNum" sz="quarter" idx="12"/>
          </p:nvPr>
        </p:nvSpPr>
        <p:spPr/>
        <p:txBody>
          <a:bodyPr rtlCol="0"/>
          <a:lstStyle/>
          <a:p>
            <a:pPr rtl="0"/>
            <a:fld id="{588B1CD0-F45B-4019-B02C-7398991E3BCA}" type="slidenum">
              <a:rPr kumimoji="1" lang="ja-JP" altLang="en-US" smtClean="0"/>
              <a:pPr rtl="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 タイトルの書式設定</a:t>
            </a:r>
          </a:p>
        </p:txBody>
      </p:sp>
      <p:sp>
        <p:nvSpPr>
          <p:cNvPr id="3" name="コンテンツ プレースホルダ 2"/>
          <p:cNvSpPr>
            <a:spLocks noGrp="1"/>
          </p:cNvSpPr>
          <p:nvPr>
            <p:ph sz="half" idx="1"/>
          </p:nvPr>
        </p:nvSpPr>
        <p:spPr>
          <a:xfrm>
            <a:off x="342900" y="2311403"/>
            <a:ext cx="3028950" cy="6537502"/>
          </a:xfrm>
        </p:spPr>
        <p:txBody>
          <a:bodyPr rtlCol="0"/>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rtl="0"/>
            <a:r>
              <a:rPr lang="es"/>
              <a:t>マスタ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コンテンツ プレースホルダ 3"/>
          <p:cNvSpPr>
            <a:spLocks noGrp="1"/>
          </p:cNvSpPr>
          <p:nvPr>
            <p:ph sz="half" idx="2"/>
          </p:nvPr>
        </p:nvSpPr>
        <p:spPr>
          <a:xfrm>
            <a:off x="3486150" y="2311403"/>
            <a:ext cx="3028950" cy="6537502"/>
          </a:xfrm>
        </p:spPr>
        <p:txBody>
          <a:bodyPr rtlCol="0"/>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rtl="0"/>
            <a:r>
              <a:rPr lang="es"/>
              <a:t>マスタ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5" name="日付プレースホルダ 4"/>
          <p:cNvSpPr>
            <a:spLocks noGrp="1"/>
          </p:cNvSpPr>
          <p:nvPr>
            <p:ph type="dt" sz="half" idx="10"/>
          </p:nvPr>
        </p:nvSpPr>
        <p:spPr/>
        <p:txBody>
          <a:bodyPr rtlCol="0"/>
          <a:lstStyle/>
          <a:p>
            <a:pPr rtl="0"/>
            <a:r>
              <a:rPr lang="es"/>
              <a:t>2023/1/17</a:t>
            </a:r>
          </a:p>
        </p:txBody>
      </p:sp>
      <p:sp>
        <p:nvSpPr>
          <p:cNvPr id="6" name="フッター プレースホルダ 5"/>
          <p:cNvSpPr>
            <a:spLocks noGrp="1"/>
          </p:cNvSpPr>
          <p:nvPr>
            <p:ph type="ftr" sz="quarter" idx="11"/>
          </p:nvPr>
        </p:nvSpPr>
        <p:spPr/>
        <p:txBody>
          <a:bodyPr rtlCol="0"/>
          <a:lstStyle/>
          <a:p>
            <a:pPr rtl="0"/>
            <a:r>
              <a:rPr lang="es"/>
              <a:t>6.「糖尿病」の飲み薬　</a:t>
            </a:r>
          </a:p>
        </p:txBody>
      </p:sp>
      <p:sp>
        <p:nvSpPr>
          <p:cNvPr id="7" name="スライド番号プレースホルダ 6"/>
          <p:cNvSpPr>
            <a:spLocks noGrp="1"/>
          </p:cNvSpPr>
          <p:nvPr>
            <p:ph type="sldNum" sz="quarter" idx="12"/>
          </p:nvPr>
        </p:nvSpPr>
        <p:spPr/>
        <p:txBody>
          <a:bodyPr rtlCol="0"/>
          <a:lstStyle/>
          <a:p>
            <a:pPr rtl="0"/>
            <a:fld id="{588B1CD0-F45B-4019-B02C-7398991E3BCA}" type="slidenum">
              <a:rPr kumimoji="1" lang="ja-JP" altLang="en-US" smtClean="0"/>
              <a:pPr rtl="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vl1pPr>
          </a:lstStyle>
          <a:p>
            <a:pPr rtl="0"/>
            <a:r>
              <a:rPr lang="es"/>
              <a:t>マスタ タイトルの書式設定</a:t>
            </a:r>
          </a:p>
        </p:txBody>
      </p:sp>
      <p:sp>
        <p:nvSpPr>
          <p:cNvPr id="3" name="テキスト プレースホルダ 2"/>
          <p:cNvSpPr>
            <a:spLocks noGrp="1"/>
          </p:cNvSpPr>
          <p:nvPr>
            <p:ph type="body" idx="1"/>
          </p:nvPr>
        </p:nvSpPr>
        <p:spPr>
          <a:xfrm>
            <a:off x="342902" y="2217385"/>
            <a:ext cx="3030141" cy="924101"/>
          </a:xfrm>
        </p:spPr>
        <p:txBody>
          <a:bodyPr rtlCol="0" anchor="b"/>
          <a:lstStyle>
            <a:lvl1pPr marL="0" indent="0">
              <a:buNone/>
              <a:defRPr sz="1800" b="1"/>
            </a:lvl1pPr>
            <a:lvl2pPr marL="342892" indent="0">
              <a:buNone/>
              <a:defRPr sz="1500" b="1"/>
            </a:lvl2pPr>
            <a:lvl3pPr marL="685784" indent="0">
              <a:buNone/>
              <a:defRPr sz="1350" b="1"/>
            </a:lvl3pPr>
            <a:lvl4pPr marL="1028675"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2" indent="0">
              <a:buNone/>
              <a:defRPr sz="1200" b="1"/>
            </a:lvl9pPr>
          </a:lstStyle>
          <a:p>
            <a:pPr lvl="0" rtl="0"/>
            <a:r>
              <a:rPr lang="es"/>
              <a:t>マスタ テキストの書式設定</a:t>
            </a:r>
          </a:p>
        </p:txBody>
      </p:sp>
      <p:sp>
        <p:nvSpPr>
          <p:cNvPr id="4" name="コンテンツ プレースホルダ 3"/>
          <p:cNvSpPr>
            <a:spLocks noGrp="1"/>
          </p:cNvSpPr>
          <p:nvPr>
            <p:ph sz="half" idx="2"/>
          </p:nvPr>
        </p:nvSpPr>
        <p:spPr>
          <a:xfrm>
            <a:off x="342902" y="3141486"/>
            <a:ext cx="3030141" cy="5707416"/>
          </a:xfrm>
        </p:spPr>
        <p:txBody>
          <a:bodyPr rtlCol="0"/>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rtl="0"/>
            <a:r>
              <a:rPr lang="es"/>
              <a:t>マスタ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5" name="テキスト プレースホルダ 4"/>
          <p:cNvSpPr>
            <a:spLocks noGrp="1"/>
          </p:cNvSpPr>
          <p:nvPr>
            <p:ph type="body" sz="quarter" idx="3"/>
          </p:nvPr>
        </p:nvSpPr>
        <p:spPr>
          <a:xfrm>
            <a:off x="3483770" y="2217385"/>
            <a:ext cx="3031331" cy="924101"/>
          </a:xfrm>
        </p:spPr>
        <p:txBody>
          <a:bodyPr rtlCol="0" anchor="b"/>
          <a:lstStyle>
            <a:lvl1pPr marL="0" indent="0">
              <a:buNone/>
              <a:defRPr sz="1800" b="1"/>
            </a:lvl1pPr>
            <a:lvl2pPr marL="342892" indent="0">
              <a:buNone/>
              <a:defRPr sz="1500" b="1"/>
            </a:lvl2pPr>
            <a:lvl3pPr marL="685784" indent="0">
              <a:buNone/>
              <a:defRPr sz="1350" b="1"/>
            </a:lvl3pPr>
            <a:lvl4pPr marL="1028675"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2" indent="0">
              <a:buNone/>
              <a:defRPr sz="1200" b="1"/>
            </a:lvl9pPr>
          </a:lstStyle>
          <a:p>
            <a:pPr lvl="0" rtl="0"/>
            <a:r>
              <a:rPr lang="es"/>
              <a:t>マスタ テキストの書式設定</a:t>
            </a:r>
          </a:p>
        </p:txBody>
      </p:sp>
      <p:sp>
        <p:nvSpPr>
          <p:cNvPr id="6" name="コンテンツ プレースホルダ 5"/>
          <p:cNvSpPr>
            <a:spLocks noGrp="1"/>
          </p:cNvSpPr>
          <p:nvPr>
            <p:ph sz="quarter" idx="4"/>
          </p:nvPr>
        </p:nvSpPr>
        <p:spPr>
          <a:xfrm>
            <a:off x="3483770" y="3141486"/>
            <a:ext cx="3031331" cy="5707416"/>
          </a:xfrm>
        </p:spPr>
        <p:txBody>
          <a:bodyPr rtlCol="0"/>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rtl="0"/>
            <a:r>
              <a:rPr lang="es"/>
              <a:t>マスタ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7" name="日付プレースホルダ 6"/>
          <p:cNvSpPr>
            <a:spLocks noGrp="1"/>
          </p:cNvSpPr>
          <p:nvPr>
            <p:ph type="dt" sz="half" idx="10"/>
          </p:nvPr>
        </p:nvSpPr>
        <p:spPr/>
        <p:txBody>
          <a:bodyPr rtlCol="0"/>
          <a:lstStyle/>
          <a:p>
            <a:pPr rtl="0"/>
            <a:r>
              <a:rPr lang="es"/>
              <a:t>2023/1/17</a:t>
            </a:r>
          </a:p>
        </p:txBody>
      </p:sp>
      <p:sp>
        <p:nvSpPr>
          <p:cNvPr id="8" name="フッター プレースホルダ 7"/>
          <p:cNvSpPr>
            <a:spLocks noGrp="1"/>
          </p:cNvSpPr>
          <p:nvPr>
            <p:ph type="ftr" sz="quarter" idx="11"/>
          </p:nvPr>
        </p:nvSpPr>
        <p:spPr/>
        <p:txBody>
          <a:bodyPr rtlCol="0"/>
          <a:lstStyle/>
          <a:p>
            <a:pPr rtl="0"/>
            <a:r>
              <a:rPr lang="es"/>
              <a:t>6.「糖尿病」の飲み薬　</a:t>
            </a:r>
          </a:p>
        </p:txBody>
      </p:sp>
      <p:sp>
        <p:nvSpPr>
          <p:cNvPr id="9" name="スライド番号プレースホルダ 8"/>
          <p:cNvSpPr>
            <a:spLocks noGrp="1"/>
          </p:cNvSpPr>
          <p:nvPr>
            <p:ph type="sldNum" sz="quarter" idx="12"/>
          </p:nvPr>
        </p:nvSpPr>
        <p:spPr/>
        <p:txBody>
          <a:bodyPr rtlCol="0"/>
          <a:lstStyle/>
          <a:p>
            <a:pPr rtl="0"/>
            <a:fld id="{588B1CD0-F45B-4019-B02C-7398991E3BCA}" type="slidenum">
              <a:rPr kumimoji="1" lang="ja-JP" altLang="en-US" smtClean="0"/>
              <a:pPr rtl="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 タイトルの書式設定</a:t>
            </a:r>
          </a:p>
        </p:txBody>
      </p:sp>
      <p:sp>
        <p:nvSpPr>
          <p:cNvPr id="3" name="日付プレースホルダ 2"/>
          <p:cNvSpPr>
            <a:spLocks noGrp="1"/>
          </p:cNvSpPr>
          <p:nvPr>
            <p:ph type="dt" sz="half" idx="10"/>
          </p:nvPr>
        </p:nvSpPr>
        <p:spPr/>
        <p:txBody>
          <a:bodyPr rtlCol="0"/>
          <a:lstStyle/>
          <a:p>
            <a:pPr rtl="0"/>
            <a:r>
              <a:rPr lang="es"/>
              <a:t>2023/1/17</a:t>
            </a:r>
          </a:p>
        </p:txBody>
      </p:sp>
      <p:sp>
        <p:nvSpPr>
          <p:cNvPr id="4" name="フッター プレースホルダ 3"/>
          <p:cNvSpPr>
            <a:spLocks noGrp="1"/>
          </p:cNvSpPr>
          <p:nvPr>
            <p:ph type="ftr" sz="quarter" idx="11"/>
          </p:nvPr>
        </p:nvSpPr>
        <p:spPr/>
        <p:txBody>
          <a:bodyPr rtlCol="0"/>
          <a:lstStyle/>
          <a:p>
            <a:pPr rtl="0"/>
            <a:r>
              <a:rPr lang="es"/>
              <a:t>6.「糖尿病」の飲み薬　</a:t>
            </a:r>
          </a:p>
        </p:txBody>
      </p:sp>
      <p:sp>
        <p:nvSpPr>
          <p:cNvPr id="5" name="スライド番号プレースホルダ 4"/>
          <p:cNvSpPr>
            <a:spLocks noGrp="1"/>
          </p:cNvSpPr>
          <p:nvPr>
            <p:ph type="sldNum" sz="quarter" idx="12"/>
          </p:nvPr>
        </p:nvSpPr>
        <p:spPr/>
        <p:txBody>
          <a:bodyPr rtlCol="0"/>
          <a:lstStyle/>
          <a:p>
            <a:pPr rtl="0"/>
            <a:fld id="{588B1CD0-F45B-4019-B02C-7398991E3BCA}" type="slidenum">
              <a:rPr kumimoji="1" lang="ja-JP" altLang="en-US" smtClean="0"/>
              <a:pPr rtl="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rtlCol="0"/>
          <a:lstStyle/>
          <a:p>
            <a:pPr rtl="0"/>
            <a:r>
              <a:rPr lang="es"/>
              <a:t>2023/1/17</a:t>
            </a:r>
          </a:p>
        </p:txBody>
      </p:sp>
      <p:sp>
        <p:nvSpPr>
          <p:cNvPr id="3" name="フッター プレースホルダ 2"/>
          <p:cNvSpPr>
            <a:spLocks noGrp="1"/>
          </p:cNvSpPr>
          <p:nvPr>
            <p:ph type="ftr" sz="quarter" idx="11"/>
          </p:nvPr>
        </p:nvSpPr>
        <p:spPr/>
        <p:txBody>
          <a:bodyPr rtlCol="0"/>
          <a:lstStyle/>
          <a:p>
            <a:pPr rtl="0"/>
            <a:r>
              <a:rPr lang="es"/>
              <a:t>6.「糖尿病」の飲み薬　</a:t>
            </a:r>
          </a:p>
        </p:txBody>
      </p:sp>
      <p:sp>
        <p:nvSpPr>
          <p:cNvPr id="4" name="スライド番号プレースホルダ 3"/>
          <p:cNvSpPr>
            <a:spLocks noGrp="1"/>
          </p:cNvSpPr>
          <p:nvPr>
            <p:ph type="sldNum" sz="quarter" idx="12"/>
          </p:nvPr>
        </p:nvSpPr>
        <p:spPr/>
        <p:txBody>
          <a:bodyPr rtlCol="0"/>
          <a:lstStyle/>
          <a:p>
            <a:pPr rtl="0"/>
            <a:fld id="{588B1CD0-F45B-4019-B02C-7398991E3BCA}" type="slidenum">
              <a:rPr kumimoji="1" lang="ja-JP" altLang="en-US" smtClean="0"/>
              <a:pPr rtl="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rtlCol="0" anchor="b"/>
          <a:lstStyle>
            <a:lvl1pPr algn="l">
              <a:defRPr sz="1500" b="1"/>
            </a:lvl1pPr>
          </a:lstStyle>
          <a:p>
            <a:pPr rtl="0"/>
            <a:r>
              <a:rPr lang="es"/>
              <a:t>マスタ タイトルの書式設定</a:t>
            </a:r>
          </a:p>
        </p:txBody>
      </p:sp>
      <p:sp>
        <p:nvSpPr>
          <p:cNvPr id="3" name="コンテンツ プレースホルダ 2"/>
          <p:cNvSpPr>
            <a:spLocks noGrp="1"/>
          </p:cNvSpPr>
          <p:nvPr>
            <p:ph idx="1"/>
          </p:nvPr>
        </p:nvSpPr>
        <p:spPr>
          <a:xfrm>
            <a:off x="2681289" y="394409"/>
            <a:ext cx="3833813" cy="8454497"/>
          </a:xfrm>
        </p:spPr>
        <p:txBody>
          <a:bodyPr rtlCol="0"/>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rtl="0"/>
            <a:r>
              <a:rPr lang="es"/>
              <a:t>マスタ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テキスト プレースホルダ 3"/>
          <p:cNvSpPr>
            <a:spLocks noGrp="1"/>
          </p:cNvSpPr>
          <p:nvPr>
            <p:ph type="body" sz="half" idx="2"/>
          </p:nvPr>
        </p:nvSpPr>
        <p:spPr>
          <a:xfrm>
            <a:off x="342901" y="2072925"/>
            <a:ext cx="2256235" cy="6775980"/>
          </a:xfrm>
        </p:spPr>
        <p:txBody>
          <a:bodyPr rtlCol="0"/>
          <a:lstStyle>
            <a:lvl1pPr marL="0" indent="0">
              <a:buNone/>
              <a:defRPr sz="1050"/>
            </a:lvl1pPr>
            <a:lvl2pPr marL="342892" indent="0">
              <a:buNone/>
              <a:defRPr sz="900"/>
            </a:lvl2pPr>
            <a:lvl3pPr marL="685784" indent="0">
              <a:buNone/>
              <a:defRPr sz="750"/>
            </a:lvl3pPr>
            <a:lvl4pPr marL="1028675"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2" indent="0">
              <a:buNone/>
              <a:defRPr sz="675"/>
            </a:lvl9pPr>
          </a:lstStyle>
          <a:p>
            <a:pPr lvl="0" rtl="0"/>
            <a:r>
              <a:rPr lang="es"/>
              <a:t>マスタ テキストの書式設定</a:t>
            </a:r>
          </a:p>
        </p:txBody>
      </p:sp>
      <p:sp>
        <p:nvSpPr>
          <p:cNvPr id="5" name="日付プレースホルダ 4"/>
          <p:cNvSpPr>
            <a:spLocks noGrp="1"/>
          </p:cNvSpPr>
          <p:nvPr>
            <p:ph type="dt" sz="half" idx="10"/>
          </p:nvPr>
        </p:nvSpPr>
        <p:spPr/>
        <p:txBody>
          <a:bodyPr rtlCol="0"/>
          <a:lstStyle/>
          <a:p>
            <a:pPr rtl="0"/>
            <a:r>
              <a:rPr lang="es"/>
              <a:t>2023/1/17</a:t>
            </a:r>
          </a:p>
        </p:txBody>
      </p:sp>
      <p:sp>
        <p:nvSpPr>
          <p:cNvPr id="6" name="フッター プレースホルダ 5"/>
          <p:cNvSpPr>
            <a:spLocks noGrp="1"/>
          </p:cNvSpPr>
          <p:nvPr>
            <p:ph type="ftr" sz="quarter" idx="11"/>
          </p:nvPr>
        </p:nvSpPr>
        <p:spPr/>
        <p:txBody>
          <a:bodyPr rtlCol="0"/>
          <a:lstStyle/>
          <a:p>
            <a:pPr rtl="0"/>
            <a:r>
              <a:rPr lang="es"/>
              <a:t>6.「糖尿病」の飲み薬　</a:t>
            </a:r>
          </a:p>
        </p:txBody>
      </p:sp>
      <p:sp>
        <p:nvSpPr>
          <p:cNvPr id="7" name="スライド番号プレースホルダ 6"/>
          <p:cNvSpPr>
            <a:spLocks noGrp="1"/>
          </p:cNvSpPr>
          <p:nvPr>
            <p:ph type="sldNum" sz="quarter" idx="12"/>
          </p:nvPr>
        </p:nvSpPr>
        <p:spPr/>
        <p:txBody>
          <a:bodyPr rtlCol="0"/>
          <a:lstStyle/>
          <a:p>
            <a:pPr rtl="0"/>
            <a:fld id="{588B1CD0-F45B-4019-B02C-7398991E3BCA}" type="slidenum">
              <a:rPr kumimoji="1" lang="ja-JP" altLang="en-US" smtClean="0"/>
              <a:pPr rtl="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2"/>
            <a:ext cx="4114800" cy="818622"/>
          </a:xfrm>
        </p:spPr>
        <p:txBody>
          <a:bodyPr rtlCol="0" anchor="b"/>
          <a:lstStyle>
            <a:lvl1pPr algn="l">
              <a:defRPr sz="1500" b="1"/>
            </a:lvl1pPr>
          </a:lstStyle>
          <a:p>
            <a:pPr rtl="0"/>
            <a:r>
              <a:rPr lang="es"/>
              <a:t>マスタ タイトルの書式設定</a:t>
            </a:r>
          </a:p>
        </p:txBody>
      </p:sp>
      <p:sp>
        <p:nvSpPr>
          <p:cNvPr id="3" name="図プレースホルダ 2"/>
          <p:cNvSpPr>
            <a:spLocks noGrp="1"/>
          </p:cNvSpPr>
          <p:nvPr>
            <p:ph type="pic" idx="1"/>
          </p:nvPr>
        </p:nvSpPr>
        <p:spPr>
          <a:xfrm>
            <a:off x="1344216" y="885119"/>
            <a:ext cx="4114800" cy="5943600"/>
          </a:xfrm>
        </p:spPr>
        <p:txBody>
          <a:bodyPr rtlCol="0"/>
          <a:lstStyle>
            <a:lvl1pPr marL="0" indent="0">
              <a:buNone/>
              <a:defRPr sz="2400"/>
            </a:lvl1pPr>
            <a:lvl2pPr marL="342892" indent="0">
              <a:buNone/>
              <a:defRPr sz="2100"/>
            </a:lvl2pPr>
            <a:lvl3pPr marL="685784" indent="0">
              <a:buNone/>
              <a:defRPr sz="1800"/>
            </a:lvl3pPr>
            <a:lvl4pPr marL="1028675"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2" indent="0">
              <a:buNone/>
              <a:defRPr sz="1500"/>
            </a:lvl9pPr>
          </a:lstStyle>
          <a:p>
            <a:pPr rtl="0"/>
            <a:endParaRPr kumimoji="1" lang="ja-JP" altLang="en-US"/>
          </a:p>
        </p:txBody>
      </p:sp>
      <p:sp>
        <p:nvSpPr>
          <p:cNvPr id="4" name="テキスト プレースホルダ 3"/>
          <p:cNvSpPr>
            <a:spLocks noGrp="1"/>
          </p:cNvSpPr>
          <p:nvPr>
            <p:ph type="body" sz="half" idx="2"/>
          </p:nvPr>
        </p:nvSpPr>
        <p:spPr>
          <a:xfrm>
            <a:off x="1344216" y="7752824"/>
            <a:ext cx="4114800" cy="1162578"/>
          </a:xfrm>
        </p:spPr>
        <p:txBody>
          <a:bodyPr rtlCol="0"/>
          <a:lstStyle>
            <a:lvl1pPr marL="0" indent="0">
              <a:buNone/>
              <a:defRPr sz="1050"/>
            </a:lvl1pPr>
            <a:lvl2pPr marL="342892" indent="0">
              <a:buNone/>
              <a:defRPr sz="900"/>
            </a:lvl2pPr>
            <a:lvl3pPr marL="685784" indent="0">
              <a:buNone/>
              <a:defRPr sz="750"/>
            </a:lvl3pPr>
            <a:lvl4pPr marL="1028675"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2" indent="0">
              <a:buNone/>
              <a:defRPr sz="675"/>
            </a:lvl9pPr>
          </a:lstStyle>
          <a:p>
            <a:pPr lvl="0" rtl="0"/>
            <a:r>
              <a:rPr lang="es"/>
              <a:t>マスタ テキストの書式設定</a:t>
            </a:r>
          </a:p>
        </p:txBody>
      </p:sp>
      <p:sp>
        <p:nvSpPr>
          <p:cNvPr id="5" name="日付プレースホルダ 4"/>
          <p:cNvSpPr>
            <a:spLocks noGrp="1"/>
          </p:cNvSpPr>
          <p:nvPr>
            <p:ph type="dt" sz="half" idx="10"/>
          </p:nvPr>
        </p:nvSpPr>
        <p:spPr/>
        <p:txBody>
          <a:bodyPr rtlCol="0"/>
          <a:lstStyle/>
          <a:p>
            <a:pPr rtl="0"/>
            <a:r>
              <a:rPr lang="es"/>
              <a:t>2023/1/17</a:t>
            </a:r>
          </a:p>
        </p:txBody>
      </p:sp>
      <p:sp>
        <p:nvSpPr>
          <p:cNvPr id="6" name="フッター プレースホルダ 5"/>
          <p:cNvSpPr>
            <a:spLocks noGrp="1"/>
          </p:cNvSpPr>
          <p:nvPr>
            <p:ph type="ftr" sz="quarter" idx="11"/>
          </p:nvPr>
        </p:nvSpPr>
        <p:spPr/>
        <p:txBody>
          <a:bodyPr rtlCol="0"/>
          <a:lstStyle/>
          <a:p>
            <a:pPr rtl="0"/>
            <a:r>
              <a:rPr lang="es"/>
              <a:t>6.「糖尿病」の飲み薬　</a:t>
            </a:r>
          </a:p>
        </p:txBody>
      </p:sp>
      <p:sp>
        <p:nvSpPr>
          <p:cNvPr id="7" name="スライド番号プレースホルダ 6"/>
          <p:cNvSpPr>
            <a:spLocks noGrp="1"/>
          </p:cNvSpPr>
          <p:nvPr>
            <p:ph type="sldNum" sz="quarter" idx="12"/>
          </p:nvPr>
        </p:nvSpPr>
        <p:spPr/>
        <p:txBody>
          <a:bodyPr rtlCol="0"/>
          <a:lstStyle/>
          <a:p>
            <a:pPr rtl="0"/>
            <a:fld id="{588B1CD0-F45B-4019-B02C-7398991E3BCA}" type="slidenum">
              <a:rPr kumimoji="1" lang="ja-JP" altLang="en-US" smtClean="0"/>
              <a:pPr rtl="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 タイトルの書式設定</a:t>
            </a:r>
          </a:p>
        </p:txBody>
      </p:sp>
      <p:sp>
        <p:nvSpPr>
          <p:cNvPr id="3" name="縦書きテキスト プレースホルダ 2"/>
          <p:cNvSpPr>
            <a:spLocks noGrp="1"/>
          </p:cNvSpPr>
          <p:nvPr>
            <p:ph type="body" orient="vert" idx="1"/>
          </p:nvPr>
        </p:nvSpPr>
        <p:spPr/>
        <p:txBody>
          <a:bodyPr vert="eaVert" rtlCol="0"/>
          <a:lstStyle/>
          <a:p>
            <a:pPr lvl="0" rtl="0"/>
            <a:r>
              <a:rPr lang="es"/>
              <a:t>マスタ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 3"/>
          <p:cNvSpPr>
            <a:spLocks noGrp="1"/>
          </p:cNvSpPr>
          <p:nvPr>
            <p:ph type="dt" sz="half" idx="10"/>
          </p:nvPr>
        </p:nvSpPr>
        <p:spPr/>
        <p:txBody>
          <a:bodyPr rtlCol="0"/>
          <a:lstStyle/>
          <a:p>
            <a:pPr rtl="0"/>
            <a:r>
              <a:rPr lang="es"/>
              <a:t>2023/1/17</a:t>
            </a:r>
          </a:p>
        </p:txBody>
      </p:sp>
      <p:sp>
        <p:nvSpPr>
          <p:cNvPr id="5" name="フッター プレースホルダ 4"/>
          <p:cNvSpPr>
            <a:spLocks noGrp="1"/>
          </p:cNvSpPr>
          <p:nvPr>
            <p:ph type="ftr" sz="quarter" idx="11"/>
          </p:nvPr>
        </p:nvSpPr>
        <p:spPr/>
        <p:txBody>
          <a:bodyPr rtlCol="0"/>
          <a:lstStyle/>
          <a:p>
            <a:pPr rtl="0"/>
            <a:r>
              <a:rPr lang="es"/>
              <a:t>6.「糖尿病」の飲み薬　</a:t>
            </a:r>
          </a:p>
        </p:txBody>
      </p:sp>
      <p:sp>
        <p:nvSpPr>
          <p:cNvPr id="6" name="スライド番号プレースホルダ 5"/>
          <p:cNvSpPr>
            <a:spLocks noGrp="1"/>
          </p:cNvSpPr>
          <p:nvPr>
            <p:ph type="sldNum" sz="quarter" idx="12"/>
          </p:nvPr>
        </p:nvSpPr>
        <p:spPr/>
        <p:txBody>
          <a:bodyPr rtlCol="0"/>
          <a:lstStyle/>
          <a:p>
            <a:pPr rtl="0"/>
            <a:fld id="{588B1CD0-F45B-4019-B02C-7398991E3BCA}" type="slidenum">
              <a:rPr kumimoji="1" lang="ja-JP" altLang="en-US" smtClean="0"/>
              <a:pPr rtl="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2"/>
            <a:ext cx="1543050" cy="8452202"/>
          </a:xfrm>
        </p:spPr>
        <p:txBody>
          <a:bodyPr vert="eaVert" rtlCol="0"/>
          <a:lstStyle/>
          <a:p>
            <a:pPr rtl="0"/>
            <a:r>
              <a:rPr lang="es"/>
              <a:t>マスタ タイトルの書式設定</a:t>
            </a:r>
          </a:p>
        </p:txBody>
      </p:sp>
      <p:sp>
        <p:nvSpPr>
          <p:cNvPr id="3" name="縦書きテキスト プレースホルダ 2"/>
          <p:cNvSpPr>
            <a:spLocks noGrp="1"/>
          </p:cNvSpPr>
          <p:nvPr>
            <p:ph type="body" orient="vert" idx="1"/>
          </p:nvPr>
        </p:nvSpPr>
        <p:spPr>
          <a:xfrm>
            <a:off x="342900" y="396702"/>
            <a:ext cx="4514850" cy="8452202"/>
          </a:xfrm>
        </p:spPr>
        <p:txBody>
          <a:bodyPr vert="eaVert" rtlCol="0"/>
          <a:lstStyle/>
          <a:p>
            <a:pPr lvl="0" rtl="0"/>
            <a:r>
              <a:rPr lang="es"/>
              <a:t>マスタ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 3"/>
          <p:cNvSpPr>
            <a:spLocks noGrp="1"/>
          </p:cNvSpPr>
          <p:nvPr>
            <p:ph type="dt" sz="half" idx="10"/>
          </p:nvPr>
        </p:nvSpPr>
        <p:spPr/>
        <p:txBody>
          <a:bodyPr rtlCol="0"/>
          <a:lstStyle/>
          <a:p>
            <a:pPr rtl="0"/>
            <a:r>
              <a:rPr lang="es"/>
              <a:t>2023/1/17</a:t>
            </a:r>
          </a:p>
        </p:txBody>
      </p:sp>
      <p:sp>
        <p:nvSpPr>
          <p:cNvPr id="5" name="フッター プレースホルダ 4"/>
          <p:cNvSpPr>
            <a:spLocks noGrp="1"/>
          </p:cNvSpPr>
          <p:nvPr>
            <p:ph type="ftr" sz="quarter" idx="11"/>
          </p:nvPr>
        </p:nvSpPr>
        <p:spPr/>
        <p:txBody>
          <a:bodyPr rtlCol="0"/>
          <a:lstStyle/>
          <a:p>
            <a:pPr rtl="0"/>
            <a:r>
              <a:rPr lang="es"/>
              <a:t>6.「糖尿病」の飲み薬　</a:t>
            </a:r>
          </a:p>
        </p:txBody>
      </p:sp>
      <p:sp>
        <p:nvSpPr>
          <p:cNvPr id="6" name="スライド番号プレースホルダ 5"/>
          <p:cNvSpPr>
            <a:spLocks noGrp="1"/>
          </p:cNvSpPr>
          <p:nvPr>
            <p:ph type="sldNum" sz="quarter" idx="12"/>
          </p:nvPr>
        </p:nvSpPr>
        <p:spPr/>
        <p:txBody>
          <a:bodyPr rtlCol="0"/>
          <a:lstStyle/>
          <a:p>
            <a:pPr rtl="0"/>
            <a:fld id="{588B1CD0-F45B-4019-B02C-7398991E3BCA}" type="slidenum">
              <a:rPr kumimoji="1" lang="ja-JP" altLang="en-US" smtClean="0"/>
              <a:pPr rtl="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pPr rtl="0"/>
            <a:r>
              <a:rPr lang="es"/>
              <a:t>マスタ タイトルの書式設定</a:t>
            </a:r>
          </a:p>
        </p:txBody>
      </p:sp>
      <p:sp>
        <p:nvSpPr>
          <p:cNvPr id="3" name="テキスト プレースホルダ 2"/>
          <p:cNvSpPr>
            <a:spLocks noGrp="1"/>
          </p:cNvSpPr>
          <p:nvPr>
            <p:ph type="body" idx="1"/>
          </p:nvPr>
        </p:nvSpPr>
        <p:spPr>
          <a:xfrm>
            <a:off x="342900" y="2311403"/>
            <a:ext cx="6172200" cy="6537502"/>
          </a:xfrm>
          <a:prstGeom prst="rect">
            <a:avLst/>
          </a:prstGeom>
        </p:spPr>
        <p:txBody>
          <a:bodyPr vert="horz" lIns="91440" tIns="45720" rIns="91440" bIns="45720" rtlCol="0">
            <a:normAutofit/>
          </a:bodyPr>
          <a:lstStyle/>
          <a:p>
            <a:pPr lvl="0" rtl="0"/>
            <a:r>
              <a:rPr lang="es"/>
              <a:t>マスタ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 3"/>
          <p:cNvSpPr>
            <a:spLocks noGrp="1"/>
          </p:cNvSpPr>
          <p:nvPr>
            <p:ph type="dt" sz="half" idx="2"/>
          </p:nvPr>
        </p:nvSpPr>
        <p:spPr>
          <a:xfrm>
            <a:off x="342900" y="9181398"/>
            <a:ext cx="1600200" cy="527402"/>
          </a:xfrm>
          <a:prstGeom prst="rect">
            <a:avLst/>
          </a:prstGeom>
        </p:spPr>
        <p:txBody>
          <a:bodyPr vert="horz" lIns="91440" tIns="45720" rIns="91440" bIns="45720" rtlCol="0" anchor="ctr"/>
          <a:lstStyle>
            <a:lvl1pPr algn="l">
              <a:defRPr sz="900">
                <a:solidFill>
                  <a:schemeClr val="tx1">
                    <a:tint val="75000"/>
                  </a:schemeClr>
                </a:solidFill>
              </a:defRPr>
            </a:lvl1pPr>
          </a:lstStyle>
          <a:p>
            <a:pPr rtl="0"/>
            <a:r>
              <a:rPr lang="es"/>
              <a:t>2023/1/17</a:t>
            </a:r>
          </a:p>
        </p:txBody>
      </p:sp>
      <p:sp>
        <p:nvSpPr>
          <p:cNvPr id="5" name="フッター プレースホルダ 4"/>
          <p:cNvSpPr>
            <a:spLocks noGrp="1"/>
          </p:cNvSpPr>
          <p:nvPr>
            <p:ph type="ftr" sz="quarter" idx="3"/>
          </p:nvPr>
        </p:nvSpPr>
        <p:spPr>
          <a:xfrm>
            <a:off x="2343150" y="9181398"/>
            <a:ext cx="2171700" cy="527402"/>
          </a:xfrm>
          <a:prstGeom prst="rect">
            <a:avLst/>
          </a:prstGeom>
        </p:spPr>
        <p:txBody>
          <a:bodyPr vert="horz" lIns="91440" tIns="45720" rIns="91440" bIns="45720" rtlCol="0" anchor="ctr"/>
          <a:lstStyle>
            <a:lvl1pPr algn="ctr">
              <a:defRPr sz="900">
                <a:solidFill>
                  <a:schemeClr val="tx1">
                    <a:tint val="75000"/>
                  </a:schemeClr>
                </a:solidFill>
              </a:defRPr>
            </a:lvl1pPr>
          </a:lstStyle>
          <a:p>
            <a:pPr rtl="0"/>
            <a:r>
              <a:rPr lang="es"/>
              <a:t>6.「糖尿病」の飲み薬　</a:t>
            </a:r>
          </a:p>
        </p:txBody>
      </p:sp>
      <p:sp>
        <p:nvSpPr>
          <p:cNvPr id="6" name="スライド番号プレースホルダ 5"/>
          <p:cNvSpPr>
            <a:spLocks noGrp="1"/>
          </p:cNvSpPr>
          <p:nvPr>
            <p:ph type="sldNum" sz="quarter" idx="4"/>
          </p:nvPr>
        </p:nvSpPr>
        <p:spPr>
          <a:xfrm>
            <a:off x="4914900" y="9181398"/>
            <a:ext cx="1600200" cy="527402"/>
          </a:xfrm>
          <a:prstGeom prst="rect">
            <a:avLst/>
          </a:prstGeom>
        </p:spPr>
        <p:txBody>
          <a:bodyPr vert="horz" lIns="91440" tIns="45720" rIns="91440" bIns="45720" rtlCol="0" anchor="ctr"/>
          <a:lstStyle>
            <a:lvl1pPr algn="r">
              <a:defRPr sz="900">
                <a:solidFill>
                  <a:schemeClr val="tx1">
                    <a:tint val="75000"/>
                  </a:schemeClr>
                </a:solidFill>
              </a:defRPr>
            </a:lvl1pPr>
          </a:lstStyle>
          <a:p>
            <a:pPr rtl="0"/>
            <a:fld id="{588B1CD0-F45B-4019-B02C-7398991E3BCA}" type="slidenum">
              <a:rPr kumimoji="1" lang="ja-JP" altLang="en-US" smtClean="0"/>
              <a:pPr rtl="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685784" rtl="0" eaLnBrk="1" latinLnBrk="0" hangingPunct="1">
        <a:spcBef>
          <a:spcPct val="0"/>
        </a:spcBef>
        <a:buNone/>
        <a:defRPr kumimoji="1" sz="3300" kern="1200">
          <a:solidFill>
            <a:schemeClr val="tx1"/>
          </a:solidFill>
          <a:latin typeface="+mj-lt"/>
          <a:ea typeface="+mj-ea"/>
          <a:cs typeface="+mj-cs"/>
        </a:defRPr>
      </a:lvl1pPr>
    </p:titleStyle>
    <p:bodyStyle>
      <a:lvl1pPr marL="257169" indent="-257169" algn="l" defTabSz="685784" rtl="0" eaLnBrk="1" latinLnBrk="0" hangingPunct="1">
        <a:spcBef>
          <a:spcPct val="20000"/>
        </a:spcBef>
        <a:buFont typeface="Arial" pitchFamily="34" charset="0"/>
        <a:buChar char="•"/>
        <a:defRPr kumimoji="1" sz="2400" kern="1200">
          <a:solidFill>
            <a:schemeClr val="tx1"/>
          </a:solidFill>
          <a:latin typeface="+mn-lt"/>
          <a:ea typeface="+mn-ea"/>
          <a:cs typeface="+mn-cs"/>
        </a:defRPr>
      </a:lvl1pPr>
      <a:lvl2pPr marL="557198" indent="-214307" algn="l" defTabSz="685784" rtl="0" eaLnBrk="1" latinLnBrk="0" hangingPunct="1">
        <a:spcBef>
          <a:spcPct val="20000"/>
        </a:spcBef>
        <a:buFont typeface="Arial" pitchFamily="34" charset="0"/>
        <a:buChar char="–"/>
        <a:defRPr kumimoji="1" sz="2100" kern="1200">
          <a:solidFill>
            <a:schemeClr val="tx1"/>
          </a:solidFill>
          <a:latin typeface="+mn-lt"/>
          <a:ea typeface="+mn-ea"/>
          <a:cs typeface="+mn-cs"/>
        </a:defRPr>
      </a:lvl2pPr>
      <a:lvl3pPr marL="857229" indent="-171446" algn="l" defTabSz="685784" rtl="0" eaLnBrk="1" latinLnBrk="0" hangingPunct="1">
        <a:spcBef>
          <a:spcPct val="20000"/>
        </a:spcBef>
        <a:buFont typeface="Arial" pitchFamily="34" charset="0"/>
        <a:buChar char="•"/>
        <a:defRPr kumimoji="1" sz="1800" kern="1200">
          <a:solidFill>
            <a:schemeClr val="tx1"/>
          </a:solidFill>
          <a:latin typeface="+mn-lt"/>
          <a:ea typeface="+mn-ea"/>
          <a:cs typeface="+mn-cs"/>
        </a:defRPr>
      </a:lvl3pPr>
      <a:lvl4pPr marL="1200120" indent="-171446" algn="l" defTabSz="685784" rtl="0" eaLnBrk="1" latinLnBrk="0" hangingPunct="1">
        <a:spcBef>
          <a:spcPct val="20000"/>
        </a:spcBef>
        <a:buFont typeface="Arial" pitchFamily="34" charset="0"/>
        <a:buChar char="–"/>
        <a:defRPr kumimoji="1" sz="1500" kern="1200">
          <a:solidFill>
            <a:schemeClr val="tx1"/>
          </a:solidFill>
          <a:latin typeface="+mn-lt"/>
          <a:ea typeface="+mn-ea"/>
          <a:cs typeface="+mn-cs"/>
        </a:defRPr>
      </a:lvl4pPr>
      <a:lvl5pPr marL="1543011" indent="-171446" algn="l" defTabSz="685784" rtl="0" eaLnBrk="1" latinLnBrk="0" hangingPunct="1">
        <a:spcBef>
          <a:spcPct val="20000"/>
        </a:spcBef>
        <a:buFont typeface="Arial" pitchFamily="34" charset="0"/>
        <a:buChar char="»"/>
        <a:defRPr kumimoji="1" sz="1500" kern="1200">
          <a:solidFill>
            <a:schemeClr val="tx1"/>
          </a:solidFill>
          <a:latin typeface="+mn-lt"/>
          <a:ea typeface="+mn-ea"/>
          <a:cs typeface="+mn-cs"/>
        </a:defRPr>
      </a:lvl5pPr>
      <a:lvl6pPr marL="1885903" indent="-171446" algn="l" defTabSz="685784" rtl="0" eaLnBrk="1" latinLnBrk="0" hangingPunct="1">
        <a:spcBef>
          <a:spcPct val="20000"/>
        </a:spcBef>
        <a:buFont typeface="Arial" pitchFamily="34" charset="0"/>
        <a:buChar char="•"/>
        <a:defRPr kumimoji="1" sz="1500" kern="1200">
          <a:solidFill>
            <a:schemeClr val="tx1"/>
          </a:solidFill>
          <a:latin typeface="+mn-lt"/>
          <a:ea typeface="+mn-ea"/>
          <a:cs typeface="+mn-cs"/>
        </a:defRPr>
      </a:lvl6pPr>
      <a:lvl7pPr marL="2228795" indent="-171446" algn="l" defTabSz="685784" rtl="0" eaLnBrk="1" latinLnBrk="0" hangingPunct="1">
        <a:spcBef>
          <a:spcPct val="20000"/>
        </a:spcBef>
        <a:buFont typeface="Arial" pitchFamily="34" charset="0"/>
        <a:buChar char="•"/>
        <a:defRPr kumimoji="1" sz="1500" kern="1200">
          <a:solidFill>
            <a:schemeClr val="tx1"/>
          </a:solidFill>
          <a:latin typeface="+mn-lt"/>
          <a:ea typeface="+mn-ea"/>
          <a:cs typeface="+mn-cs"/>
        </a:defRPr>
      </a:lvl7pPr>
      <a:lvl8pPr marL="2571686" indent="-171446" algn="l" defTabSz="685784" rtl="0" eaLnBrk="1" latinLnBrk="0" hangingPunct="1">
        <a:spcBef>
          <a:spcPct val="20000"/>
        </a:spcBef>
        <a:buFont typeface="Arial" pitchFamily="34" charset="0"/>
        <a:buChar char="•"/>
        <a:defRPr kumimoji="1" sz="1500" kern="1200">
          <a:solidFill>
            <a:schemeClr val="tx1"/>
          </a:solidFill>
          <a:latin typeface="+mn-lt"/>
          <a:ea typeface="+mn-ea"/>
          <a:cs typeface="+mn-cs"/>
        </a:defRPr>
      </a:lvl8pPr>
      <a:lvl9pPr marL="2914577" indent="-171446" algn="l" defTabSz="685784" rtl="0" eaLnBrk="1" latinLnBrk="0" hangingPunct="1">
        <a:spcBef>
          <a:spcPct val="20000"/>
        </a:spcBef>
        <a:buFont typeface="Arial" pitchFamily="34" charset="0"/>
        <a:buChar char="•"/>
        <a:defRPr kumimoji="1" sz="1500" kern="1200">
          <a:solidFill>
            <a:schemeClr val="tx1"/>
          </a:solidFill>
          <a:latin typeface="+mn-lt"/>
          <a:ea typeface="+mn-ea"/>
          <a:cs typeface="+mn-cs"/>
        </a:defRPr>
      </a:lvl9pPr>
    </p:bodyStyle>
    <p:otherStyle>
      <a:defPPr>
        <a:defRPr lang="ja-JP"/>
      </a:defPPr>
      <a:lvl1pPr marL="0" algn="l" defTabSz="685784" rtl="0" eaLnBrk="1" latinLnBrk="0" hangingPunct="1">
        <a:defRPr kumimoji="1" sz="1350" kern="1200">
          <a:solidFill>
            <a:schemeClr val="tx1"/>
          </a:solidFill>
          <a:latin typeface="+mn-lt"/>
          <a:ea typeface="+mn-ea"/>
          <a:cs typeface="+mn-cs"/>
        </a:defRPr>
      </a:lvl1pPr>
      <a:lvl2pPr marL="342892" algn="l" defTabSz="685784" rtl="0" eaLnBrk="1" latinLnBrk="0" hangingPunct="1">
        <a:defRPr kumimoji="1" sz="1350" kern="1200">
          <a:solidFill>
            <a:schemeClr val="tx1"/>
          </a:solidFill>
          <a:latin typeface="+mn-lt"/>
          <a:ea typeface="+mn-ea"/>
          <a:cs typeface="+mn-cs"/>
        </a:defRPr>
      </a:lvl2pPr>
      <a:lvl3pPr marL="685784" algn="l" defTabSz="685784" rtl="0" eaLnBrk="1" latinLnBrk="0" hangingPunct="1">
        <a:defRPr kumimoji="1" sz="1350" kern="1200">
          <a:solidFill>
            <a:schemeClr val="tx1"/>
          </a:solidFill>
          <a:latin typeface="+mn-lt"/>
          <a:ea typeface="+mn-ea"/>
          <a:cs typeface="+mn-cs"/>
        </a:defRPr>
      </a:lvl3pPr>
      <a:lvl4pPr marL="1028675" algn="l" defTabSz="685784" rtl="0" eaLnBrk="1" latinLnBrk="0" hangingPunct="1">
        <a:defRPr kumimoji="1" sz="1350" kern="1200">
          <a:solidFill>
            <a:schemeClr val="tx1"/>
          </a:solidFill>
          <a:latin typeface="+mn-lt"/>
          <a:ea typeface="+mn-ea"/>
          <a:cs typeface="+mn-cs"/>
        </a:defRPr>
      </a:lvl4pPr>
      <a:lvl5pPr marL="1371566" algn="l" defTabSz="685784" rtl="0" eaLnBrk="1" latinLnBrk="0" hangingPunct="1">
        <a:defRPr kumimoji="1" sz="1350" kern="1200">
          <a:solidFill>
            <a:schemeClr val="tx1"/>
          </a:solidFill>
          <a:latin typeface="+mn-lt"/>
          <a:ea typeface="+mn-ea"/>
          <a:cs typeface="+mn-cs"/>
        </a:defRPr>
      </a:lvl5pPr>
      <a:lvl6pPr marL="1714457" algn="l" defTabSz="685784" rtl="0" eaLnBrk="1" latinLnBrk="0" hangingPunct="1">
        <a:defRPr kumimoji="1" sz="1350" kern="1200">
          <a:solidFill>
            <a:schemeClr val="tx1"/>
          </a:solidFill>
          <a:latin typeface="+mn-lt"/>
          <a:ea typeface="+mn-ea"/>
          <a:cs typeface="+mn-cs"/>
        </a:defRPr>
      </a:lvl6pPr>
      <a:lvl7pPr marL="2057349" algn="l" defTabSz="685784" rtl="0" eaLnBrk="1" latinLnBrk="0" hangingPunct="1">
        <a:defRPr kumimoji="1" sz="1350" kern="1200">
          <a:solidFill>
            <a:schemeClr val="tx1"/>
          </a:solidFill>
          <a:latin typeface="+mn-lt"/>
          <a:ea typeface="+mn-ea"/>
          <a:cs typeface="+mn-cs"/>
        </a:defRPr>
      </a:lvl7pPr>
      <a:lvl8pPr marL="2400240" algn="l" defTabSz="685784" rtl="0" eaLnBrk="1" latinLnBrk="0" hangingPunct="1">
        <a:defRPr kumimoji="1" sz="1350" kern="1200">
          <a:solidFill>
            <a:schemeClr val="tx1"/>
          </a:solidFill>
          <a:latin typeface="+mn-lt"/>
          <a:ea typeface="+mn-ea"/>
          <a:cs typeface="+mn-cs"/>
        </a:defRPr>
      </a:lvl8pPr>
      <a:lvl9pPr marL="2743132" algn="l" defTabSz="685784"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正方形/長方形 31"/>
          <p:cNvSpPr/>
          <p:nvPr/>
        </p:nvSpPr>
        <p:spPr>
          <a:xfrm>
            <a:off x="2668214" y="4693604"/>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00" dirty="0">
              <a:solidFill>
                <a:schemeClr val="tx1"/>
              </a:solidFill>
              <a:latin typeface="Gulim" panose="020B0600000101010101" pitchFamily="34" charset="-127"/>
              <a:ea typeface="Gulim" panose="020B0600000101010101" pitchFamily="34" charset="-127"/>
            </a:endParaRPr>
          </a:p>
        </p:txBody>
      </p:sp>
      <p:sp>
        <p:nvSpPr>
          <p:cNvPr id="33" name="正方形/長方形 32"/>
          <p:cNvSpPr/>
          <p:nvPr/>
        </p:nvSpPr>
        <p:spPr>
          <a:xfrm>
            <a:off x="3107529" y="5006580"/>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45" name="正方形/長方形 44"/>
          <p:cNvSpPr/>
          <p:nvPr/>
        </p:nvSpPr>
        <p:spPr>
          <a:xfrm>
            <a:off x="3214688" y="6078150"/>
            <a:ext cx="910835"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47" name="正方形/長方形 46"/>
          <p:cNvSpPr/>
          <p:nvPr/>
        </p:nvSpPr>
        <p:spPr>
          <a:xfrm rot="2983020">
            <a:off x="3876097" y="4570695"/>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139" name="正方形/長方形 138"/>
          <p:cNvSpPr/>
          <p:nvPr/>
        </p:nvSpPr>
        <p:spPr>
          <a:xfrm>
            <a:off x="3696893" y="5488786"/>
            <a:ext cx="214314" cy="482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87" name="円/楕円 86"/>
          <p:cNvSpPr/>
          <p:nvPr/>
        </p:nvSpPr>
        <p:spPr>
          <a:xfrm>
            <a:off x="277971" y="590696"/>
            <a:ext cx="6319381" cy="1193952"/>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2000" b="1" dirty="0">
                <a:solidFill>
                  <a:schemeClr val="tx1"/>
                </a:solidFill>
                <a:latin typeface="Helvetica" pitchFamily="2" charset="0"/>
                <a:ea typeface="HG丸ｺﾞｼｯｸM-PRO" pitchFamily="50" charset="-128"/>
                <a:cs typeface="Times New Roman" panose="02020603050405020304" pitchFamily="18" charset="0"/>
              </a:rPr>
              <a:t>6. Medicamento oral para la "diabetes mellitus"　</a:t>
            </a:r>
          </a:p>
          <a:p>
            <a:pPr algn="ctr"/>
            <a:r>
              <a:rPr lang="es" altLang="ja-JP" sz="1400" b="1" dirty="0">
                <a:solidFill>
                  <a:schemeClr val="tx1"/>
                </a:solidFill>
                <a:latin typeface="Hiragino Kaku Gothic Pro W3" panose="020B0300000000000000" pitchFamily="34" charset="-128"/>
                <a:ea typeface="Hiragino Kaku Gothic Pro W3" panose="020B0300000000000000" pitchFamily="34" charset="-128"/>
              </a:rPr>
              <a:t>「糖尿病」の飲み薬</a:t>
            </a:r>
            <a:endParaRPr lang="en-US" altLang="ja-JP" sz="1400" b="1"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178BBCC9-9D0B-DD45-8C44-C87C983CBE18}"/>
              </a:ext>
            </a:extLst>
          </p:cNvPr>
          <p:cNvSpPr txBox="1"/>
          <p:nvPr/>
        </p:nvSpPr>
        <p:spPr>
          <a:xfrm>
            <a:off x="103889" y="4669318"/>
            <a:ext cx="6493463" cy="3370153"/>
          </a:xfrm>
          <a:prstGeom prst="rect">
            <a:avLst/>
          </a:prstGeom>
          <a:noFill/>
        </p:spPr>
        <p:txBody>
          <a:bodyPr wrap="square" rtlCol="0">
            <a:spAutoFit/>
          </a:bodyPr>
          <a:lstStyle/>
          <a:p>
            <a:pPr marL="342900" indent="-342900" rtl="0">
              <a:buAutoNum type="arabicParenBoth"/>
            </a:pPr>
            <a:r>
              <a:rPr lang="es" b="1" dirty="0">
                <a:latin typeface="Helvetica" pitchFamily="2" charset="0"/>
                <a:ea typeface="HGMaruGothicMPRO" panose="020F0600000000000000" pitchFamily="34" charset="-128"/>
                <a:cs typeface="Times New Roman" panose="02020603050405020304" pitchFamily="18" charset="0"/>
              </a:rPr>
              <a:t>Medicamentos que facilitan la secreción de insulina</a:t>
            </a:r>
          </a:p>
          <a:p>
            <a:r>
              <a:rPr lang="ja-JP" altLang="en-US" sz="1100">
                <a:latin typeface="Helvetica" pitchFamily="2" charset="0"/>
                <a:ea typeface="Hiragino Kaku Gothic Pro W3" panose="020B0300000000000000" pitchFamily="34" charset="-128"/>
              </a:rPr>
              <a:t>　　　</a:t>
            </a:r>
            <a:r>
              <a:rPr lang="ja-JP" altLang="en-US" sz="1100">
                <a:latin typeface="Hiragino Kaku Gothic Pro W3" panose="020B0300000000000000" pitchFamily="34" charset="-128"/>
                <a:ea typeface="Hiragino Kaku Gothic Pro W3" panose="020B0300000000000000" pitchFamily="34" charset="-128"/>
              </a:rPr>
              <a:t>　</a:t>
            </a:r>
            <a:r>
              <a:rPr lang="es" altLang="ja-JP" sz="1100" dirty="0">
                <a:latin typeface="Hiragino Kaku Gothic Pro W3" panose="020B0300000000000000" pitchFamily="34" charset="-128"/>
                <a:ea typeface="Hiragino Kaku Gothic Pro W3" panose="020B0300000000000000" pitchFamily="34" charset="-128"/>
              </a:rPr>
              <a:t>インスリンを出しやすくする薬</a:t>
            </a:r>
            <a:endParaRPr lang="en-US" altLang="ja-JP" sz="11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endParaRPr lang="en-US" altLang="ja-JP" b="1" dirty="0">
              <a:latin typeface="Helvetica" pitchFamily="2" charset="0"/>
              <a:ea typeface="Gulim" panose="020B0600000101010101" pitchFamily="34" charset="-127"/>
            </a:endParaRPr>
          </a:p>
          <a:p>
            <a:pPr marL="742950" lvl="1" indent="-285750">
              <a:buFont typeface="Wingdings" pitchFamily="2" charset="2"/>
              <a:buChar char="p"/>
            </a:pPr>
            <a:r>
              <a:rPr lang="es" sz="1500" dirty="0">
                <a:latin typeface="Helvetica" pitchFamily="2" charset="0"/>
                <a:ea typeface="HGMaruGothicMPRO" panose="020F0600000000000000" pitchFamily="34" charset="-128"/>
                <a:cs typeface="Times New Roman" panose="02020603050405020304" pitchFamily="18" charset="0"/>
              </a:rPr>
              <a:t>Sulfonilureas (SU)</a:t>
            </a:r>
            <a:r>
              <a:rPr lang="ja-JP" altLang="en-US" sz="1500">
                <a:latin typeface="Helvetica" pitchFamily="2" charset="0"/>
                <a:ea typeface="HGMaruGothicMPRO" panose="020F0600000000000000" pitchFamily="34" charset="-128"/>
                <a:cs typeface="Times New Roman" panose="02020603050405020304" pitchFamily="18" charset="0"/>
              </a:rPr>
              <a:t>　　</a:t>
            </a:r>
            <a:r>
              <a:rPr lang="es" altLang="ja-JP" sz="900" dirty="0">
                <a:latin typeface="Hiragino Kaku Gothic Pro W3" panose="020B0300000000000000" pitchFamily="34" charset="-128"/>
                <a:ea typeface="Hiragino Kaku Gothic Pro W3" panose="020B0300000000000000" pitchFamily="34" charset="-128"/>
              </a:rPr>
              <a:t>スルホニル尿素（SU）薬</a:t>
            </a:r>
            <a:endParaRPr lang="en-US" altLang="ja-JP" sz="9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742950" lvl="1" indent="-285750">
              <a:buFont typeface="Wingdings" pitchFamily="2" charset="2"/>
              <a:buChar char="p"/>
            </a:pPr>
            <a:r>
              <a:rPr lang="es" sz="1500" dirty="0">
                <a:latin typeface="Helvetica" pitchFamily="2" charset="0"/>
                <a:ea typeface="HGMaruGothicMPRO" panose="020F0600000000000000" pitchFamily="34" charset="-128"/>
                <a:cs typeface="Times New Roman" panose="02020603050405020304" pitchFamily="18" charset="0"/>
              </a:rPr>
              <a:t>Estimulantes de la secreción de insulina de acción rápida</a:t>
            </a:r>
            <a:r>
              <a:rPr lang="ja-JP" altLang="en-US" sz="1500">
                <a:latin typeface="Helvetica" pitchFamily="2" charset="0"/>
                <a:ea typeface="HGMaruGothicMPRO" panose="020F0600000000000000" pitchFamily="34" charset="-128"/>
                <a:cs typeface="Times New Roman" panose="02020603050405020304" pitchFamily="18" charset="0"/>
              </a:rPr>
              <a:t>　　</a:t>
            </a:r>
            <a:endParaRPr lang="en-US" altLang="ja-JP" sz="1500" dirty="0">
              <a:latin typeface="Helvetica" pitchFamily="2" charset="0"/>
              <a:ea typeface="HGMaruGothicMPRO" panose="020F0600000000000000" pitchFamily="34" charset="-128"/>
              <a:cs typeface="Times New Roman" panose="02020603050405020304" pitchFamily="18" charset="0"/>
            </a:endParaRPr>
          </a:p>
          <a:p>
            <a:pPr lvl="1"/>
            <a:r>
              <a:rPr lang="ja-JP" altLang="en-US" sz="1200">
                <a:latin typeface="Helvetica" pitchFamily="2" charset="0"/>
                <a:ea typeface="HGMaruGothicMPRO" panose="020F0600000000000000" pitchFamily="34" charset="-128"/>
                <a:cs typeface="Times New Roman" panose="02020603050405020304" pitchFamily="18" charset="0"/>
              </a:rPr>
              <a:t>　　　　</a:t>
            </a:r>
            <a:r>
              <a:rPr lang="es" altLang="ja-JP" sz="900" dirty="0">
                <a:latin typeface="Hiragino Kaku Gothic Pro W3" panose="020B0300000000000000" pitchFamily="34" charset="-128"/>
                <a:ea typeface="Hiragino Kaku Gothic Pro W3" panose="020B0300000000000000" pitchFamily="34" charset="-128"/>
              </a:rPr>
              <a:t>速効型インスリン分泌促進薬</a:t>
            </a:r>
            <a:endParaRPr lang="en-US" altLang="ja-JP" sz="9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742950" lvl="1" indent="-285750">
              <a:buFont typeface="Wingdings" pitchFamily="2" charset="2"/>
              <a:buChar char="p"/>
            </a:pPr>
            <a:r>
              <a:rPr lang="es" sz="1500" dirty="0">
                <a:latin typeface="Helvetica" pitchFamily="2" charset="0"/>
                <a:ea typeface="HGMaruGothicMPRO" panose="020F0600000000000000" pitchFamily="34" charset="-128"/>
                <a:cs typeface="Times New Roman" panose="02020603050405020304" pitchFamily="18" charset="0"/>
              </a:rPr>
              <a:t>Inhibidores de la DPP-4</a:t>
            </a:r>
            <a:r>
              <a:rPr lang="ja-JP" altLang="en-US" sz="1500">
                <a:latin typeface="Helvetica" pitchFamily="2" charset="0"/>
                <a:ea typeface="HGMaruGothicMPRO" panose="020F0600000000000000" pitchFamily="34" charset="-128"/>
                <a:cs typeface="Times New Roman" panose="02020603050405020304" pitchFamily="18" charset="0"/>
              </a:rPr>
              <a:t>　　</a:t>
            </a:r>
            <a:r>
              <a:rPr lang="es" altLang="ja-JP" sz="900" dirty="0">
                <a:latin typeface="Hiragino Kaku Gothic Pro W3" panose="020B0300000000000000" pitchFamily="34" charset="-128"/>
                <a:ea typeface="Hiragino Kaku Gothic Pro W3" panose="020B0300000000000000" pitchFamily="34" charset="-128"/>
              </a:rPr>
              <a:t>DPP-4阻害薬</a:t>
            </a:r>
            <a:endParaRPr lang="en-US" altLang="ja-JP" sz="9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742950" lvl="1" indent="-285750">
              <a:buFont typeface="Wingdings" pitchFamily="2" charset="2"/>
              <a:buChar char="p"/>
            </a:pPr>
            <a:r>
              <a:rPr lang="es" sz="1500" dirty="0">
                <a:latin typeface="Helvetica" pitchFamily="2" charset="0"/>
                <a:ea typeface="HGMaruGothicMPRO" panose="020F0600000000000000" pitchFamily="34" charset="-128"/>
                <a:cs typeface="Times New Roman" panose="02020603050405020304" pitchFamily="18" charset="0"/>
              </a:rPr>
              <a:t>Agonistas del receptor GLP-1</a:t>
            </a:r>
            <a:r>
              <a:rPr lang="ja-JP" altLang="en-US" sz="1500">
                <a:latin typeface="Helvetica" pitchFamily="2" charset="0"/>
                <a:ea typeface="HGMaruGothicMPRO" panose="020F0600000000000000" pitchFamily="34" charset="-128"/>
                <a:cs typeface="Times New Roman" panose="02020603050405020304" pitchFamily="18" charset="0"/>
              </a:rPr>
              <a:t>　　</a:t>
            </a:r>
            <a:r>
              <a:rPr lang="es" altLang="ja-JP" sz="900" dirty="0">
                <a:latin typeface="Hiragino Kaku Gothic Pro W3" panose="020B0300000000000000" pitchFamily="34" charset="-128"/>
                <a:ea typeface="Hiragino Kaku Gothic Pro W3" panose="020B0300000000000000" pitchFamily="34" charset="-128"/>
              </a:rPr>
              <a:t>GLP-1受容体作動薬</a:t>
            </a:r>
            <a:endParaRPr lang="en-US" altLang="ja-JP" sz="9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742950" lvl="1" indent="-285750">
              <a:buFont typeface="Wingdings" pitchFamily="2" charset="2"/>
              <a:buChar char="p"/>
            </a:pPr>
            <a:r>
              <a:rPr lang="es" sz="1500" dirty="0">
                <a:latin typeface="Helvetica" pitchFamily="2" charset="0"/>
                <a:ea typeface="HGMaruGothicMPRO" panose="020F0600000000000000" pitchFamily="34" charset="-128"/>
                <a:cs typeface="Times New Roman" panose="02020603050405020304" pitchFamily="18" charset="0"/>
              </a:rPr>
              <a:t>Familia del Glimin (actúa tanto para estimular la secreción como para aumentar la eficacia de la insulina. Vea el punto </a:t>
            </a:r>
            <a:r>
              <a:rPr lang="es" sz="1500" b="1" dirty="0">
                <a:latin typeface="Helvetica" pitchFamily="2" charset="0"/>
                <a:ea typeface="HGMaruGothicMPRO" panose="020F0600000000000000" pitchFamily="34" charset="-128"/>
                <a:cs typeface="Times New Roman" panose="02020603050405020304" pitchFamily="18" charset="0"/>
              </a:rPr>
              <a:t>(2) Medicamentos que aumentan la eficacia de la insulina</a:t>
            </a:r>
            <a:r>
              <a:rPr lang="es" sz="1500" dirty="0">
                <a:latin typeface="Helvetica" pitchFamily="2" charset="0"/>
                <a:ea typeface="HGMaruGothicMPRO" panose="020F0600000000000000" pitchFamily="34" charset="-128"/>
                <a:cs typeface="Times New Roman" panose="02020603050405020304" pitchFamily="18" charset="0"/>
              </a:rPr>
              <a:t> de la siguiente página para la explicaci</a:t>
            </a:r>
            <a:r>
              <a:rPr lang="es-BO" sz="1500" dirty="0" err="1">
                <a:latin typeface="Helvetica" pitchFamily="2" charset="0"/>
                <a:ea typeface="HGMaruGothicMPRO" panose="020F0600000000000000" pitchFamily="34" charset="-128"/>
                <a:cs typeface="Times New Roman" panose="02020603050405020304" pitchFamily="18" charset="0"/>
              </a:rPr>
              <a:t>ón</a:t>
            </a:r>
            <a:r>
              <a:rPr lang="es" sz="1500" dirty="0">
                <a:latin typeface="Helvetica" pitchFamily="2" charset="0"/>
                <a:ea typeface="HGMaruGothicMPRO" panose="020F0600000000000000" pitchFamily="34" charset="-128"/>
                <a:cs typeface="Times New Roman" panose="02020603050405020304" pitchFamily="18" charset="0"/>
              </a:rPr>
              <a:t>)</a:t>
            </a:r>
          </a:p>
          <a:p>
            <a:pPr marL="741600" lvl="1"/>
            <a:r>
              <a:rPr lang="ja-JP" altLang="en-US" sz="900">
                <a:latin typeface="Hiragino Kaku Gothic Pro W3" panose="020B0300000000000000" pitchFamily="34" charset="-128"/>
                <a:ea typeface="Hiragino Kaku Gothic Pro W3" panose="020B0300000000000000" pitchFamily="34" charset="-128"/>
              </a:rPr>
              <a:t>　</a:t>
            </a:r>
            <a:r>
              <a:rPr lang="en-US" altLang="ja-JP" sz="900" dirty="0">
                <a:latin typeface="Hiragino Kaku Gothic Pro W3" panose="020B0300000000000000" pitchFamily="34" charset="-128"/>
                <a:ea typeface="Hiragino Kaku Gothic Pro W3" panose="020B0300000000000000" pitchFamily="34" charset="-128"/>
              </a:rPr>
              <a:t>  </a:t>
            </a:r>
            <a:r>
              <a:rPr lang="es" altLang="ja-JP" sz="900" dirty="0">
                <a:latin typeface="Hiragino Kaku Gothic Pro W3" panose="020B0300000000000000" pitchFamily="34" charset="-128"/>
                <a:ea typeface="Hiragino Kaku Gothic Pro W3" panose="020B0300000000000000" pitchFamily="34" charset="-128"/>
              </a:rPr>
              <a:t>グリミン系（インスリンを分泌する作用と、効きやすくする作用、両方があります。</a:t>
            </a:r>
            <a:endParaRPr lang="en-US" altLang="ja-JP" sz="900" dirty="0">
              <a:latin typeface="Hiragino Kaku Gothic Pro W3" panose="020B0300000000000000" pitchFamily="34" charset="-128"/>
              <a:ea typeface="Hiragino Kaku Gothic Pro W3" panose="020B0300000000000000" pitchFamily="34" charset="-128"/>
            </a:endParaRPr>
          </a:p>
          <a:p>
            <a:pPr lvl="1"/>
            <a:r>
              <a:rPr lang="es" altLang="ja-JP" sz="900" dirty="0">
                <a:latin typeface="Hiragino Kaku Gothic Pro W3" panose="020B0300000000000000" pitchFamily="34" charset="-128"/>
                <a:ea typeface="Hiragino Kaku Gothic Pro W3" panose="020B0300000000000000" pitchFamily="34" charset="-128"/>
              </a:rPr>
              <a:t>　</a:t>
            </a:r>
            <a:r>
              <a:rPr lang="ja-JP" altLang="en-US" sz="900">
                <a:latin typeface="Hiragino Kaku Gothic Pro W3" panose="020B0300000000000000" pitchFamily="34" charset="-128"/>
                <a:ea typeface="Hiragino Kaku Gothic Pro W3" panose="020B0300000000000000" pitchFamily="34" charset="-128"/>
              </a:rPr>
              <a:t>　　　</a:t>
            </a:r>
            <a:r>
              <a:rPr lang="es" altLang="ja-JP" sz="900" dirty="0">
                <a:latin typeface="Hiragino Kaku Gothic Pro W3" panose="020B0300000000000000" pitchFamily="34" charset="-128"/>
                <a:ea typeface="Hiragino Kaku Gothic Pro W3" panose="020B0300000000000000" pitchFamily="34" charset="-128"/>
              </a:rPr>
              <a:t>説明は次ページの　②インスリンを効きやすくする薬　をご覧ください。）</a:t>
            </a:r>
            <a:endParaRPr lang="en-US" altLang="ja-JP" sz="900" dirty="0">
              <a:latin typeface="Hiragino Kaku Gothic Pro W3" panose="020B0300000000000000" pitchFamily="34" charset="-128"/>
              <a:ea typeface="Hiragino Kaku Gothic Pro W3" panose="020B0300000000000000" pitchFamily="34" charset="-128"/>
            </a:endParaRPr>
          </a:p>
          <a:p>
            <a:pPr marL="741600" lvl="1"/>
            <a:endParaRPr lang="en-US" altLang="ja-JP" sz="1200" dirty="0">
              <a:latin typeface="Helvetica" pitchFamily="2" charset="0"/>
              <a:ea typeface="Gulim" panose="020B0600000101010101" pitchFamily="34" charset="-127"/>
            </a:endParaRPr>
          </a:p>
        </p:txBody>
      </p:sp>
      <p:sp>
        <p:nvSpPr>
          <p:cNvPr id="4" name="テキスト ボックス 3">
            <a:extLst>
              <a:ext uri="{FF2B5EF4-FFF2-40B4-BE49-F238E27FC236}">
                <a16:creationId xmlns:a16="http://schemas.microsoft.com/office/drawing/2014/main" id="{60C3E537-584A-E14B-8223-B9BCF956EF79}"/>
              </a:ext>
            </a:extLst>
          </p:cNvPr>
          <p:cNvSpPr txBox="1"/>
          <p:nvPr/>
        </p:nvSpPr>
        <p:spPr>
          <a:xfrm>
            <a:off x="52881" y="2201014"/>
            <a:ext cx="6813376" cy="1815882"/>
          </a:xfrm>
          <a:prstGeom prst="rect">
            <a:avLst/>
          </a:prstGeom>
          <a:noFill/>
        </p:spPr>
        <p:txBody>
          <a:bodyPr wrap="square" rtlCol="0">
            <a:spAutoFit/>
          </a:bodyPr>
          <a:lstStyle/>
          <a:p>
            <a:pPr rtl="0"/>
            <a:r>
              <a:rPr lang="es" dirty="0">
                <a:latin typeface="Helvetica" pitchFamily="2" charset="0"/>
                <a:cs typeface="Times New Roman" panose="02020603050405020304" pitchFamily="18" charset="0"/>
              </a:rPr>
              <a:t>Los medicamentos orales pueden dividirse </a:t>
            </a:r>
            <a:r>
              <a:rPr lang="es-BO" dirty="0">
                <a:latin typeface="Helvetica" pitchFamily="2" charset="0"/>
                <a:cs typeface="Times New Roman" panose="02020603050405020304" pitchFamily="18" charset="0"/>
              </a:rPr>
              <a:t>en</a:t>
            </a:r>
            <a:r>
              <a:rPr lang="es" dirty="0">
                <a:latin typeface="Helvetica" pitchFamily="2" charset="0"/>
                <a:cs typeface="Times New Roman" panose="02020603050405020304" pitchFamily="18" charset="0"/>
              </a:rPr>
              <a:t> grandes rasgos en </a:t>
            </a:r>
          </a:p>
          <a:p>
            <a:pPr rtl="0"/>
            <a:r>
              <a:rPr lang="en-US" altLang="ja" b="1" u="sng" dirty="0">
                <a:latin typeface="Helvetica" pitchFamily="2" charset="0"/>
                <a:cs typeface="Times New Roman" panose="02020603050405020304" pitchFamily="18" charset="0"/>
              </a:rPr>
              <a:t>(1) medicamentos que facilitan la</a:t>
            </a:r>
            <a:r>
              <a:rPr lang="ja" altLang="en-US" dirty="0">
                <a:latin typeface="Helvetica" pitchFamily="2" charset="0"/>
                <a:cs typeface="Times New Roman" panose="02020603050405020304" pitchFamily="18" charset="0"/>
              </a:rPr>
              <a:t> </a:t>
            </a:r>
            <a:r>
              <a:rPr lang="en-US" altLang="ja" b="1" u="sng" dirty="0">
                <a:latin typeface="Helvetica" pitchFamily="2" charset="0"/>
                <a:cs typeface="Times New Roman" panose="02020603050405020304" pitchFamily="18" charset="0"/>
              </a:rPr>
              <a:t>secreción de insulina</a:t>
            </a:r>
            <a:r>
              <a:rPr lang="en-US" altLang="ja" b="1" dirty="0">
                <a:latin typeface="Helvetica" pitchFamily="2" charset="0"/>
                <a:cs typeface="Times New Roman" panose="02020603050405020304" pitchFamily="18" charset="0"/>
              </a:rPr>
              <a:t>, </a:t>
            </a:r>
          </a:p>
          <a:p>
            <a:pPr rtl="0"/>
            <a:r>
              <a:rPr lang="en-US" altLang="ja" b="1" u="sng" dirty="0">
                <a:latin typeface="Helvetica" pitchFamily="2" charset="0"/>
                <a:cs typeface="Times New Roman" panose="02020603050405020304" pitchFamily="18" charset="0"/>
              </a:rPr>
              <a:t>(2) medicamentos que aumentan la eficacia de la insulina</a:t>
            </a:r>
            <a:r>
              <a:rPr lang="en-US" altLang="ja" b="1" dirty="0">
                <a:latin typeface="Helvetica" pitchFamily="2" charset="0"/>
                <a:cs typeface="Times New Roman" panose="02020603050405020304" pitchFamily="18" charset="0"/>
              </a:rPr>
              <a:t>, y </a:t>
            </a:r>
            <a:r>
              <a:rPr lang="en-US" altLang="ja" b="1" u="sng" dirty="0">
                <a:latin typeface="Helvetica" pitchFamily="2" charset="0"/>
                <a:cs typeface="Times New Roman" panose="02020603050405020304" pitchFamily="18" charset="0"/>
              </a:rPr>
              <a:t>(3) medicamentos que controlan la absorción o promueven la excreción de </a:t>
            </a:r>
            <a:r>
              <a:rPr lang="en-US" altLang="ja" b="1" u="sng" dirty="0" err="1">
                <a:latin typeface="Helvetica" pitchFamily="2" charset="0"/>
                <a:cs typeface="Times New Roman" panose="02020603050405020304" pitchFamily="18" charset="0"/>
              </a:rPr>
              <a:t>glucosa</a:t>
            </a:r>
            <a:r>
              <a:rPr lang="en-US" altLang="ja" dirty="0">
                <a:latin typeface="Helvetica" pitchFamily="2" charset="0"/>
                <a:cs typeface="Times New Roman" panose="02020603050405020304" pitchFamily="18" charset="0"/>
              </a:rPr>
              <a:t>.</a:t>
            </a:r>
          </a:p>
          <a:p>
            <a:r>
              <a:rPr lang="ja-JP" altLang="en-US" sz="1000">
                <a:latin typeface="Hiragino Kaku Gothic Pro W3" panose="020B0300000000000000" pitchFamily="34" charset="-128"/>
                <a:ea typeface="Hiragino Kaku Gothic Pro W3" panose="020B0300000000000000" pitchFamily="34" charset="-128"/>
              </a:rPr>
              <a:t>　　　</a:t>
            </a:r>
            <a:r>
              <a:rPr lang="es" altLang="ja-JP" sz="1000" dirty="0">
                <a:latin typeface="Hiragino Kaku Gothic Pro W3" panose="020B0300000000000000" pitchFamily="34" charset="-128"/>
                <a:ea typeface="Hiragino Kaku Gothic Pro W3" panose="020B0300000000000000" pitchFamily="34" charset="-128"/>
              </a:rPr>
              <a:t>飲み薬は大きく分けて、</a:t>
            </a:r>
            <a:r>
              <a:rPr lang="es" altLang="ja-JP" sz="1000" u="sng" dirty="0">
                <a:latin typeface="Hiragino Kaku Gothic Pro W3" panose="020B0300000000000000" pitchFamily="34" charset="-128"/>
                <a:ea typeface="Hiragino Kaku Gothic Pro W3" panose="020B0300000000000000" pitchFamily="34" charset="-128"/>
              </a:rPr>
              <a:t>①インスリンを出しやすくする薬</a:t>
            </a:r>
            <a:r>
              <a:rPr lang="es" altLang="ja-JP" sz="1000" dirty="0">
                <a:latin typeface="Hiragino Kaku Gothic Pro W3" panose="020B0300000000000000" pitchFamily="34" charset="-128"/>
                <a:ea typeface="Hiragino Kaku Gothic Pro W3" panose="020B0300000000000000" pitchFamily="34" charset="-128"/>
              </a:rPr>
              <a:t>、</a:t>
            </a:r>
            <a:r>
              <a:rPr lang="es" altLang="ja-JP" sz="1000" u="sng" dirty="0">
                <a:latin typeface="Hiragino Kaku Gothic Pro W3" panose="020B0300000000000000" pitchFamily="34" charset="-128"/>
                <a:ea typeface="Hiragino Kaku Gothic Pro W3" panose="020B0300000000000000" pitchFamily="34" charset="-128"/>
              </a:rPr>
              <a:t>②インスリンを効きやすくする薬</a:t>
            </a:r>
            <a:r>
              <a:rPr lang="es" altLang="ja-JP" sz="1000" dirty="0">
                <a:latin typeface="Hiragino Kaku Gothic Pro W3" panose="020B0300000000000000" pitchFamily="34" charset="-128"/>
                <a:ea typeface="Hiragino Kaku Gothic Pro W3" panose="020B0300000000000000" pitchFamily="34" charset="-128"/>
              </a:rPr>
              <a:t>、</a:t>
            </a:r>
          </a:p>
          <a:p>
            <a:r>
              <a:rPr lang="ja-JP" altLang="en-US" sz="1000">
                <a:latin typeface="Hiragino Kaku Gothic Pro W3" panose="020B0300000000000000" pitchFamily="34" charset="-128"/>
                <a:ea typeface="Hiragino Kaku Gothic Pro W3" panose="020B0300000000000000" pitchFamily="34" charset="-128"/>
              </a:rPr>
              <a:t>　　　</a:t>
            </a:r>
            <a:r>
              <a:rPr lang="es" altLang="ja-JP" sz="1000" u="sng" dirty="0">
                <a:latin typeface="Hiragino Kaku Gothic Pro W3" panose="020B0300000000000000" pitchFamily="34" charset="-128"/>
                <a:ea typeface="Hiragino Kaku Gothic Pro W3" panose="020B0300000000000000" pitchFamily="34" charset="-128"/>
              </a:rPr>
              <a:t>③糖の吸収を抑制したり、排泄する薬</a:t>
            </a:r>
            <a:r>
              <a:rPr lang="es" altLang="ja-JP" sz="1000" dirty="0">
                <a:latin typeface="Hiragino Kaku Gothic Pro W3" panose="020B0300000000000000" pitchFamily="34" charset="-128"/>
                <a:ea typeface="Hiragino Kaku Gothic Pro W3" panose="020B0300000000000000" pitchFamily="34" charset="-128"/>
              </a:rPr>
              <a:t>があります。</a:t>
            </a:r>
          </a:p>
        </p:txBody>
      </p:sp>
      <p:sp>
        <p:nvSpPr>
          <p:cNvPr id="12" name="スライド番号プレースホルダー 1">
            <a:extLst>
              <a:ext uri="{FF2B5EF4-FFF2-40B4-BE49-F238E27FC236}">
                <a16:creationId xmlns:a16="http://schemas.microsoft.com/office/drawing/2014/main" id="{BD937B7E-E36B-9B73-47A3-22B8D1616854}"/>
              </a:ext>
            </a:extLst>
          </p:cNvPr>
          <p:cNvSpPr txBox="1">
            <a:spLocks/>
          </p:cNvSpPr>
          <p:nvPr/>
        </p:nvSpPr>
        <p:spPr>
          <a:xfrm>
            <a:off x="6341201" y="9680084"/>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1</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endPar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13" name="フッター プレースホルダー 4">
            <a:extLst>
              <a:ext uri="{FF2B5EF4-FFF2-40B4-BE49-F238E27FC236}">
                <a16:creationId xmlns:a16="http://schemas.microsoft.com/office/drawing/2014/main" id="{DFCA02D4-604E-C69E-0800-FEA04997EB99}"/>
              </a:ext>
            </a:extLst>
          </p:cNvPr>
          <p:cNvSpPr txBox="1">
            <a:spLocks/>
          </p:cNvSpPr>
          <p:nvPr/>
        </p:nvSpPr>
        <p:spPr>
          <a:xfrm>
            <a:off x="1268760" y="9569200"/>
            <a:ext cx="4176465"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Helvetica" pitchFamily="2" charset="0"/>
                <a:ea typeface="Malgun Gothic" panose="020B0503020000020004" pitchFamily="34" charset="-127"/>
                <a:cs typeface="Times New Roman" panose="02020603050405020304" pitchFamily="18" charset="0"/>
              </a:rPr>
              <a:t>6 </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Medicamento</a:t>
            </a:r>
            <a:r>
              <a:rPr lang="en" altLang="ko" sz="1000" dirty="0">
                <a:latin typeface="Helvetica" pitchFamily="2" charset="0"/>
                <a:ea typeface="Malgun Gothic" panose="020B0503020000020004" pitchFamily="34" charset="-127"/>
              </a:rPr>
              <a:t> oral para la "diabetes mellitus"</a:t>
            </a:r>
            <a:r>
              <a:rPr lang="ko" altLang="en" sz="1000" dirty="0">
                <a:latin typeface="Helvetica" pitchFamily="2" charset="0"/>
                <a:ea typeface="Malgun Gothic" panose="020B0503020000020004" pitchFamily="34" charset="-127"/>
              </a:rPr>
              <a:t>　</a:t>
            </a:r>
            <a:endParaRPr lang="en-US" altLang="ko" sz="1000" dirty="0">
              <a:latin typeface="Helvetica" pitchFamily="2" charset="0"/>
              <a:ea typeface="Malgun Gothic" panose="020B0503020000020004" pitchFamily="34" charset="-127"/>
            </a:endParaRPr>
          </a:p>
          <a:p>
            <a:r>
              <a:rPr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「糖尿病」の飲み薬</a:t>
            </a:r>
            <a:endParaRPr lang="en-US" altLang="ja-JP" sz="7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pic>
        <p:nvPicPr>
          <p:cNvPr id="14" name="図 13">
            <a:extLst>
              <a:ext uri="{FF2B5EF4-FFF2-40B4-BE49-F238E27FC236}">
                <a16:creationId xmlns:a16="http://schemas.microsoft.com/office/drawing/2014/main" id="{000279EE-79F6-D11E-A0E0-4F02C2B63A65}"/>
              </a:ext>
            </a:extLst>
          </p:cNvPr>
          <p:cNvPicPr>
            <a:picLocks noChangeAspect="1"/>
          </p:cNvPicPr>
          <p:nvPr/>
        </p:nvPicPr>
        <p:blipFill>
          <a:blip r:embed="rId3"/>
          <a:stretch>
            <a:fillRect/>
          </a:stretch>
        </p:blipFill>
        <p:spPr>
          <a:xfrm>
            <a:off x="6435800" y="56456"/>
            <a:ext cx="377576" cy="540678"/>
          </a:xfrm>
          <a:prstGeom prst="rect">
            <a:avLst/>
          </a:prstGeom>
        </p:spPr>
      </p:pic>
      <p:sp>
        <p:nvSpPr>
          <p:cNvPr id="15" name="テキスト ボックス 14">
            <a:extLst>
              <a:ext uri="{FF2B5EF4-FFF2-40B4-BE49-F238E27FC236}">
                <a16:creationId xmlns:a16="http://schemas.microsoft.com/office/drawing/2014/main" id="{4D3E37E8-7E2B-3F2F-1A61-DA6F7325E7CC}"/>
              </a:ext>
            </a:extLst>
          </p:cNvPr>
          <p:cNvSpPr txBox="1"/>
          <p:nvPr/>
        </p:nvSpPr>
        <p:spPr>
          <a:xfrm>
            <a:off x="4893805" y="56456"/>
            <a:ext cx="1487523" cy="384721"/>
          </a:xfrm>
          <a:prstGeom prst="rect">
            <a:avLst/>
          </a:prstGeom>
          <a:noFill/>
        </p:spPr>
        <p:txBody>
          <a:bodyPr wrap="none" rtlCol="0">
            <a:spAutoFit/>
          </a:bodyPr>
          <a:lstStyle/>
          <a:p>
            <a:pPr algn="r"/>
            <a:r>
              <a:rPr lang="es" altLang="ja-JP" sz="1200" dirty="0">
                <a:solidFill>
                  <a:schemeClr val="bg1">
                    <a:lumMod val="50000"/>
                  </a:schemeClr>
                </a:solidFill>
                <a:latin typeface="Helvetica" pitchFamily="2" charset="0"/>
                <a:cs typeface="Arial" panose="020B0604020202020204" pitchFamily="34" charset="0"/>
              </a:rPr>
              <a:t>Versión en español</a:t>
            </a: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スペイン語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spTree>
    <p:extLst>
      <p:ext uri="{BB962C8B-B14F-4D97-AF65-F5344CB8AC3E}">
        <p14:creationId xmlns:p14="http://schemas.microsoft.com/office/powerpoint/2010/main" val="513197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6280" y="2931374"/>
            <a:ext cx="2691172" cy="4471880"/>
          </a:xfrm>
          <a:prstGeom prst="rect">
            <a:avLst/>
          </a:prstGeom>
          <a:ln>
            <a:noFill/>
          </a:ln>
        </p:spPr>
      </p:pic>
      <p:sp>
        <p:nvSpPr>
          <p:cNvPr id="32" name="正方形/長方形 31"/>
          <p:cNvSpPr/>
          <p:nvPr/>
        </p:nvSpPr>
        <p:spPr>
          <a:xfrm>
            <a:off x="2668214" y="4693604"/>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00" dirty="0">
              <a:solidFill>
                <a:schemeClr val="tx1"/>
              </a:solidFill>
              <a:latin typeface="Gulim" panose="020B0600000101010101" pitchFamily="34" charset="-127"/>
              <a:ea typeface="Gulim" panose="020B0600000101010101" pitchFamily="34" charset="-127"/>
            </a:endParaRPr>
          </a:p>
        </p:txBody>
      </p:sp>
      <p:sp>
        <p:nvSpPr>
          <p:cNvPr id="33" name="正方形/長方形 32"/>
          <p:cNvSpPr/>
          <p:nvPr/>
        </p:nvSpPr>
        <p:spPr>
          <a:xfrm>
            <a:off x="3107529" y="5006580"/>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45" name="正方形/長方形 44"/>
          <p:cNvSpPr/>
          <p:nvPr/>
        </p:nvSpPr>
        <p:spPr>
          <a:xfrm>
            <a:off x="3214688" y="6078150"/>
            <a:ext cx="910835"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47" name="正方形/長方形 46"/>
          <p:cNvSpPr/>
          <p:nvPr/>
        </p:nvSpPr>
        <p:spPr>
          <a:xfrm rot="2983020">
            <a:off x="3876097" y="4570695"/>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139" name="正方形/長方形 138"/>
          <p:cNvSpPr/>
          <p:nvPr/>
        </p:nvSpPr>
        <p:spPr>
          <a:xfrm>
            <a:off x="3696893" y="5488786"/>
            <a:ext cx="214314" cy="482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62" name="フローチャート: 処理 61"/>
          <p:cNvSpPr/>
          <p:nvPr/>
        </p:nvSpPr>
        <p:spPr>
          <a:xfrm>
            <a:off x="4522961" y="8056925"/>
            <a:ext cx="2276888" cy="496476"/>
          </a:xfrm>
          <a:prstGeom prst="flowChartProcess">
            <a:avLst/>
          </a:prstGeom>
          <a:noFill/>
          <a:ln>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 altLang="ja-JP" sz="1100" b="1" dirty="0">
                <a:solidFill>
                  <a:schemeClr val="tx1"/>
                </a:solidFill>
                <a:latin typeface="Helvetica" pitchFamily="2" charset="0"/>
                <a:ea typeface="HG丸ｺﾞｼｯｸM-PRO" pitchFamily="50" charset="-128"/>
                <a:cs typeface="Times New Roman" panose="02020603050405020304" pitchFamily="18" charset="0"/>
              </a:rPr>
              <a:t>N</a:t>
            </a:r>
            <a:r>
              <a:rPr lang="es" altLang="ja-JP" sz="1200" b="1" dirty="0">
                <a:solidFill>
                  <a:schemeClr val="tx1"/>
                </a:solidFill>
                <a:latin typeface="Helvetica" pitchFamily="2" charset="0"/>
                <a:ea typeface="HG丸ｺﾞｼｯｸM-PRO" pitchFamily="50" charset="-128"/>
                <a:cs typeface="Times New Roman" panose="02020603050405020304" pitchFamily="18" charset="0"/>
              </a:rPr>
              <a:t>ombre del medicamento:</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薬の名前</a:t>
            </a:r>
            <a:endParaRPr lang="ja-JP" altLang="ja-JP" sz="80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2" name="テキスト ボックス 1">
            <a:extLst>
              <a:ext uri="{FF2B5EF4-FFF2-40B4-BE49-F238E27FC236}">
                <a16:creationId xmlns:a16="http://schemas.microsoft.com/office/drawing/2014/main" id="{17486782-0B46-4842-9BEA-9BF4056CA3E6}"/>
              </a:ext>
            </a:extLst>
          </p:cNvPr>
          <p:cNvSpPr txBox="1"/>
          <p:nvPr/>
        </p:nvSpPr>
        <p:spPr>
          <a:xfrm>
            <a:off x="4378480" y="1033956"/>
            <a:ext cx="2252386" cy="584775"/>
          </a:xfrm>
          <a:prstGeom prst="rect">
            <a:avLst/>
          </a:prstGeom>
          <a:noFill/>
        </p:spPr>
        <p:txBody>
          <a:bodyPr wrap="square" rtlCol="0">
            <a:spAutoFit/>
          </a:bodyPr>
          <a:lstStyle/>
          <a:p>
            <a:pPr rtl="0"/>
            <a:r>
              <a:rPr lang="es" sz="1200" dirty="0">
                <a:solidFill>
                  <a:srgbClr val="0070C0"/>
                </a:solidFill>
                <a:latin typeface="Helvetica" pitchFamily="2" charset="0"/>
                <a:ea typeface="HGMaruGothicMPRO" panose="020F0600000000000000" pitchFamily="34" charset="-128"/>
                <a:cs typeface="Times New Roman" panose="02020603050405020304" pitchFamily="18" charset="0"/>
              </a:rPr>
              <a:t>* Se describen los principales efectos secundarios</a:t>
            </a:r>
          </a:p>
          <a:p>
            <a:r>
              <a:rPr lang="es" altLang="ja-JP" sz="800" dirty="0">
                <a:solidFill>
                  <a:srgbClr val="0070C0"/>
                </a:solidFill>
                <a:latin typeface="Hiragino Kaku Gothic Pro W3" panose="020B0300000000000000" pitchFamily="34" charset="-128"/>
                <a:ea typeface="Hiragino Kaku Gothic Pro W3" panose="020B0300000000000000" pitchFamily="34" charset="-128"/>
              </a:rPr>
              <a:t>副作用については主なものを載せています</a:t>
            </a:r>
            <a:endParaRPr lang="es" sz="800" dirty="0">
              <a:solidFill>
                <a:srgbClr val="0070C0"/>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37" name="フローチャート: 処理 36">
            <a:extLst>
              <a:ext uri="{FF2B5EF4-FFF2-40B4-BE49-F238E27FC236}">
                <a16:creationId xmlns:a16="http://schemas.microsoft.com/office/drawing/2014/main" id="{B4146D3B-54EB-7448-8DC8-3B67A79D6A80}"/>
              </a:ext>
            </a:extLst>
          </p:cNvPr>
          <p:cNvSpPr/>
          <p:nvPr/>
        </p:nvSpPr>
        <p:spPr>
          <a:xfrm>
            <a:off x="58150" y="8753102"/>
            <a:ext cx="2127802" cy="592385"/>
          </a:xfrm>
          <a:prstGeom prst="flowChartProcess">
            <a:avLst/>
          </a:prstGeom>
          <a:solidFill>
            <a:schemeClr val="bg1"/>
          </a:solidFill>
          <a:ln>
            <a:solidFill>
              <a:srgbClr val="01189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 altLang="ja-JP" sz="1200" b="1" dirty="0">
                <a:solidFill>
                  <a:schemeClr val="tx1"/>
                </a:solidFill>
                <a:latin typeface="Helvetica" pitchFamily="2" charset="0"/>
                <a:ea typeface="HG丸ｺﾞｼｯｸM-PRO" pitchFamily="50" charset="-128"/>
                <a:cs typeface="Times New Roman" panose="02020603050405020304" pitchFamily="18" charset="0"/>
              </a:rPr>
              <a:t>Nombre del medicamento:</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薬の名前</a:t>
            </a:r>
            <a:endParaRPr lang="ja-JP"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35" name="フローチャート: 処理 34">
            <a:extLst>
              <a:ext uri="{FF2B5EF4-FFF2-40B4-BE49-F238E27FC236}">
                <a16:creationId xmlns:a16="http://schemas.microsoft.com/office/drawing/2014/main" id="{0C1D1796-C634-5E4F-BCFD-77CACA7729B3}"/>
              </a:ext>
            </a:extLst>
          </p:cNvPr>
          <p:cNvSpPr/>
          <p:nvPr/>
        </p:nvSpPr>
        <p:spPr>
          <a:xfrm>
            <a:off x="4627019" y="3860657"/>
            <a:ext cx="2172830" cy="542046"/>
          </a:xfrm>
          <a:prstGeom prst="flowChartProcess">
            <a:avLst/>
          </a:prstGeom>
          <a:solidFill>
            <a:schemeClr val="bg1"/>
          </a:solidFill>
          <a:ln>
            <a:solidFill>
              <a:srgbClr val="94209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 altLang="ja-JP" sz="1200" b="1" dirty="0">
                <a:solidFill>
                  <a:schemeClr val="tx1"/>
                </a:solidFill>
                <a:latin typeface="Helvetica" pitchFamily="2" charset="0"/>
                <a:ea typeface="Hiragino Kaku Gothic Pro W3" panose="020B0300000000000000" pitchFamily="34" charset="-128"/>
                <a:cs typeface="Times New Roman" panose="02020603050405020304" pitchFamily="18" charset="0"/>
              </a:rPr>
              <a:t>Nombre del medicamento:</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薬の名前</a:t>
            </a:r>
            <a:endParaRPr lang="ja-JP" altLang="ja-JP" sz="80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82" name="フローチャート: 処理 81"/>
          <p:cNvSpPr/>
          <p:nvPr/>
        </p:nvSpPr>
        <p:spPr>
          <a:xfrm>
            <a:off x="58151" y="3661892"/>
            <a:ext cx="2158119" cy="490058"/>
          </a:xfrm>
          <a:prstGeom prst="flowChartProcess">
            <a:avLst/>
          </a:prstGeom>
          <a:solidFill>
            <a:schemeClr val="bg1"/>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rtl="0"/>
            <a:r>
              <a:rPr lang="es" sz="1200" b="1" dirty="0">
                <a:solidFill>
                  <a:schemeClr val="tx1"/>
                </a:solidFill>
                <a:latin typeface="Helvetica" pitchFamily="2" charset="0"/>
                <a:ea typeface="HG丸ｺﾞｼｯｸM-PRO" pitchFamily="50" charset="-128"/>
                <a:cs typeface="Times New Roman" panose="02020603050405020304" pitchFamily="18" charset="0"/>
              </a:rPr>
              <a:t>Nombre del medicamento:</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薬の名前</a:t>
            </a:r>
            <a:endParaRPr lang="ja-JP"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55" name="テキスト ボックス 54">
            <a:extLst>
              <a:ext uri="{FF2B5EF4-FFF2-40B4-BE49-F238E27FC236}">
                <a16:creationId xmlns:a16="http://schemas.microsoft.com/office/drawing/2014/main" id="{E2FF92A0-1CC9-DA42-A3D8-4C58F597B317}"/>
              </a:ext>
            </a:extLst>
          </p:cNvPr>
          <p:cNvSpPr txBox="1"/>
          <p:nvPr/>
        </p:nvSpPr>
        <p:spPr>
          <a:xfrm>
            <a:off x="2876405" y="5143892"/>
            <a:ext cx="754588" cy="365091"/>
          </a:xfrm>
          <a:prstGeom prst="rect">
            <a:avLst/>
          </a:prstGeom>
          <a:solidFill>
            <a:schemeClr val="bg1">
              <a:alpha val="70000"/>
            </a:schemeClr>
          </a:solidFill>
          <a:ln>
            <a:solidFill>
              <a:schemeClr val="tx1">
                <a:lumMod val="50000"/>
                <a:lumOff val="50000"/>
              </a:schemeClr>
            </a:solidFill>
          </a:ln>
        </p:spPr>
        <p:txBody>
          <a:bodyPr wrap="square" lIns="36000" tIns="36000" rIns="36000" bIns="36000" rtlCol="0">
            <a:spAutoFit/>
          </a:bodyPr>
          <a:lstStyle/>
          <a:p>
            <a:pPr algn="ctr" rtl="0"/>
            <a:r>
              <a:rPr lang="es" sz="1100" b="1" dirty="0">
                <a:latin typeface="Helvetica" pitchFamily="2" charset="0"/>
                <a:cs typeface="Times New Roman" panose="02020603050405020304" pitchFamily="18" charset="0"/>
              </a:rPr>
              <a:t>Páncreas</a:t>
            </a:r>
          </a:p>
          <a:p>
            <a:pPr algn="ctr"/>
            <a:r>
              <a:rPr lang="es" altLang="ja-JP" sz="800" dirty="0">
                <a:latin typeface="Hiragino Kaku Gothic Pro W3" panose="020B0300000000000000" pitchFamily="34" charset="-128"/>
                <a:ea typeface="Hiragino Kaku Gothic Pro W3" panose="020B0300000000000000" pitchFamily="34" charset="-128"/>
              </a:rPr>
              <a:t>膵臓</a:t>
            </a:r>
            <a:endParaRPr lang="ja-JP" altLang="en-US" sz="800">
              <a:latin typeface="Hiragino Kaku Gothic Pro W3" panose="020B0300000000000000" pitchFamily="34" charset="-128"/>
              <a:ea typeface="Hiragino Kaku Gothic Pro W3" panose="020B0300000000000000" pitchFamily="34" charset="-128"/>
            </a:endParaRPr>
          </a:p>
        </p:txBody>
      </p:sp>
      <p:sp>
        <p:nvSpPr>
          <p:cNvPr id="79" name="左矢印 78"/>
          <p:cNvSpPr/>
          <p:nvPr/>
        </p:nvSpPr>
        <p:spPr>
          <a:xfrm rot="2949261">
            <a:off x="3226947" y="5893928"/>
            <a:ext cx="1429717" cy="115485"/>
          </a:xfrm>
          <a:prstGeom prst="leftArrow">
            <a:avLst/>
          </a:prstGeom>
          <a:solidFill>
            <a:srgbClr val="FF7E79"/>
          </a:solidFill>
          <a:ln w="25400" cap="flat" cmpd="sng">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44" name="フローチャート: 処理 43">
            <a:extLst>
              <a:ext uri="{FF2B5EF4-FFF2-40B4-BE49-F238E27FC236}">
                <a16:creationId xmlns:a16="http://schemas.microsoft.com/office/drawing/2014/main" id="{60C0EAF9-2526-CB40-9842-F8E82FA16E65}"/>
              </a:ext>
            </a:extLst>
          </p:cNvPr>
          <p:cNvSpPr/>
          <p:nvPr/>
        </p:nvSpPr>
        <p:spPr>
          <a:xfrm>
            <a:off x="3704587" y="8769424"/>
            <a:ext cx="3095262" cy="687446"/>
          </a:xfrm>
          <a:prstGeom prst="flowChartProcess">
            <a:avLst/>
          </a:prstGeom>
          <a:solidFill>
            <a:schemeClr val="bg1"/>
          </a:solidFill>
          <a:ln>
            <a:solidFill>
              <a:srgbClr val="009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400" dirty="0">
                <a:solidFill>
                  <a:schemeClr val="tx1"/>
                </a:solidFill>
                <a:latin typeface="Helvetica" pitchFamily="2" charset="0"/>
                <a:ea typeface="HGMaruGothicMPRO" panose="020F0600000000000000" pitchFamily="34" charset="-128"/>
                <a:cs typeface="Times New Roman" panose="02020603050405020304" pitchFamily="18" charset="0"/>
                <a:sym typeface="Wingdings 2" panose="05020102010507070707" pitchFamily="18" charset="2"/>
              </a:rPr>
              <a:t>Familia del Glimin: Vea la siguiente página para la explicaci</a:t>
            </a:r>
            <a:r>
              <a:rPr lang="es-BO" sz="1400" dirty="0" err="1">
                <a:solidFill>
                  <a:schemeClr val="tx1"/>
                </a:solidFill>
                <a:latin typeface="Helvetica" pitchFamily="2" charset="0"/>
                <a:ea typeface="HGMaruGothicMPRO" panose="020F0600000000000000" pitchFamily="34" charset="-128"/>
                <a:cs typeface="Times New Roman" panose="02020603050405020304" pitchFamily="18" charset="0"/>
                <a:sym typeface="Wingdings 2" panose="05020102010507070707" pitchFamily="18" charset="2"/>
              </a:rPr>
              <a:t>ón</a:t>
            </a:r>
            <a:r>
              <a:rPr lang="es" sz="1400" dirty="0">
                <a:solidFill>
                  <a:schemeClr val="tx1"/>
                </a:solidFill>
                <a:latin typeface="Helvetica" pitchFamily="2" charset="0"/>
                <a:ea typeface="HGMaruGothicMPRO" panose="020F0600000000000000" pitchFamily="34" charset="-128"/>
                <a:cs typeface="Times New Roman" panose="02020603050405020304" pitchFamily="18" charset="0"/>
                <a:sym typeface="Wingdings 2" panose="05020102010507070707" pitchFamily="18" charset="2"/>
              </a:rPr>
              <a:t>.</a:t>
            </a:r>
          </a:p>
          <a:p>
            <a:pPr algn="ctr"/>
            <a:r>
              <a:rPr lang="es" altLang="ja-JP" sz="800" b="1" dirty="0">
                <a:solidFill>
                  <a:schemeClr val="tx1"/>
                </a:solidFill>
                <a:latin typeface="Hiragino Kaku Gothic Pro W3" panose="020B0300000000000000" pitchFamily="34" charset="-128"/>
                <a:ea typeface="Hiragino Kaku Gothic Pro W3" panose="020B0300000000000000" pitchFamily="34" charset="-128"/>
                <a:sym typeface="Wingdings 2" panose="05020102010507070707" pitchFamily="18" charset="2"/>
              </a:rPr>
              <a:t>グリミン系: </a:t>
            </a:r>
            <a:r>
              <a:rPr lang="es" altLang="ja-JP" sz="800" dirty="0">
                <a:solidFill>
                  <a:schemeClr val="tx1"/>
                </a:solidFill>
                <a:latin typeface="Hiragino Kaku Gothic Pro W3" panose="020B0300000000000000" pitchFamily="34" charset="-128"/>
                <a:ea typeface="Hiragino Kaku Gothic Pro W3" panose="020B0300000000000000" pitchFamily="34" charset="-128"/>
                <a:sym typeface="Wingdings 2" panose="05020102010507070707" pitchFamily="18" charset="2"/>
              </a:rPr>
              <a:t>説明は次ページをご覧ください。</a:t>
            </a:r>
            <a:endParaRPr lang="en-US" altLang="ja-JP" sz="800" dirty="0">
              <a:solidFill>
                <a:schemeClr val="tx1"/>
              </a:solidFill>
              <a:latin typeface="Hiragino Kaku Gothic Pro W3" panose="020B0300000000000000" pitchFamily="34" charset="-128"/>
              <a:ea typeface="Hiragino Kaku Gothic Pro W3" panose="020B0300000000000000" pitchFamily="34" charset="-128"/>
              <a:sym typeface="Wingdings 2" panose="05020102010507070707" pitchFamily="18" charset="2"/>
            </a:endParaRPr>
          </a:p>
        </p:txBody>
      </p:sp>
      <p:sp>
        <p:nvSpPr>
          <p:cNvPr id="77" name="右矢印 76"/>
          <p:cNvSpPr/>
          <p:nvPr/>
        </p:nvSpPr>
        <p:spPr>
          <a:xfrm rot="3801505">
            <a:off x="1753287" y="4320083"/>
            <a:ext cx="1732921" cy="130125"/>
          </a:xfrm>
          <a:prstGeom prst="rightArrow">
            <a:avLst/>
          </a:prstGeom>
          <a:solidFill>
            <a:srgbClr val="521B93"/>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pic>
        <p:nvPicPr>
          <p:cNvPr id="5" name="図 4">
            <a:extLst>
              <a:ext uri="{FF2B5EF4-FFF2-40B4-BE49-F238E27FC236}">
                <a16:creationId xmlns:a16="http://schemas.microsoft.com/office/drawing/2014/main" id="{0DCDF369-E94F-A817-D132-237DBABAEEAE}"/>
              </a:ext>
            </a:extLst>
          </p:cNvPr>
          <p:cNvPicPr>
            <a:picLocks noChangeAspect="1"/>
          </p:cNvPicPr>
          <p:nvPr/>
        </p:nvPicPr>
        <p:blipFill>
          <a:blip r:embed="rId4"/>
          <a:stretch>
            <a:fillRect/>
          </a:stretch>
        </p:blipFill>
        <p:spPr>
          <a:xfrm>
            <a:off x="6435800" y="56456"/>
            <a:ext cx="377576" cy="540678"/>
          </a:xfrm>
          <a:prstGeom prst="rect">
            <a:avLst/>
          </a:prstGeom>
        </p:spPr>
      </p:pic>
      <p:sp>
        <p:nvSpPr>
          <p:cNvPr id="7" name="テキスト ボックス 6">
            <a:extLst>
              <a:ext uri="{FF2B5EF4-FFF2-40B4-BE49-F238E27FC236}">
                <a16:creationId xmlns:a16="http://schemas.microsoft.com/office/drawing/2014/main" id="{0A3F2ED2-A17E-DB43-784E-2976C61FF7BF}"/>
              </a:ext>
            </a:extLst>
          </p:cNvPr>
          <p:cNvSpPr txBox="1"/>
          <p:nvPr/>
        </p:nvSpPr>
        <p:spPr>
          <a:xfrm>
            <a:off x="4893805" y="56456"/>
            <a:ext cx="1487523" cy="384721"/>
          </a:xfrm>
          <a:prstGeom prst="rect">
            <a:avLst/>
          </a:prstGeom>
          <a:noFill/>
        </p:spPr>
        <p:txBody>
          <a:bodyPr wrap="none" rtlCol="0">
            <a:spAutoFit/>
          </a:bodyPr>
          <a:lstStyle/>
          <a:p>
            <a:pPr algn="r"/>
            <a:r>
              <a:rPr lang="es" altLang="ja-JP" sz="1200" dirty="0">
                <a:solidFill>
                  <a:schemeClr val="bg1">
                    <a:lumMod val="50000"/>
                  </a:schemeClr>
                </a:solidFill>
                <a:latin typeface="Helvetica" pitchFamily="2" charset="0"/>
                <a:cs typeface="Arial" panose="020B0604020202020204" pitchFamily="34" charset="0"/>
              </a:rPr>
              <a:t>Versión en español</a:t>
            </a: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スペイン語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sp>
        <p:nvSpPr>
          <p:cNvPr id="8" name="スライド番号プレースホルダー 1">
            <a:extLst>
              <a:ext uri="{FF2B5EF4-FFF2-40B4-BE49-F238E27FC236}">
                <a16:creationId xmlns:a16="http://schemas.microsoft.com/office/drawing/2014/main" id="{F2F22B00-07B9-8AE3-AA3A-4C36BB07848A}"/>
              </a:ext>
            </a:extLst>
          </p:cNvPr>
          <p:cNvSpPr txBox="1">
            <a:spLocks/>
          </p:cNvSpPr>
          <p:nvPr/>
        </p:nvSpPr>
        <p:spPr>
          <a:xfrm>
            <a:off x="6341201" y="9680084"/>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2</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endPar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9" name="フッター プレースホルダー 4">
            <a:extLst>
              <a:ext uri="{FF2B5EF4-FFF2-40B4-BE49-F238E27FC236}">
                <a16:creationId xmlns:a16="http://schemas.microsoft.com/office/drawing/2014/main" id="{D95607CC-27B4-B83F-80D0-C601127ED7D5}"/>
              </a:ext>
            </a:extLst>
          </p:cNvPr>
          <p:cNvSpPr txBox="1">
            <a:spLocks/>
          </p:cNvSpPr>
          <p:nvPr/>
        </p:nvSpPr>
        <p:spPr>
          <a:xfrm>
            <a:off x="1268760" y="9569200"/>
            <a:ext cx="4176465"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Helvetica" pitchFamily="2" charset="0"/>
                <a:ea typeface="Malgun Gothic" panose="020B0503020000020004" pitchFamily="34" charset="-127"/>
                <a:cs typeface="Times New Roman" panose="02020603050405020304" pitchFamily="18" charset="0"/>
              </a:rPr>
              <a:t>6 </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Medicamento</a:t>
            </a:r>
            <a:r>
              <a:rPr lang="en" altLang="ko" sz="1000" dirty="0">
                <a:latin typeface="Helvetica" pitchFamily="2" charset="0"/>
                <a:ea typeface="Malgun Gothic" panose="020B0503020000020004" pitchFamily="34" charset="-127"/>
              </a:rPr>
              <a:t> oral para la "diabetes mellitus"</a:t>
            </a:r>
            <a:r>
              <a:rPr lang="ko" altLang="en" sz="1000" dirty="0">
                <a:latin typeface="Helvetica" pitchFamily="2" charset="0"/>
                <a:ea typeface="Malgun Gothic" panose="020B0503020000020004" pitchFamily="34" charset="-127"/>
              </a:rPr>
              <a:t>　</a:t>
            </a:r>
            <a:endParaRPr lang="en-US" altLang="ko" sz="1000" dirty="0">
              <a:latin typeface="Helvetica" pitchFamily="2" charset="0"/>
              <a:ea typeface="Malgun Gothic" panose="020B0503020000020004" pitchFamily="34" charset="-127"/>
            </a:endParaRPr>
          </a:p>
          <a:p>
            <a:r>
              <a:rPr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「糖尿病」の飲み薬</a:t>
            </a:r>
            <a:endParaRPr lang="en-US" altLang="ja-JP" sz="7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75" name="右矢印 74"/>
          <p:cNvSpPr/>
          <p:nvPr/>
        </p:nvSpPr>
        <p:spPr>
          <a:xfrm rot="7631476">
            <a:off x="3105249" y="4342681"/>
            <a:ext cx="1910051" cy="135528"/>
          </a:xfrm>
          <a:prstGeom prst="rightArrow">
            <a:avLst/>
          </a:prstGeom>
          <a:solidFill>
            <a:srgbClr val="942093"/>
          </a:solidFill>
          <a:ln w="25400">
            <a:solidFill>
              <a:srgbClr val="942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40" name="右矢印 39">
            <a:extLst>
              <a:ext uri="{FF2B5EF4-FFF2-40B4-BE49-F238E27FC236}">
                <a16:creationId xmlns:a16="http://schemas.microsoft.com/office/drawing/2014/main" id="{BFFFAA41-783D-1E46-BBE9-AE08E28AC25E}"/>
              </a:ext>
            </a:extLst>
          </p:cNvPr>
          <p:cNvSpPr/>
          <p:nvPr/>
        </p:nvSpPr>
        <p:spPr>
          <a:xfrm rot="19438224" flipV="1">
            <a:off x="1670004" y="5874932"/>
            <a:ext cx="1558884" cy="114162"/>
          </a:xfrm>
          <a:prstGeom prst="rightArrow">
            <a:avLst/>
          </a:prstGeom>
          <a:solidFill>
            <a:srgbClr val="011893"/>
          </a:solidFill>
          <a:ln>
            <a:solidFill>
              <a:srgbClr val="011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36" name="フローチャート: 処理 35">
            <a:extLst>
              <a:ext uri="{FF2B5EF4-FFF2-40B4-BE49-F238E27FC236}">
                <a16:creationId xmlns:a16="http://schemas.microsoft.com/office/drawing/2014/main" id="{448FB773-3770-A240-83A7-918444539396}"/>
              </a:ext>
            </a:extLst>
          </p:cNvPr>
          <p:cNvSpPr/>
          <p:nvPr/>
        </p:nvSpPr>
        <p:spPr>
          <a:xfrm>
            <a:off x="58150" y="4402703"/>
            <a:ext cx="2686857" cy="4345297"/>
          </a:xfrm>
          <a:prstGeom prst="flowChartProcess">
            <a:avLst/>
          </a:prstGeom>
          <a:solidFill>
            <a:schemeClr val="bg1"/>
          </a:solidFill>
          <a:ln>
            <a:solidFill>
              <a:srgbClr val="011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600" b="1" dirty="0">
                <a:solidFill>
                  <a:schemeClr val="tx1"/>
                </a:solidFill>
                <a:latin typeface="Helvetica" pitchFamily="2" charset="0"/>
                <a:ea typeface="HGMaruGothicMPRO" panose="020F0600000000000000" pitchFamily="34" charset="-128"/>
              </a:rPr>
              <a:t>G</a:t>
            </a:r>
            <a:r>
              <a:rPr lang="es" sz="1600" b="1" dirty="0">
                <a:solidFill>
                  <a:schemeClr val="tx1"/>
                </a:solidFill>
                <a:latin typeface="Helvetica" pitchFamily="2" charset="0"/>
                <a:ea typeface="HGMaruGothicMPRO" panose="020F0600000000000000" pitchFamily="34" charset="-128"/>
                <a:cs typeface="Times New Roman" panose="02020603050405020304" pitchFamily="18" charset="0"/>
              </a:rPr>
              <a:t>Agonistas del receptor GLP-1</a:t>
            </a:r>
          </a:p>
          <a:p>
            <a:pPr algn="ctr"/>
            <a:r>
              <a:rPr lang="es" altLang="ja-JP" sz="800" dirty="0">
                <a:solidFill>
                  <a:schemeClr val="tx1"/>
                </a:solidFill>
                <a:latin typeface="Hiragino Kaku Gothic Pro W3" panose="020B0300000000000000" pitchFamily="34" charset="-128"/>
                <a:ea typeface="Hiragino Kaku Gothic Pro W3" panose="020B0300000000000000" pitchFamily="34" charset="-128"/>
              </a:rPr>
              <a:t>GLP-1受容体作動薬</a:t>
            </a:r>
          </a:p>
          <a:p>
            <a:pPr algn="ctr"/>
            <a:endParaRPr lang="ja-JP" altLang="ja-JP"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MaruGothicMPRO" panose="020F0600000000000000" pitchFamily="34" charset="-128"/>
                <a:cs typeface="Times New Roman" panose="02020603050405020304" pitchFamily="18" charset="0"/>
              </a:rPr>
              <a:t>○ El </a:t>
            </a:r>
            <a:r>
              <a:rPr lang="es" sz="1400" b="1" dirty="0">
                <a:solidFill>
                  <a:schemeClr val="tx1"/>
                </a:solidFill>
                <a:latin typeface="Helvetica" pitchFamily="2" charset="0"/>
                <a:ea typeface="HGMaruGothicMPRO" panose="020F0600000000000000" pitchFamily="34" charset="-128"/>
                <a:cs typeface="Times New Roman" panose="02020603050405020304" pitchFamily="18" charset="0"/>
              </a:rPr>
              <a:t>páncreas</a:t>
            </a:r>
            <a:r>
              <a:rPr lang="es" sz="1400" dirty="0">
                <a:solidFill>
                  <a:schemeClr val="tx1"/>
                </a:solidFill>
                <a:latin typeface="Helvetica" pitchFamily="2" charset="0"/>
                <a:ea typeface="HGMaruGothicMPRO" panose="020F0600000000000000" pitchFamily="34" charset="-128"/>
                <a:cs typeface="Times New Roman" panose="02020603050405020304" pitchFamily="18" charset="0"/>
              </a:rPr>
              <a:t> secreta insulina por una acción similar a la hormona llamada GLP-1 (</a:t>
            </a:r>
            <a:r>
              <a:rPr lang="es" sz="1400" dirty="0">
                <a:solidFill>
                  <a:srgbClr val="FF0000"/>
                </a:solidFill>
                <a:latin typeface="Helvetica" pitchFamily="2" charset="0"/>
                <a:ea typeface="HGMaruGothicMPRO" panose="020F0600000000000000" pitchFamily="34" charset="-128"/>
                <a:cs typeface="Times New Roman" panose="02020603050405020304" pitchFamily="18" charset="0"/>
              </a:rPr>
              <a:t>tomar con 120 ml o menos de agua antes de la primera ingesta líquida o sólida del día, luego no ingerir nada por 30 minutos</a:t>
            </a:r>
            <a:r>
              <a:rPr lang="es" sz="1400" dirty="0">
                <a:solidFill>
                  <a:schemeClr val="tx1"/>
                </a:solidFill>
                <a:latin typeface="Helvetica" pitchFamily="2" charset="0"/>
                <a:ea typeface="HGMaruGothicMPRO" panose="020F0600000000000000" pitchFamily="34" charset="-128"/>
                <a:cs typeface="Times New Roman" panose="02020603050405020304" pitchFamily="18" charset="0"/>
              </a:rPr>
              <a:t>)</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GLP-1というホルモンに似た作用で</a:t>
            </a:r>
            <a:r>
              <a:rPr lang="es" altLang="ja-JP" sz="800" b="1" dirty="0">
                <a:solidFill>
                  <a:schemeClr val="tx1"/>
                </a:solidFill>
                <a:latin typeface="Hiragino Kaku Gothic Pro W3" panose="020B0300000000000000" pitchFamily="34" charset="-128"/>
                <a:ea typeface="Hiragino Kaku Gothic Pro W3" panose="020B0300000000000000" pitchFamily="34" charset="-128"/>
              </a:rPr>
              <a:t>膵臓</a:t>
            </a:r>
            <a:r>
              <a:rPr lang="es" altLang="ja-JP" sz="800" dirty="0">
                <a:solidFill>
                  <a:schemeClr val="tx1"/>
                </a:solidFill>
                <a:latin typeface="Hiragino Kaku Gothic Pro W3" panose="020B0300000000000000" pitchFamily="34" charset="-128"/>
                <a:ea typeface="Hiragino Kaku Gothic Pro W3" panose="020B0300000000000000" pitchFamily="34" charset="-128"/>
              </a:rPr>
              <a:t>からインスリンを出します(</a:t>
            </a:r>
            <a:r>
              <a:rPr lang="es" altLang="ja-JP" sz="800" dirty="0">
                <a:solidFill>
                  <a:srgbClr val="FF0000"/>
                </a:solidFill>
                <a:latin typeface="Hiragino Kaku Gothic Pro W3" panose="020B0300000000000000" pitchFamily="34" charset="-128"/>
                <a:ea typeface="Hiragino Kaku Gothic Pro W3" panose="020B0300000000000000" pitchFamily="34" charset="-128"/>
              </a:rPr>
              <a:t>1日の最初に飲んだり食べたりする前に、約120ml以下の水で内服、その後30分は飲食しない</a:t>
            </a:r>
            <a:r>
              <a:rPr lang="es" altLang="ja-JP" sz="800" dirty="0">
                <a:solidFill>
                  <a:schemeClr val="tx1"/>
                </a:solidFill>
                <a:latin typeface="Hiragino Kaku Gothic Pro W3" panose="020B0300000000000000" pitchFamily="34" charset="-128"/>
                <a:ea typeface="Hiragino Kaku Gothic Pro W3" panose="020B0300000000000000" pitchFamily="34" charset="-128"/>
              </a:rPr>
              <a:t>）</a:t>
            </a:r>
          </a:p>
          <a:p>
            <a:endParaRPr lang="en-US" altLang="ja-JP"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MaruGothicMPRO" panose="020F0600000000000000" pitchFamily="34" charset="-128"/>
                <a:cs typeface="Times New Roman" panose="02020603050405020304" pitchFamily="18" charset="0"/>
                <a:sym typeface="Wingdings 2" panose="05020102010507070707" pitchFamily="18" charset="2"/>
              </a:rPr>
              <a:t></a:t>
            </a:r>
            <a:r>
              <a:rPr lang="es" sz="1400" dirty="0">
                <a:solidFill>
                  <a:schemeClr val="tx1"/>
                </a:solidFill>
                <a:latin typeface="Helvetica" pitchFamily="2" charset="0"/>
                <a:ea typeface="HGMaruGothicMPRO" panose="020F0600000000000000" pitchFamily="34" charset="-128"/>
                <a:cs typeface="Times New Roman" panose="02020603050405020304" pitchFamily="18" charset="0"/>
              </a:rPr>
              <a:t>Efectos secundarios probables: Malestar estomacal, estreñimiento, diarrea, hipoglucemia (especialmente cuando se utiliza en simultáneo con medicamentos SU o insulina), etc. </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起こりやすい副作用： 胃の気持ち悪さ、便秘、下痢、低血糖(特にSU薬やインスリンと同時に使う時) など</a:t>
            </a:r>
            <a:endParaRPr lang="ja-JP"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78" name="フローチャート: 処理 77"/>
          <p:cNvSpPr/>
          <p:nvPr/>
        </p:nvSpPr>
        <p:spPr>
          <a:xfrm>
            <a:off x="3779090" y="4626417"/>
            <a:ext cx="3020759" cy="3419072"/>
          </a:xfrm>
          <a:prstGeom prst="flowChartProcess">
            <a:avLst/>
          </a:prstGeom>
          <a:solidFill>
            <a:schemeClr val="bg1"/>
          </a:solidFill>
          <a:ln>
            <a:solidFill>
              <a:srgbClr val="FF7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600" b="1" dirty="0">
                <a:solidFill>
                  <a:schemeClr val="tx1"/>
                </a:solidFill>
                <a:latin typeface="Helvetica" pitchFamily="2" charset="0"/>
                <a:ea typeface="HG丸ｺﾞｼｯｸM-PRO" pitchFamily="50" charset="-128"/>
                <a:cs typeface="Times New Roman" panose="02020603050405020304" pitchFamily="18" charset="0"/>
              </a:rPr>
              <a:t>Estimulantes de la secreción de insulina de acción rápida</a:t>
            </a:r>
          </a:p>
          <a:p>
            <a:pPr algn="ctr"/>
            <a:r>
              <a:rPr lang="es" altLang="ja-JP" sz="800" dirty="0">
                <a:solidFill>
                  <a:schemeClr val="tx1"/>
                </a:solidFill>
                <a:latin typeface="Hiragino Kaku Gothic Pro W3" panose="020B0300000000000000" pitchFamily="34" charset="-128"/>
                <a:ea typeface="Hiragino Kaku Gothic Pro W3" panose="020B0300000000000000" pitchFamily="34" charset="-128"/>
              </a:rPr>
              <a:t>速効型インスリン分泌促進薬</a:t>
            </a:r>
          </a:p>
          <a:p>
            <a:pPr algn="ctr"/>
            <a:endParaRPr lang="en-US" altLang="ja-JP"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cs typeface="Times New Roman" panose="02020603050405020304" pitchFamily="18" charset="0"/>
              </a:rPr>
              <a:t>○ Inmediatamente después de tomar el medicamento, éste actúa durante un breve periodo de tiempo para facilitar la secreción de insulina </a:t>
            </a:r>
            <a:r>
              <a:rPr lang="es" sz="1400" b="1" dirty="0">
                <a:solidFill>
                  <a:schemeClr val="tx1"/>
                </a:solidFill>
                <a:latin typeface="Helvetica" pitchFamily="2" charset="0"/>
                <a:ea typeface="HG丸ｺﾞｼｯｸM-PRO" pitchFamily="50" charset="-128"/>
                <a:cs typeface="Times New Roman" panose="02020603050405020304" pitchFamily="18" charset="0"/>
              </a:rPr>
              <a:t>del páncreas</a:t>
            </a:r>
            <a:r>
              <a:rPr lang="es" sz="1400" dirty="0">
                <a:solidFill>
                  <a:schemeClr val="tx1"/>
                </a:solidFill>
                <a:latin typeface="Helvetica" pitchFamily="2" charset="0"/>
                <a:ea typeface="HG丸ｺﾞｼｯｸM-PRO" pitchFamily="50" charset="-128"/>
                <a:cs typeface="Times New Roman" panose="02020603050405020304" pitchFamily="18" charset="0"/>
              </a:rPr>
              <a:t>. </a:t>
            </a:r>
            <a:r>
              <a:rPr lang="es" sz="1400" dirty="0">
                <a:solidFill>
                  <a:srgbClr val="FF0000"/>
                </a:solidFill>
                <a:latin typeface="Helvetica" pitchFamily="2" charset="0"/>
                <a:ea typeface="HG丸ｺﾞｼｯｸM-PRO" pitchFamily="50" charset="-128"/>
                <a:cs typeface="Times New Roman" panose="02020603050405020304" pitchFamily="18" charset="0"/>
              </a:rPr>
              <a:t>Tomar justo antes de las comidas</a:t>
            </a:r>
            <a:r>
              <a:rPr lang="es" sz="1400" dirty="0">
                <a:solidFill>
                  <a:schemeClr val="tx1"/>
                </a:solidFill>
                <a:latin typeface="Helvetica" pitchFamily="2" charset="0"/>
                <a:ea typeface="HG丸ｺﾞｼｯｸM-PRO" pitchFamily="50" charset="-128"/>
                <a:cs typeface="Times New Roman" panose="02020603050405020304" pitchFamily="18" charset="0"/>
              </a:rPr>
              <a:t> para reducir el aumento de la glucosa en sangre luego de la comida.</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薬を飲んだ直後に、短い時間効いて</a:t>
            </a:r>
            <a:r>
              <a:rPr lang="es" altLang="ja-JP" sz="800" b="1" dirty="0">
                <a:solidFill>
                  <a:schemeClr val="tx1"/>
                </a:solidFill>
                <a:latin typeface="Hiragino Kaku Gothic Pro W3" panose="020B0300000000000000" pitchFamily="34" charset="-128"/>
                <a:ea typeface="Hiragino Kaku Gothic Pro W3" panose="020B0300000000000000" pitchFamily="34" charset="-128"/>
              </a:rPr>
              <a:t>膵臓</a:t>
            </a:r>
            <a:r>
              <a:rPr lang="es" altLang="ja-JP" sz="800" dirty="0">
                <a:solidFill>
                  <a:schemeClr val="tx1"/>
                </a:solidFill>
                <a:latin typeface="Hiragino Kaku Gothic Pro W3" panose="020B0300000000000000" pitchFamily="34" charset="-128"/>
                <a:ea typeface="Hiragino Kaku Gothic Pro W3" panose="020B0300000000000000" pitchFamily="34" charset="-128"/>
              </a:rPr>
              <a:t>からインスリンを出しやすくします。 </a:t>
            </a:r>
            <a:r>
              <a:rPr lang="es" altLang="ja-JP" sz="800" dirty="0">
                <a:solidFill>
                  <a:srgbClr val="FF0000"/>
                </a:solidFill>
                <a:latin typeface="Hiragino Kaku Gothic Pro W3" panose="020B0300000000000000" pitchFamily="34" charset="-128"/>
                <a:ea typeface="Hiragino Kaku Gothic Pro W3" panose="020B0300000000000000" pitchFamily="34" charset="-128"/>
              </a:rPr>
              <a:t>食事の直前に飲み</a:t>
            </a:r>
            <a:r>
              <a:rPr lang="es" altLang="ja-JP" sz="800" dirty="0">
                <a:solidFill>
                  <a:schemeClr val="tx1"/>
                </a:solidFill>
                <a:latin typeface="Hiragino Kaku Gothic Pro W3" panose="020B0300000000000000" pitchFamily="34" charset="-128"/>
                <a:ea typeface="Hiragino Kaku Gothic Pro W3" panose="020B0300000000000000" pitchFamily="34" charset="-128"/>
              </a:rPr>
              <a:t>、食後の血糖の上がりを抑えます。</a:t>
            </a:r>
          </a:p>
          <a:p>
            <a:endParaRPr lang="en-US" altLang="ja-JP" sz="300" dirty="0">
              <a:solidFill>
                <a:srgbClr val="FF0000"/>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cs typeface="Times New Roman" panose="02020603050405020304" pitchFamily="18" charset="0"/>
              </a:rPr>
              <a:t>● Efectos secundarios probables: Hipoglucemia y otros efectos </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起こりやすい副作用：低血糖など</a:t>
            </a:r>
            <a:endParaRPr lang="en-US"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74" name="フローチャート: 処理 73"/>
          <p:cNvSpPr/>
          <p:nvPr/>
        </p:nvSpPr>
        <p:spPr>
          <a:xfrm>
            <a:off x="4077072" y="2143641"/>
            <a:ext cx="2722777" cy="1717016"/>
          </a:xfrm>
          <a:prstGeom prst="flowChartProcess">
            <a:avLst/>
          </a:prstGeom>
          <a:solidFill>
            <a:schemeClr val="bg1"/>
          </a:solidFill>
          <a:ln>
            <a:solidFill>
              <a:srgbClr val="942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600" b="1" dirty="0">
                <a:solidFill>
                  <a:schemeClr val="tx1"/>
                </a:solidFill>
                <a:latin typeface="Helvetica" pitchFamily="2" charset="0"/>
                <a:ea typeface="HG丸ｺﾞｼｯｸM-PRO" pitchFamily="50" charset="-128"/>
                <a:cs typeface="Times New Roman" panose="02020603050405020304" pitchFamily="18" charset="0"/>
              </a:rPr>
              <a:t>Sulfonilureas (SU)</a:t>
            </a:r>
          </a:p>
          <a:p>
            <a:pPr algn="ctr"/>
            <a:r>
              <a:rPr lang="es" altLang="ja-JP" sz="800" b="1" dirty="0">
                <a:solidFill>
                  <a:schemeClr val="tx1"/>
                </a:solidFill>
                <a:latin typeface="Hiragino Kaku Gothic Pro W3" panose="020B0300000000000000" pitchFamily="34" charset="-128"/>
                <a:ea typeface="Hiragino Kaku Gothic Pro W3" panose="020B0300000000000000" pitchFamily="34" charset="-128"/>
              </a:rPr>
              <a:t>スルホニル尿素(SU)薬</a:t>
            </a:r>
            <a:endParaRPr lang="en-US" altLang="ja-JP" sz="800" b="1"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cs typeface="Times New Roman" panose="02020603050405020304" pitchFamily="18" charset="0"/>
              </a:rPr>
              <a:t>○ El </a:t>
            </a:r>
            <a:r>
              <a:rPr lang="es" sz="1400" b="1" dirty="0">
                <a:solidFill>
                  <a:schemeClr val="tx1"/>
                </a:solidFill>
                <a:latin typeface="Helvetica" pitchFamily="2" charset="0"/>
                <a:ea typeface="HG丸ｺﾞｼｯｸM-PRO" pitchFamily="50" charset="-128"/>
                <a:cs typeface="Times New Roman" panose="02020603050405020304" pitchFamily="18" charset="0"/>
              </a:rPr>
              <a:t>páncreas</a:t>
            </a:r>
            <a:r>
              <a:rPr lang="es" sz="1400" dirty="0">
                <a:solidFill>
                  <a:schemeClr val="tx1"/>
                </a:solidFill>
                <a:latin typeface="Helvetica" pitchFamily="2" charset="0"/>
                <a:ea typeface="HG丸ｺﾞｼｯｸM-PRO" pitchFamily="50" charset="-128"/>
                <a:cs typeface="Times New Roman" panose="02020603050405020304" pitchFamily="18" charset="0"/>
              </a:rPr>
              <a:t> secreta insulina</a:t>
            </a:r>
          </a:p>
          <a:p>
            <a:r>
              <a:rPr lang="es" altLang="ja-JP" sz="800" b="1" dirty="0">
                <a:solidFill>
                  <a:schemeClr val="tx1"/>
                </a:solidFill>
                <a:latin typeface="Hiragino Kaku Gothic Pro W3" panose="020B0300000000000000" pitchFamily="34" charset="-128"/>
                <a:ea typeface="Hiragino Kaku Gothic Pro W3" panose="020B0300000000000000" pitchFamily="34" charset="-128"/>
              </a:rPr>
              <a:t>膵臓</a:t>
            </a:r>
            <a:r>
              <a:rPr lang="es" altLang="ja-JP" sz="800" dirty="0">
                <a:solidFill>
                  <a:schemeClr val="tx1"/>
                </a:solidFill>
                <a:latin typeface="Hiragino Kaku Gothic Pro W3" panose="020B0300000000000000" pitchFamily="34" charset="-128"/>
                <a:ea typeface="Hiragino Kaku Gothic Pro W3" panose="020B0300000000000000" pitchFamily="34" charset="-128"/>
              </a:rPr>
              <a:t>からインスリンを出します</a:t>
            </a:r>
            <a:endParaRPr lang="en-US"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cs typeface="Times New Roman" panose="02020603050405020304" pitchFamily="18" charset="0"/>
              </a:rPr>
              <a:t>● Efectos secundarios probables: Hipoglucemia, aumento de peso corporal, etc. </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起こりやすい副作用：低血糖、体重が増えるなど</a:t>
            </a:r>
            <a:endParaRPr lang="en-US"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76" name="フローチャート: 処理 75"/>
          <p:cNvSpPr/>
          <p:nvPr/>
        </p:nvSpPr>
        <p:spPr>
          <a:xfrm>
            <a:off x="58152" y="200472"/>
            <a:ext cx="2610062" cy="3461420"/>
          </a:xfrm>
          <a:prstGeom prst="flowChartProcess">
            <a:avLst/>
          </a:prstGeom>
          <a:solidFill>
            <a:schemeClr val="bg1"/>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600" b="1" dirty="0">
                <a:solidFill>
                  <a:schemeClr val="tx1"/>
                </a:solidFill>
                <a:latin typeface="Helvetica" pitchFamily="2" charset="0"/>
                <a:ea typeface="HG丸ｺﾞｼｯｸM-PRO" pitchFamily="50" charset="-128"/>
                <a:cs typeface="Times New Roman" panose="02020603050405020304" pitchFamily="18" charset="0"/>
              </a:rPr>
              <a:t>Inhibidores de la DPP-4</a:t>
            </a:r>
          </a:p>
          <a:p>
            <a:pPr algn="ctr"/>
            <a:r>
              <a:rPr lang="es" altLang="ja-JP" sz="800" dirty="0">
                <a:solidFill>
                  <a:schemeClr val="tx1"/>
                </a:solidFill>
                <a:latin typeface="Hiragino Kaku Gothic Pro W3" panose="020B0300000000000000" pitchFamily="34" charset="-128"/>
                <a:ea typeface="Hiragino Kaku Gothic Pro W3" panose="020B0300000000000000" pitchFamily="34" charset="-128"/>
              </a:rPr>
              <a:t>DPP-4阻害薬</a:t>
            </a:r>
          </a:p>
          <a:p>
            <a:pPr algn="ctr"/>
            <a:endParaRPr lang="en-US" altLang="ja-JP"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cs typeface="Times New Roman" panose="02020603050405020304" pitchFamily="18" charset="0"/>
              </a:rPr>
              <a:t>○ Aumenta la acción de la hormona incretina que actúa sobre el</a:t>
            </a:r>
            <a:r>
              <a:rPr lang="es" sz="1400" b="1" dirty="0">
                <a:solidFill>
                  <a:schemeClr val="tx1"/>
                </a:solidFill>
                <a:latin typeface="Helvetica" pitchFamily="2" charset="0"/>
                <a:ea typeface="HG丸ｺﾞｼｯｸM-PRO" pitchFamily="50" charset="-128"/>
                <a:cs typeface="Times New Roman" panose="02020603050405020304" pitchFamily="18" charset="0"/>
              </a:rPr>
              <a:t> páncreas</a:t>
            </a:r>
            <a:r>
              <a:rPr lang="es" sz="1400" dirty="0">
                <a:solidFill>
                  <a:schemeClr val="tx1"/>
                </a:solidFill>
                <a:latin typeface="Helvetica" pitchFamily="2" charset="0"/>
                <a:ea typeface="HG丸ｺﾞｼｯｸM-PRO" pitchFamily="50" charset="-128"/>
                <a:cs typeface="Times New Roman" panose="02020603050405020304" pitchFamily="18" charset="0"/>
              </a:rPr>
              <a:t>, estimulando la secreción de insulina desde el </a:t>
            </a:r>
            <a:r>
              <a:rPr lang="en-US" altLang="ja" sz="1400" b="1" dirty="0">
                <a:solidFill>
                  <a:schemeClr val="tx1"/>
                </a:solidFill>
                <a:latin typeface="Helvetica" pitchFamily="2" charset="0"/>
                <a:ea typeface="HG丸ｺﾞｼｯｸM-PRO" pitchFamily="50" charset="-128"/>
                <a:cs typeface="Times New Roman" panose="02020603050405020304" pitchFamily="18" charset="0"/>
              </a:rPr>
              <a:t>pancreas</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膵臓に働くインクレチンというホルモンの働きを強め、膵臓からインスリンを出します</a:t>
            </a:r>
          </a:p>
          <a:p>
            <a:endParaRPr lang="en-US" altLang="ja-JP"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rPr>
              <a:t>●</a:t>
            </a:r>
            <a:r>
              <a:rPr lang="es" sz="1400" dirty="0">
                <a:solidFill>
                  <a:schemeClr val="tx1"/>
                </a:solidFill>
                <a:latin typeface="Helvetica" pitchFamily="2" charset="0"/>
                <a:ea typeface="HG丸ｺﾞｼｯｸM-PRO" pitchFamily="50" charset="-128"/>
                <a:cs typeface="Times New Roman" panose="02020603050405020304" pitchFamily="18" charset="0"/>
              </a:rPr>
              <a:t>Efectos secundarios probables: Hipoglucemia y otros efectos (especialmente cuando se utiliza en simultáneo con medicamentos SU o insulina). </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起こりやすい副作用：低血糖など(特にSU薬やインスリンと同時に使った時に起こりやすい)</a:t>
            </a:r>
            <a:endParaRPr lang="en-US" altLang="ja-JP" sz="800" dirty="0">
              <a:solidFill>
                <a:schemeClr val="tx1"/>
              </a:solidFill>
              <a:latin typeface="Hiragino Kaku Gothic Pro W3" panose="020B0300000000000000" pitchFamily="34" charset="-128"/>
              <a:ea typeface="Hiragino Kaku Gothic Pro W3" panose="020B0300000000000000" pitchFamily="34" charset="-128"/>
            </a:endParaRPr>
          </a:p>
        </p:txBody>
      </p:sp>
    </p:spTree>
    <p:extLst>
      <p:ext uri="{BB962C8B-B14F-4D97-AF65-F5344CB8AC3E}">
        <p14:creationId xmlns:p14="http://schemas.microsoft.com/office/powerpoint/2010/main" val="2166822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0087" y="2929392"/>
            <a:ext cx="2691172" cy="4471880"/>
          </a:xfrm>
          <a:prstGeom prst="rect">
            <a:avLst/>
          </a:prstGeom>
          <a:ln>
            <a:noFill/>
          </a:ln>
        </p:spPr>
      </p:pic>
      <p:sp>
        <p:nvSpPr>
          <p:cNvPr id="32" name="正方形/長方形 31"/>
          <p:cNvSpPr/>
          <p:nvPr/>
        </p:nvSpPr>
        <p:spPr>
          <a:xfrm>
            <a:off x="2668214" y="4693604"/>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00" dirty="0">
              <a:solidFill>
                <a:schemeClr val="tx1"/>
              </a:solidFill>
              <a:latin typeface="Gulim" panose="020B0600000101010101" pitchFamily="34" charset="-127"/>
              <a:ea typeface="Gulim" panose="020B0600000101010101" pitchFamily="34" charset="-127"/>
            </a:endParaRPr>
          </a:p>
        </p:txBody>
      </p:sp>
      <p:sp>
        <p:nvSpPr>
          <p:cNvPr id="33" name="正方形/長方形 32"/>
          <p:cNvSpPr/>
          <p:nvPr/>
        </p:nvSpPr>
        <p:spPr>
          <a:xfrm>
            <a:off x="3107529" y="5006580"/>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45" name="正方形/長方形 44"/>
          <p:cNvSpPr/>
          <p:nvPr/>
        </p:nvSpPr>
        <p:spPr>
          <a:xfrm>
            <a:off x="3214688" y="6078150"/>
            <a:ext cx="910835"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47" name="正方形/長方形 46"/>
          <p:cNvSpPr/>
          <p:nvPr/>
        </p:nvSpPr>
        <p:spPr>
          <a:xfrm rot="2983020">
            <a:off x="3876097" y="4570695"/>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139" name="正方形/長方形 138"/>
          <p:cNvSpPr/>
          <p:nvPr/>
        </p:nvSpPr>
        <p:spPr>
          <a:xfrm>
            <a:off x="3696893" y="5488786"/>
            <a:ext cx="214314" cy="482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59" name="フローチャート: 処理 58"/>
          <p:cNvSpPr/>
          <p:nvPr/>
        </p:nvSpPr>
        <p:spPr>
          <a:xfrm>
            <a:off x="72230" y="8978467"/>
            <a:ext cx="2318517" cy="485696"/>
          </a:xfrm>
          <a:prstGeom prst="flowChartProcess">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 altLang="ja-JP" sz="1200" b="1" dirty="0">
                <a:solidFill>
                  <a:schemeClr val="tx1"/>
                </a:solidFill>
                <a:latin typeface="Helvetica" pitchFamily="2" charset="0"/>
                <a:ea typeface="HG丸ｺﾞｼｯｸM-PRO" pitchFamily="50" charset="-128"/>
                <a:cs typeface="Times New Roman" panose="02020603050405020304" pitchFamily="18" charset="0"/>
              </a:rPr>
              <a:t>Nombre del medicamento:</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薬の名前</a:t>
            </a:r>
            <a:endParaRPr lang="ja-JP"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84" name="フローチャート: 処理 83"/>
          <p:cNvSpPr/>
          <p:nvPr/>
        </p:nvSpPr>
        <p:spPr>
          <a:xfrm>
            <a:off x="72230" y="5815413"/>
            <a:ext cx="2168245" cy="505739"/>
          </a:xfrm>
          <a:prstGeom prst="flowChartProcess">
            <a:avLst/>
          </a:prstGeom>
          <a:solidFill>
            <a:schemeClr val="bg1"/>
          </a:solidFill>
          <a:ln>
            <a:solidFill>
              <a:srgbClr val="94165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 altLang="ja-JP" sz="1200" b="1" dirty="0">
                <a:solidFill>
                  <a:schemeClr val="tx1"/>
                </a:solidFill>
                <a:latin typeface="Helvetica" pitchFamily="2" charset="0"/>
                <a:ea typeface="HG丸ｺﾞｼｯｸM-PRO" pitchFamily="50" charset="-128"/>
                <a:cs typeface="Times New Roman" panose="02020603050405020304" pitchFamily="18" charset="0"/>
              </a:rPr>
              <a:t>Nombre del medicamento:</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薬の名前</a:t>
            </a:r>
            <a:endParaRPr lang="ja-JP"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48" name="テキスト ボックス 47">
            <a:extLst>
              <a:ext uri="{FF2B5EF4-FFF2-40B4-BE49-F238E27FC236}">
                <a16:creationId xmlns:a16="http://schemas.microsoft.com/office/drawing/2014/main" id="{8E365097-2F77-4146-A21B-7EA6950CCDA7}"/>
              </a:ext>
            </a:extLst>
          </p:cNvPr>
          <p:cNvSpPr txBox="1"/>
          <p:nvPr/>
        </p:nvSpPr>
        <p:spPr>
          <a:xfrm>
            <a:off x="12162" y="483275"/>
            <a:ext cx="6410310" cy="1877437"/>
          </a:xfrm>
          <a:prstGeom prst="rect">
            <a:avLst/>
          </a:prstGeom>
          <a:noFill/>
        </p:spPr>
        <p:txBody>
          <a:bodyPr wrap="square" rtlCol="0">
            <a:spAutoFit/>
          </a:bodyPr>
          <a:lstStyle/>
          <a:p>
            <a:pPr rtl="0"/>
            <a:r>
              <a:rPr lang="es" b="1" dirty="0">
                <a:latin typeface="Helvetica" pitchFamily="2" charset="0"/>
                <a:ea typeface="HGMaruGothicMPRO" panose="020F0600000000000000" pitchFamily="34" charset="-128"/>
                <a:cs typeface="Times New Roman" panose="02020603050405020304" pitchFamily="18" charset="0"/>
              </a:rPr>
              <a:t>(2) Medicamentos que aumentan la eficacia de la insulina</a:t>
            </a:r>
          </a:p>
          <a:p>
            <a:r>
              <a:rPr lang="es" altLang="ja-JP" sz="1000" dirty="0">
                <a:latin typeface="Hiragino Kaku Gothic Pro W3" panose="020B0300000000000000" pitchFamily="34" charset="-128"/>
                <a:ea typeface="Hiragino Kaku Gothic Pro W3" panose="020B0300000000000000" pitchFamily="34" charset="-128"/>
              </a:rPr>
              <a:t>              インスリンを効きやすくする薬</a:t>
            </a:r>
            <a:endParaRPr lang="en-US" altLang="ja-JP" sz="10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742950" lvl="1" indent="-285750">
              <a:buFont typeface="Wingdings" pitchFamily="2" charset="2"/>
              <a:buChar char="p"/>
            </a:pPr>
            <a:r>
              <a:rPr lang="es" sz="1500" dirty="0">
                <a:latin typeface="Helvetica" pitchFamily="2" charset="0"/>
                <a:ea typeface="HGMaruGothicMPRO" panose="020F0600000000000000" pitchFamily="34" charset="-128"/>
                <a:cs typeface="Times New Roman" panose="02020603050405020304" pitchFamily="18" charset="0"/>
              </a:rPr>
              <a:t>Biguanidas</a:t>
            </a:r>
            <a:r>
              <a:rPr lang="ja-JP" altLang="en-US" sz="1100">
                <a:latin typeface="Helvetica" pitchFamily="2" charset="0"/>
                <a:ea typeface="HGMaruGothicMPRO" panose="020F0600000000000000" pitchFamily="34" charset="-128"/>
                <a:cs typeface="Times New Roman" panose="02020603050405020304" pitchFamily="18" charset="0"/>
              </a:rPr>
              <a:t>　　</a:t>
            </a:r>
            <a:r>
              <a:rPr lang="es" altLang="ja-JP" sz="900" dirty="0">
                <a:latin typeface="Hiragino Kaku Gothic Pro W3" panose="020B0300000000000000" pitchFamily="34" charset="-128"/>
                <a:ea typeface="Hiragino Kaku Gothic Pro W3" panose="020B0300000000000000" pitchFamily="34" charset="-128"/>
              </a:rPr>
              <a:t>ビグアナイド薬</a:t>
            </a:r>
            <a:endParaRPr lang="en-US" altLang="ja-JP" sz="9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742950" lvl="1" indent="-285750">
              <a:buFont typeface="Wingdings" pitchFamily="2" charset="2"/>
              <a:buChar char="p"/>
            </a:pPr>
            <a:r>
              <a:rPr lang="es" sz="1500" dirty="0">
                <a:latin typeface="Helvetica" pitchFamily="2" charset="0"/>
                <a:ea typeface="HGMaruGothicMPRO" panose="020F0600000000000000" pitchFamily="34" charset="-128"/>
                <a:cs typeface="Times New Roman" panose="02020603050405020304" pitchFamily="18" charset="0"/>
              </a:rPr>
              <a:t>Tiazolidinedionas</a:t>
            </a:r>
            <a:r>
              <a:rPr lang="ja-JP" altLang="en-US" sz="1100">
                <a:latin typeface="Helvetica" pitchFamily="2" charset="0"/>
                <a:ea typeface="HGMaruGothicMPRO" panose="020F0600000000000000" pitchFamily="34" charset="-128"/>
                <a:cs typeface="Times New Roman" panose="02020603050405020304" pitchFamily="18" charset="0"/>
              </a:rPr>
              <a:t>　　</a:t>
            </a:r>
            <a:r>
              <a:rPr lang="es" altLang="ja-JP" sz="900" dirty="0">
                <a:latin typeface="Helvetica" pitchFamily="2" charset="0"/>
                <a:ea typeface="HGMaruGothicMPRO" panose="020F0600000000000000" pitchFamily="34" charset="-128"/>
              </a:rPr>
              <a:t>チアゾリジン薬</a:t>
            </a:r>
            <a:endParaRPr lang="en-US" altLang="ja-JP" sz="900" dirty="0">
              <a:latin typeface="Helvetica" pitchFamily="2" charset="0"/>
              <a:ea typeface="HGMaruGothicMPRO" panose="020F0600000000000000" pitchFamily="34" charset="-128"/>
              <a:cs typeface="Times New Roman" panose="02020603050405020304" pitchFamily="18" charset="0"/>
            </a:endParaRPr>
          </a:p>
          <a:p>
            <a:pPr marL="742950" lvl="1" indent="-285750">
              <a:buFont typeface="Wingdings" pitchFamily="2" charset="2"/>
              <a:buChar char="p"/>
            </a:pPr>
            <a:r>
              <a:rPr lang="es" sz="1500" dirty="0">
                <a:latin typeface="Helvetica" pitchFamily="2" charset="0"/>
                <a:ea typeface="HGMaruGothicMPRO" panose="020F0600000000000000" pitchFamily="34" charset="-128"/>
                <a:cs typeface="Times New Roman" panose="02020603050405020304" pitchFamily="18" charset="0"/>
              </a:rPr>
              <a:t>Familia del Glimin</a:t>
            </a:r>
            <a:r>
              <a:rPr lang="ja-JP" altLang="en-US" sz="1500">
                <a:latin typeface="Helvetica" pitchFamily="2" charset="0"/>
                <a:ea typeface="HGMaruGothicMPRO" panose="020F0600000000000000" pitchFamily="34" charset="-128"/>
                <a:cs typeface="Times New Roman" panose="02020603050405020304" pitchFamily="18" charset="0"/>
              </a:rPr>
              <a:t>　　</a:t>
            </a:r>
            <a:r>
              <a:rPr lang="es" altLang="ja-JP" sz="900" dirty="0">
                <a:latin typeface="Helvetica" pitchFamily="2" charset="0"/>
                <a:ea typeface="HGMaruGothicMPRO" panose="020F0600000000000000" pitchFamily="34" charset="-128"/>
              </a:rPr>
              <a:t>グリミン系</a:t>
            </a:r>
            <a:endParaRPr lang="en-US" altLang="ja-JP" sz="900" dirty="0">
              <a:latin typeface="Helvetica" pitchFamily="2" charset="0"/>
              <a:ea typeface="HGMaruGothicMPRO" panose="020F0600000000000000" pitchFamily="34" charset="-128"/>
              <a:cs typeface="Times New Roman" panose="02020603050405020304" pitchFamily="18" charset="0"/>
            </a:endParaRPr>
          </a:p>
          <a:p>
            <a:pPr lvl="1" rtl="0"/>
            <a:r>
              <a:rPr lang="es" sz="1600" dirty="0">
                <a:latin typeface="Helvetica" pitchFamily="2" charset="0"/>
                <a:ea typeface="HGMaruGothicMPRO" panose="020F0600000000000000" pitchFamily="34" charset="-128"/>
                <a:cs typeface="Times New Roman" panose="02020603050405020304" pitchFamily="18" charset="0"/>
              </a:rPr>
              <a:t>　</a:t>
            </a:r>
            <a:r>
              <a:rPr lang="es" sz="1500" dirty="0">
                <a:latin typeface="Helvetica" pitchFamily="2" charset="0"/>
                <a:ea typeface="HGMaruGothicMPRO" panose="020F0600000000000000" pitchFamily="34" charset="-128"/>
                <a:cs typeface="Times New Roman" panose="02020603050405020304" pitchFamily="18" charset="0"/>
              </a:rPr>
              <a:t>(Actúa tanto para estimular la secreción como para aumentar </a:t>
            </a:r>
          </a:p>
          <a:p>
            <a:pPr lvl="1" rtl="0"/>
            <a:r>
              <a:rPr lang="ja-JP" altLang="en-US" sz="1500">
                <a:latin typeface="Helvetica" pitchFamily="2" charset="0"/>
                <a:ea typeface="HGMaruGothicMPRO" panose="020F0600000000000000" pitchFamily="34" charset="-128"/>
                <a:cs typeface="Times New Roman" panose="02020603050405020304" pitchFamily="18" charset="0"/>
              </a:rPr>
              <a:t>　</a:t>
            </a:r>
            <a:r>
              <a:rPr lang="en-US" altLang="ja-JP" sz="1500" dirty="0">
                <a:latin typeface="Helvetica" pitchFamily="2" charset="0"/>
                <a:ea typeface="HGMaruGothicMPRO" panose="020F0600000000000000" pitchFamily="34" charset="-128"/>
                <a:cs typeface="Times New Roman" panose="02020603050405020304" pitchFamily="18" charset="0"/>
              </a:rPr>
              <a:t> </a:t>
            </a:r>
            <a:r>
              <a:rPr lang="es" sz="1500" dirty="0">
                <a:latin typeface="Helvetica" pitchFamily="2" charset="0"/>
                <a:ea typeface="HGMaruGothicMPRO" panose="020F0600000000000000" pitchFamily="34" charset="-128"/>
                <a:cs typeface="Times New Roman" panose="02020603050405020304" pitchFamily="18" charset="0"/>
              </a:rPr>
              <a:t>la eficacia de la insulina.)</a:t>
            </a:r>
          </a:p>
          <a:p>
            <a:pPr lvl="1"/>
            <a:r>
              <a:rPr lang="es" altLang="ja-JP" sz="900" dirty="0">
                <a:latin typeface="Helvetica" pitchFamily="2" charset="0"/>
                <a:ea typeface="HGMaruGothicMPRO" panose="020F0600000000000000" pitchFamily="34" charset="-128"/>
              </a:rPr>
              <a:t>            （インスリンを分泌する作用、効きやすくする作用、両方があります。）</a:t>
            </a:r>
            <a:endParaRPr lang="en-US" altLang="ja-JP" sz="900" dirty="0">
              <a:latin typeface="Helvetica" pitchFamily="2" charset="0"/>
              <a:ea typeface="Gulim" panose="020B0600000101010101" pitchFamily="34" charset="-127"/>
            </a:endParaRPr>
          </a:p>
        </p:txBody>
      </p:sp>
      <p:sp>
        <p:nvSpPr>
          <p:cNvPr id="49" name="フローチャート: 処理 48">
            <a:extLst>
              <a:ext uri="{FF2B5EF4-FFF2-40B4-BE49-F238E27FC236}">
                <a16:creationId xmlns:a16="http://schemas.microsoft.com/office/drawing/2014/main" id="{3045B8D3-8A3C-6A48-9299-60FA34901AE2}"/>
              </a:ext>
            </a:extLst>
          </p:cNvPr>
          <p:cNvSpPr/>
          <p:nvPr/>
        </p:nvSpPr>
        <p:spPr>
          <a:xfrm>
            <a:off x="4572786" y="8824201"/>
            <a:ext cx="2240589" cy="485696"/>
          </a:xfrm>
          <a:prstGeom prst="flowChartProcess">
            <a:avLst/>
          </a:prstGeom>
          <a:solidFill>
            <a:schemeClr val="bg1"/>
          </a:solidFill>
          <a:ln>
            <a:solidFill>
              <a:srgbClr val="00919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 altLang="ja-JP" sz="1200" b="1" dirty="0">
                <a:solidFill>
                  <a:schemeClr val="tx1"/>
                </a:solidFill>
                <a:latin typeface="Helvetica" pitchFamily="2" charset="0"/>
                <a:ea typeface="HG丸ｺﾞｼｯｸM-PRO" pitchFamily="50" charset="-128"/>
                <a:cs typeface="Times New Roman" panose="02020603050405020304" pitchFamily="18" charset="0"/>
              </a:rPr>
              <a:t>Nombre del medicamento:</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薬の名前</a:t>
            </a:r>
            <a:endParaRPr lang="ja-JP"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35" name="テキスト ボックス 34">
            <a:extLst>
              <a:ext uri="{FF2B5EF4-FFF2-40B4-BE49-F238E27FC236}">
                <a16:creationId xmlns:a16="http://schemas.microsoft.com/office/drawing/2014/main" id="{4A2FC8C0-6C6B-F34A-9092-8456F6677400}"/>
              </a:ext>
            </a:extLst>
          </p:cNvPr>
          <p:cNvSpPr txBox="1"/>
          <p:nvPr/>
        </p:nvSpPr>
        <p:spPr>
          <a:xfrm>
            <a:off x="3347099" y="6247441"/>
            <a:ext cx="648099" cy="365091"/>
          </a:xfrm>
          <a:prstGeom prst="rect">
            <a:avLst/>
          </a:prstGeom>
          <a:solidFill>
            <a:schemeClr val="bg1">
              <a:alpha val="70000"/>
            </a:schemeClr>
          </a:solidFill>
          <a:ln>
            <a:solidFill>
              <a:schemeClr val="tx1">
                <a:lumMod val="50000"/>
                <a:lumOff val="50000"/>
              </a:schemeClr>
            </a:solidFill>
          </a:ln>
        </p:spPr>
        <p:txBody>
          <a:bodyPr wrap="square" lIns="36000" tIns="36000" rIns="36000" bIns="36000" rtlCol="0">
            <a:spAutoFit/>
          </a:bodyPr>
          <a:lstStyle/>
          <a:p>
            <a:pPr algn="ctr" rtl="0"/>
            <a:r>
              <a:rPr lang="es" sz="1100" b="1" dirty="0">
                <a:latin typeface="Helvetica" pitchFamily="2" charset="0"/>
                <a:cs typeface="Times New Roman" panose="02020603050405020304" pitchFamily="18" charset="0"/>
              </a:rPr>
              <a:t>Músculo</a:t>
            </a:r>
          </a:p>
          <a:p>
            <a:pPr algn="ctr"/>
            <a:r>
              <a:rPr lang="es" altLang="ja-JP" sz="800" dirty="0">
                <a:latin typeface="Hiragino Kaku Gothic Pro W3" panose="020B0300000000000000" pitchFamily="34" charset="-128"/>
                <a:ea typeface="Hiragino Kaku Gothic Pro W3" panose="020B0300000000000000" pitchFamily="34" charset="-128"/>
              </a:rPr>
              <a:t>筋肉</a:t>
            </a:r>
          </a:p>
        </p:txBody>
      </p:sp>
      <p:sp>
        <p:nvSpPr>
          <p:cNvPr id="39" name="テキスト ボックス 38">
            <a:extLst>
              <a:ext uri="{FF2B5EF4-FFF2-40B4-BE49-F238E27FC236}">
                <a16:creationId xmlns:a16="http://schemas.microsoft.com/office/drawing/2014/main" id="{843DAF79-5CCD-664B-9782-3E3E1F489BC6}"/>
              </a:ext>
            </a:extLst>
          </p:cNvPr>
          <p:cNvSpPr txBox="1"/>
          <p:nvPr/>
        </p:nvSpPr>
        <p:spPr>
          <a:xfrm>
            <a:off x="2878914" y="4742269"/>
            <a:ext cx="637121" cy="365091"/>
          </a:xfrm>
          <a:prstGeom prst="rect">
            <a:avLst/>
          </a:prstGeom>
          <a:solidFill>
            <a:schemeClr val="bg1">
              <a:alpha val="70000"/>
            </a:schemeClr>
          </a:solidFill>
          <a:ln>
            <a:solidFill>
              <a:schemeClr val="tx1">
                <a:lumMod val="50000"/>
                <a:lumOff val="50000"/>
              </a:schemeClr>
            </a:solidFill>
          </a:ln>
        </p:spPr>
        <p:txBody>
          <a:bodyPr wrap="square" lIns="36000" tIns="36000" rIns="36000" bIns="36000" rtlCol="0">
            <a:spAutoFit/>
          </a:bodyPr>
          <a:lstStyle/>
          <a:p>
            <a:pPr algn="ctr" rtl="0"/>
            <a:r>
              <a:rPr lang="es" sz="1100" b="1" dirty="0">
                <a:latin typeface="Helvetica" pitchFamily="2" charset="0"/>
                <a:cs typeface="Times New Roman" panose="02020603050405020304" pitchFamily="18" charset="0"/>
              </a:rPr>
              <a:t>Hígado</a:t>
            </a:r>
          </a:p>
          <a:p>
            <a:pPr algn="ctr"/>
            <a:r>
              <a:rPr lang="es" altLang="ja-JP" sz="800" dirty="0">
                <a:latin typeface="Hiragino Kaku Gothic Pro W3" panose="020B0300000000000000" pitchFamily="34" charset="-128"/>
                <a:ea typeface="Hiragino Kaku Gothic Pro W3" panose="020B0300000000000000" pitchFamily="34" charset="-128"/>
              </a:rPr>
              <a:t>肝臓</a:t>
            </a:r>
          </a:p>
        </p:txBody>
      </p:sp>
      <p:sp>
        <p:nvSpPr>
          <p:cNvPr id="40" name="テキスト ボックス 39">
            <a:extLst>
              <a:ext uri="{FF2B5EF4-FFF2-40B4-BE49-F238E27FC236}">
                <a16:creationId xmlns:a16="http://schemas.microsoft.com/office/drawing/2014/main" id="{8B8081CE-DE1E-9B40-BBBF-CAA53243ED0A}"/>
              </a:ext>
            </a:extLst>
          </p:cNvPr>
          <p:cNvSpPr txBox="1"/>
          <p:nvPr/>
        </p:nvSpPr>
        <p:spPr>
          <a:xfrm>
            <a:off x="2997307" y="5272582"/>
            <a:ext cx="699585" cy="365091"/>
          </a:xfrm>
          <a:prstGeom prst="rect">
            <a:avLst/>
          </a:prstGeom>
          <a:solidFill>
            <a:schemeClr val="bg1">
              <a:alpha val="70000"/>
            </a:schemeClr>
          </a:solidFill>
          <a:ln>
            <a:solidFill>
              <a:schemeClr val="tx1">
                <a:lumMod val="50000"/>
                <a:lumOff val="50000"/>
              </a:schemeClr>
            </a:solidFill>
          </a:ln>
        </p:spPr>
        <p:txBody>
          <a:bodyPr wrap="square" lIns="36000" tIns="36000" rIns="36000" bIns="36000" rtlCol="0">
            <a:spAutoFit/>
          </a:bodyPr>
          <a:lstStyle/>
          <a:p>
            <a:pPr algn="ctr" rtl="0"/>
            <a:r>
              <a:rPr lang="es" sz="1100" b="1" dirty="0">
                <a:latin typeface="Helvetica" pitchFamily="2" charset="0"/>
                <a:cs typeface="Times New Roman" panose="02020603050405020304" pitchFamily="18" charset="0"/>
              </a:rPr>
              <a:t>Páncreas</a:t>
            </a:r>
          </a:p>
          <a:p>
            <a:pPr algn="ctr"/>
            <a:r>
              <a:rPr lang="es" altLang="ja-JP" sz="800" dirty="0">
                <a:latin typeface="Hiragino Kaku Gothic Pro W3" panose="020B0300000000000000" pitchFamily="34" charset="-128"/>
                <a:ea typeface="Hiragino Kaku Gothic Pro W3" panose="020B0300000000000000" pitchFamily="34" charset="-128"/>
              </a:rPr>
              <a:t>膵臓</a:t>
            </a:r>
            <a:endParaRPr lang="ja-JP" altLang="en-US" sz="800">
              <a:latin typeface="Hiragino Kaku Gothic Pro W3" panose="020B0300000000000000" pitchFamily="34" charset="-128"/>
              <a:ea typeface="Hiragino Kaku Gothic Pro W3" panose="020B0300000000000000" pitchFamily="34" charset="-128"/>
            </a:endParaRPr>
          </a:p>
        </p:txBody>
      </p:sp>
      <p:pic>
        <p:nvPicPr>
          <p:cNvPr id="2" name="図 1">
            <a:extLst>
              <a:ext uri="{FF2B5EF4-FFF2-40B4-BE49-F238E27FC236}">
                <a16:creationId xmlns:a16="http://schemas.microsoft.com/office/drawing/2014/main" id="{FB49C2A5-716E-C8A4-2EF1-2920421E3DCD}"/>
              </a:ext>
            </a:extLst>
          </p:cNvPr>
          <p:cNvPicPr>
            <a:picLocks noChangeAspect="1"/>
          </p:cNvPicPr>
          <p:nvPr/>
        </p:nvPicPr>
        <p:blipFill>
          <a:blip r:embed="rId4"/>
          <a:stretch>
            <a:fillRect/>
          </a:stretch>
        </p:blipFill>
        <p:spPr>
          <a:xfrm>
            <a:off x="6435800" y="56456"/>
            <a:ext cx="377576" cy="540678"/>
          </a:xfrm>
          <a:prstGeom prst="rect">
            <a:avLst/>
          </a:prstGeom>
        </p:spPr>
      </p:pic>
      <p:sp>
        <p:nvSpPr>
          <p:cNvPr id="6" name="テキスト ボックス 5">
            <a:extLst>
              <a:ext uri="{FF2B5EF4-FFF2-40B4-BE49-F238E27FC236}">
                <a16:creationId xmlns:a16="http://schemas.microsoft.com/office/drawing/2014/main" id="{B5AB6B12-DAC0-8C86-ADBB-28F649807B98}"/>
              </a:ext>
            </a:extLst>
          </p:cNvPr>
          <p:cNvSpPr txBox="1"/>
          <p:nvPr/>
        </p:nvSpPr>
        <p:spPr>
          <a:xfrm>
            <a:off x="4893805" y="56456"/>
            <a:ext cx="1487523" cy="384721"/>
          </a:xfrm>
          <a:prstGeom prst="rect">
            <a:avLst/>
          </a:prstGeom>
          <a:noFill/>
        </p:spPr>
        <p:txBody>
          <a:bodyPr wrap="none" rtlCol="0">
            <a:spAutoFit/>
          </a:bodyPr>
          <a:lstStyle/>
          <a:p>
            <a:pPr algn="r"/>
            <a:r>
              <a:rPr lang="es" altLang="ja-JP" sz="1200" dirty="0">
                <a:solidFill>
                  <a:schemeClr val="bg1">
                    <a:lumMod val="50000"/>
                  </a:schemeClr>
                </a:solidFill>
                <a:latin typeface="Helvetica" pitchFamily="2" charset="0"/>
                <a:cs typeface="Arial" panose="020B0604020202020204" pitchFamily="34" charset="0"/>
              </a:rPr>
              <a:t>Versión en español</a:t>
            </a: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スペイン語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sp>
        <p:nvSpPr>
          <p:cNvPr id="7" name="スライド番号プレースホルダー 1">
            <a:extLst>
              <a:ext uri="{FF2B5EF4-FFF2-40B4-BE49-F238E27FC236}">
                <a16:creationId xmlns:a16="http://schemas.microsoft.com/office/drawing/2014/main" id="{B708D7D1-2D50-FAB1-C6E3-4A471BEC9A86}"/>
              </a:ext>
            </a:extLst>
          </p:cNvPr>
          <p:cNvSpPr txBox="1">
            <a:spLocks/>
          </p:cNvSpPr>
          <p:nvPr/>
        </p:nvSpPr>
        <p:spPr>
          <a:xfrm>
            <a:off x="6341201" y="9680084"/>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3</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endPar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8" name="フッター プレースホルダー 4">
            <a:extLst>
              <a:ext uri="{FF2B5EF4-FFF2-40B4-BE49-F238E27FC236}">
                <a16:creationId xmlns:a16="http://schemas.microsoft.com/office/drawing/2014/main" id="{740A6976-5E71-DD1F-57F5-45429299C568}"/>
              </a:ext>
            </a:extLst>
          </p:cNvPr>
          <p:cNvSpPr txBox="1">
            <a:spLocks/>
          </p:cNvSpPr>
          <p:nvPr/>
        </p:nvSpPr>
        <p:spPr>
          <a:xfrm>
            <a:off x="1268760" y="9569200"/>
            <a:ext cx="4176465"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Helvetica" pitchFamily="2" charset="0"/>
                <a:ea typeface="Malgun Gothic" panose="020B0503020000020004" pitchFamily="34" charset="-127"/>
                <a:cs typeface="Times New Roman" panose="02020603050405020304" pitchFamily="18" charset="0"/>
              </a:rPr>
              <a:t>6 </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Medicamento</a:t>
            </a:r>
            <a:r>
              <a:rPr lang="en" altLang="ko" sz="1000" dirty="0">
                <a:latin typeface="Helvetica" pitchFamily="2" charset="0"/>
                <a:ea typeface="Malgun Gothic" panose="020B0503020000020004" pitchFamily="34" charset="-127"/>
              </a:rPr>
              <a:t> oral para la "diabetes mellitus"</a:t>
            </a:r>
            <a:r>
              <a:rPr lang="ko" altLang="en" sz="1000" dirty="0">
                <a:latin typeface="Helvetica" pitchFamily="2" charset="0"/>
                <a:ea typeface="Malgun Gothic" panose="020B0503020000020004" pitchFamily="34" charset="-127"/>
              </a:rPr>
              <a:t>　</a:t>
            </a:r>
            <a:endParaRPr lang="en-US" altLang="ko" sz="1000" dirty="0">
              <a:latin typeface="Helvetica" pitchFamily="2" charset="0"/>
              <a:ea typeface="Malgun Gothic" panose="020B0503020000020004" pitchFamily="34" charset="-127"/>
            </a:endParaRPr>
          </a:p>
          <a:p>
            <a:r>
              <a:rPr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「糖尿病」の飲み薬</a:t>
            </a:r>
            <a:endParaRPr lang="en-US" altLang="ja-JP" sz="7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9" name="テキスト ボックス 8">
            <a:extLst>
              <a:ext uri="{FF2B5EF4-FFF2-40B4-BE49-F238E27FC236}">
                <a16:creationId xmlns:a16="http://schemas.microsoft.com/office/drawing/2014/main" id="{2D3B186C-4EB3-B472-DB72-601C93CEF07C}"/>
              </a:ext>
            </a:extLst>
          </p:cNvPr>
          <p:cNvSpPr txBox="1"/>
          <p:nvPr/>
        </p:nvSpPr>
        <p:spPr>
          <a:xfrm>
            <a:off x="4566887" y="2456321"/>
            <a:ext cx="2252386" cy="584775"/>
          </a:xfrm>
          <a:prstGeom prst="rect">
            <a:avLst/>
          </a:prstGeom>
          <a:noFill/>
        </p:spPr>
        <p:txBody>
          <a:bodyPr wrap="square" rtlCol="0">
            <a:spAutoFit/>
          </a:bodyPr>
          <a:lstStyle/>
          <a:p>
            <a:pPr rtl="0"/>
            <a:r>
              <a:rPr lang="es" sz="1200" dirty="0">
                <a:solidFill>
                  <a:srgbClr val="0070C0"/>
                </a:solidFill>
                <a:latin typeface="Helvetica" pitchFamily="2" charset="0"/>
                <a:ea typeface="HGMaruGothicMPRO" panose="020F0600000000000000" pitchFamily="34" charset="-128"/>
                <a:cs typeface="Times New Roman" panose="02020603050405020304" pitchFamily="18" charset="0"/>
              </a:rPr>
              <a:t>* Se describen los principales efectos secundarios</a:t>
            </a:r>
          </a:p>
          <a:p>
            <a:r>
              <a:rPr lang="es" altLang="ja-JP" sz="800" dirty="0">
                <a:solidFill>
                  <a:srgbClr val="0070C0"/>
                </a:solidFill>
                <a:latin typeface="Hiragino Kaku Gothic Pro W3" panose="020B0300000000000000" pitchFamily="34" charset="-128"/>
                <a:ea typeface="Hiragino Kaku Gothic Pro W3" panose="020B0300000000000000" pitchFamily="34" charset="-128"/>
              </a:rPr>
              <a:t>副作用については主なものを載せています</a:t>
            </a:r>
            <a:endParaRPr lang="es" sz="800" dirty="0">
              <a:solidFill>
                <a:srgbClr val="0070C0"/>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41" name="右矢印 40">
            <a:extLst>
              <a:ext uri="{FF2B5EF4-FFF2-40B4-BE49-F238E27FC236}">
                <a16:creationId xmlns:a16="http://schemas.microsoft.com/office/drawing/2014/main" id="{1486AE67-9249-D647-9932-54EC8510EFD4}"/>
              </a:ext>
            </a:extLst>
          </p:cNvPr>
          <p:cNvSpPr/>
          <p:nvPr/>
        </p:nvSpPr>
        <p:spPr>
          <a:xfrm rot="10387042" flipV="1">
            <a:off x="3447297" y="4588967"/>
            <a:ext cx="2876754" cy="134162"/>
          </a:xfrm>
          <a:prstGeom prst="rightArrow">
            <a:avLst/>
          </a:prstGeom>
          <a:solidFill>
            <a:srgbClr val="009193"/>
          </a:solidFill>
          <a:ln>
            <a:solidFill>
              <a:srgbClr val="009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61" name="右矢印 60"/>
          <p:cNvSpPr/>
          <p:nvPr/>
        </p:nvSpPr>
        <p:spPr>
          <a:xfrm>
            <a:off x="1834102" y="4776623"/>
            <a:ext cx="1081357" cy="98611"/>
          </a:xfrm>
          <a:prstGeom prst="rightArrow">
            <a:avLst/>
          </a:prstGeom>
          <a:solidFill>
            <a:srgbClr val="941651"/>
          </a:solidFill>
          <a:ln>
            <a:solidFill>
              <a:srgbClr val="9416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42" name="右矢印 41">
            <a:extLst>
              <a:ext uri="{FF2B5EF4-FFF2-40B4-BE49-F238E27FC236}">
                <a16:creationId xmlns:a16="http://schemas.microsoft.com/office/drawing/2014/main" id="{00F6F07C-1C64-3747-8B2E-BC3231B80AA2}"/>
              </a:ext>
            </a:extLst>
          </p:cNvPr>
          <p:cNvSpPr/>
          <p:nvPr/>
        </p:nvSpPr>
        <p:spPr>
          <a:xfrm rot="8939907">
            <a:off x="3556143" y="4908988"/>
            <a:ext cx="1399644" cy="115923"/>
          </a:xfrm>
          <a:prstGeom prst="rightArrow">
            <a:avLst/>
          </a:prstGeom>
          <a:solidFill>
            <a:srgbClr val="009193"/>
          </a:solidFill>
          <a:ln>
            <a:solidFill>
              <a:srgbClr val="009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43" name="右矢印 42">
            <a:extLst>
              <a:ext uri="{FF2B5EF4-FFF2-40B4-BE49-F238E27FC236}">
                <a16:creationId xmlns:a16="http://schemas.microsoft.com/office/drawing/2014/main" id="{49339B0D-2142-3948-B1F8-BAF242D4DF78}"/>
              </a:ext>
            </a:extLst>
          </p:cNvPr>
          <p:cNvSpPr/>
          <p:nvPr/>
        </p:nvSpPr>
        <p:spPr>
          <a:xfrm rot="7548659" flipV="1">
            <a:off x="3310982" y="5372138"/>
            <a:ext cx="2104945" cy="117063"/>
          </a:xfrm>
          <a:prstGeom prst="rightArrow">
            <a:avLst/>
          </a:prstGeom>
          <a:solidFill>
            <a:srgbClr val="009193"/>
          </a:solidFill>
          <a:ln>
            <a:solidFill>
              <a:srgbClr val="009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70" name="下矢印 69"/>
          <p:cNvSpPr/>
          <p:nvPr/>
        </p:nvSpPr>
        <p:spPr>
          <a:xfrm rot="14779039" flipH="1">
            <a:off x="2840772" y="6121775"/>
            <a:ext cx="117677" cy="1290151"/>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52" name="右矢印 51">
            <a:extLst>
              <a:ext uri="{FF2B5EF4-FFF2-40B4-BE49-F238E27FC236}">
                <a16:creationId xmlns:a16="http://schemas.microsoft.com/office/drawing/2014/main" id="{18E3858B-9CE9-DD47-B437-68E391B49E3E}"/>
              </a:ext>
            </a:extLst>
          </p:cNvPr>
          <p:cNvSpPr/>
          <p:nvPr/>
        </p:nvSpPr>
        <p:spPr>
          <a:xfrm rot="2736132">
            <a:off x="1754680" y="5443061"/>
            <a:ext cx="2124081" cy="126851"/>
          </a:xfrm>
          <a:prstGeom prst="rightArrow">
            <a:avLst/>
          </a:prstGeom>
          <a:solidFill>
            <a:srgbClr val="941651"/>
          </a:solidFill>
          <a:ln>
            <a:solidFill>
              <a:srgbClr val="9416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69" name="下矢印 68"/>
          <p:cNvSpPr/>
          <p:nvPr/>
        </p:nvSpPr>
        <p:spPr>
          <a:xfrm rot="12525134">
            <a:off x="2486859" y="4921145"/>
            <a:ext cx="131445" cy="1796188"/>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67" name="フローチャート: 処理 66"/>
          <p:cNvSpPr/>
          <p:nvPr/>
        </p:nvSpPr>
        <p:spPr>
          <a:xfrm>
            <a:off x="72230" y="6465168"/>
            <a:ext cx="2708697" cy="2513299"/>
          </a:xfrm>
          <a:prstGeom prst="flowChartProcess">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600" b="1" dirty="0">
                <a:solidFill>
                  <a:schemeClr val="tx1"/>
                </a:solidFill>
                <a:latin typeface="Helvetica" pitchFamily="2" charset="0"/>
                <a:ea typeface="HG丸ｺﾞｼｯｸM-PRO" pitchFamily="50" charset="-128"/>
                <a:cs typeface="Times New Roman" panose="02020603050405020304" pitchFamily="18" charset="0"/>
              </a:rPr>
              <a:t>Tiazolidinedionas</a:t>
            </a:r>
          </a:p>
          <a:p>
            <a:pPr algn="ctr"/>
            <a:r>
              <a:rPr lang="es" altLang="ja-JP" sz="800" dirty="0">
                <a:solidFill>
                  <a:schemeClr val="tx1"/>
                </a:solidFill>
                <a:latin typeface="Hiragino Kaku Gothic Pro W3" panose="020B0300000000000000" pitchFamily="34" charset="-128"/>
                <a:ea typeface="Hiragino Kaku Gothic Pro W3" panose="020B0300000000000000" pitchFamily="34" charset="-128"/>
              </a:rPr>
              <a:t>チアゾリジン薬</a:t>
            </a:r>
          </a:p>
          <a:p>
            <a:pPr algn="ctr"/>
            <a:endParaRPr lang="en-US" altLang="ja-JP"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cs typeface="Times New Roman" panose="02020603050405020304" pitchFamily="18" charset="0"/>
              </a:rPr>
              <a:t>○ Actúa sobre el</a:t>
            </a:r>
            <a:r>
              <a:rPr lang="es" sz="1400" b="1" dirty="0">
                <a:solidFill>
                  <a:schemeClr val="tx1"/>
                </a:solidFill>
                <a:latin typeface="Helvetica" pitchFamily="2" charset="0"/>
                <a:ea typeface="HG丸ｺﾞｼｯｸM-PRO" pitchFamily="50" charset="-128"/>
                <a:cs typeface="Times New Roman" panose="02020603050405020304" pitchFamily="18" charset="0"/>
              </a:rPr>
              <a:t> tejido adiposo, los músculos y el hígado</a:t>
            </a:r>
            <a:r>
              <a:rPr lang="es" sz="1400" dirty="0">
                <a:solidFill>
                  <a:schemeClr val="tx1"/>
                </a:solidFill>
                <a:latin typeface="Helvetica" pitchFamily="2" charset="0"/>
                <a:ea typeface="HG丸ｺﾞｼｯｸM-PRO" pitchFamily="50" charset="-128"/>
                <a:cs typeface="Times New Roman" panose="02020603050405020304" pitchFamily="18" charset="0"/>
              </a:rPr>
              <a:t> para mejorar la eficacia de la insulina en el organismo.</a:t>
            </a:r>
          </a:p>
          <a:p>
            <a:r>
              <a:rPr lang="es" altLang="ja-JP" sz="800" b="1" dirty="0">
                <a:solidFill>
                  <a:schemeClr val="tx1"/>
                </a:solidFill>
                <a:latin typeface="Hiragino Kaku Gothic Pro W3" panose="020B0300000000000000" pitchFamily="34" charset="-128"/>
                <a:ea typeface="Hiragino Kaku Gothic Pro W3" panose="020B0300000000000000" pitchFamily="34" charset="-128"/>
              </a:rPr>
              <a:t>脂肪組織、筋肉、肝臓</a:t>
            </a:r>
            <a:r>
              <a:rPr lang="es" altLang="ja-JP" sz="800" dirty="0">
                <a:solidFill>
                  <a:schemeClr val="tx1"/>
                </a:solidFill>
                <a:latin typeface="Hiragino Kaku Gothic Pro W3" panose="020B0300000000000000" pitchFamily="34" charset="-128"/>
                <a:ea typeface="Hiragino Kaku Gothic Pro W3" panose="020B0300000000000000" pitchFamily="34" charset="-128"/>
              </a:rPr>
              <a:t>などに働きかけて、インスリンの体への効きを良くします。</a:t>
            </a:r>
          </a:p>
          <a:p>
            <a:endParaRPr lang="en-US" altLang="ja-JP"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rPr>
              <a:t>●</a:t>
            </a:r>
            <a:r>
              <a:rPr lang="es" sz="1400" dirty="0">
                <a:solidFill>
                  <a:schemeClr val="tx1"/>
                </a:solidFill>
                <a:latin typeface="Helvetica" pitchFamily="2" charset="0"/>
                <a:ea typeface="HG丸ｺﾞｼｯｸM-PRO" pitchFamily="50" charset="-128"/>
                <a:cs typeface="Times New Roman" panose="02020603050405020304" pitchFamily="18" charset="0"/>
              </a:rPr>
              <a:t>Efectos secundarios probables: Hinchazón, aumento de</a:t>
            </a:r>
            <a:r>
              <a:rPr lang="es-BO" sz="1400" dirty="0">
                <a:solidFill>
                  <a:schemeClr val="tx1"/>
                </a:solidFill>
                <a:latin typeface="Helvetica" pitchFamily="2" charset="0"/>
                <a:ea typeface="HG丸ｺﾞｼｯｸM-PRO" pitchFamily="50" charset="-128"/>
                <a:cs typeface="Times New Roman" panose="02020603050405020304" pitchFamily="18" charset="0"/>
              </a:rPr>
              <a:t>l</a:t>
            </a:r>
            <a:r>
              <a:rPr lang="es" sz="1400" dirty="0">
                <a:solidFill>
                  <a:schemeClr val="tx1"/>
                </a:solidFill>
                <a:latin typeface="Helvetica" pitchFamily="2" charset="0"/>
                <a:ea typeface="HG丸ｺﾞｼｯｸM-PRO" pitchFamily="50" charset="-128"/>
                <a:cs typeface="Times New Roman" panose="02020603050405020304" pitchFamily="18" charset="0"/>
              </a:rPr>
              <a:t> peso corporal, etc. </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起こりやすい副作用：むくみ、体重増加など</a:t>
            </a:r>
            <a:endParaRPr lang="en-US" altLang="ja-JP" sz="800" dirty="0">
              <a:solidFill>
                <a:schemeClr val="tx1"/>
              </a:solidFill>
              <a:latin typeface="Hiragino Kaku Gothic Pro W3" panose="020B0300000000000000" pitchFamily="34" charset="-128"/>
              <a:ea typeface="Hiragino Kaku Gothic Pro W3" panose="020B0300000000000000" pitchFamily="34" charset="-128"/>
            </a:endParaRPr>
          </a:p>
        </p:txBody>
      </p:sp>
      <p:sp>
        <p:nvSpPr>
          <p:cNvPr id="36" name="テキスト ボックス 35">
            <a:extLst>
              <a:ext uri="{FF2B5EF4-FFF2-40B4-BE49-F238E27FC236}">
                <a16:creationId xmlns:a16="http://schemas.microsoft.com/office/drawing/2014/main" id="{D2297A3D-6C9D-144B-B76B-B03682DB6E48}"/>
              </a:ext>
            </a:extLst>
          </p:cNvPr>
          <p:cNvSpPr txBox="1"/>
          <p:nvPr/>
        </p:nvSpPr>
        <p:spPr>
          <a:xfrm>
            <a:off x="2439407" y="5742710"/>
            <a:ext cx="815292" cy="365091"/>
          </a:xfrm>
          <a:prstGeom prst="rect">
            <a:avLst/>
          </a:prstGeom>
          <a:solidFill>
            <a:schemeClr val="bg1">
              <a:alpha val="70000"/>
            </a:schemeClr>
          </a:solidFill>
          <a:ln>
            <a:solidFill>
              <a:schemeClr val="tx1">
                <a:lumMod val="50000"/>
                <a:lumOff val="50000"/>
              </a:schemeClr>
            </a:solidFill>
          </a:ln>
        </p:spPr>
        <p:txBody>
          <a:bodyPr wrap="square" lIns="36000" tIns="36000" rIns="36000" bIns="36000" rtlCol="0">
            <a:spAutoFit/>
          </a:bodyPr>
          <a:lstStyle/>
          <a:p>
            <a:pPr algn="ctr" rtl="0"/>
            <a:r>
              <a:rPr lang="es" sz="1100" b="1" dirty="0">
                <a:latin typeface="Helvetica" pitchFamily="2" charset="0"/>
                <a:cs typeface="Times New Roman" panose="02020603050405020304" pitchFamily="18" charset="0"/>
              </a:rPr>
              <a:t>Adipocitos</a:t>
            </a:r>
          </a:p>
          <a:p>
            <a:pPr algn="ctr"/>
            <a:r>
              <a:rPr lang="es" altLang="ja-JP" sz="800" dirty="0">
                <a:latin typeface="Hiragino Kaku Gothic Pro W3" panose="020B0300000000000000" pitchFamily="34" charset="-128"/>
                <a:ea typeface="Hiragino Kaku Gothic Pro W3" panose="020B0300000000000000" pitchFamily="34" charset="-128"/>
              </a:rPr>
              <a:t>脂肪細胞</a:t>
            </a:r>
          </a:p>
        </p:txBody>
      </p:sp>
      <p:sp>
        <p:nvSpPr>
          <p:cNvPr id="73" name="下矢印 72"/>
          <p:cNvSpPr/>
          <p:nvPr/>
        </p:nvSpPr>
        <p:spPr>
          <a:xfrm rot="10800000">
            <a:off x="2505311" y="6012236"/>
            <a:ext cx="103823" cy="625984"/>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60" name="フローチャート: 処理 59"/>
          <p:cNvSpPr/>
          <p:nvPr/>
        </p:nvSpPr>
        <p:spPr>
          <a:xfrm>
            <a:off x="72230" y="2437505"/>
            <a:ext cx="2337526" cy="3379591"/>
          </a:xfrm>
          <a:prstGeom prst="flowChartProcess">
            <a:avLst/>
          </a:prstGeom>
          <a:solidFill>
            <a:schemeClr val="bg1"/>
          </a:solidFill>
          <a:ln>
            <a:solidFill>
              <a:srgbClr val="9416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600" b="1" dirty="0">
                <a:solidFill>
                  <a:schemeClr val="tx1"/>
                </a:solidFill>
                <a:latin typeface="Helvetica" pitchFamily="2" charset="0"/>
                <a:ea typeface="HG丸ｺﾞｼｯｸM-PRO" pitchFamily="50" charset="-128"/>
                <a:cs typeface="Times New Roman" panose="02020603050405020304" pitchFamily="18" charset="0"/>
              </a:rPr>
              <a:t>Biguanidas</a:t>
            </a:r>
          </a:p>
          <a:p>
            <a:pPr algn="ctr"/>
            <a:r>
              <a:rPr lang="es" altLang="ja-JP" sz="800" dirty="0">
                <a:solidFill>
                  <a:schemeClr val="tx1"/>
                </a:solidFill>
                <a:latin typeface="Hiragino Kaku Gothic Pro W3" panose="020B0300000000000000" pitchFamily="34" charset="-128"/>
                <a:ea typeface="Hiragino Kaku Gothic Pro W3" panose="020B0300000000000000" pitchFamily="34" charset="-128"/>
              </a:rPr>
              <a:t>ビグアナイド薬</a:t>
            </a:r>
          </a:p>
          <a:p>
            <a:pPr algn="ctr"/>
            <a:endParaRPr lang="en-US" altLang="ko" sz="300" b="1" dirty="0">
              <a:solidFill>
                <a:schemeClr val="tx1"/>
              </a:solidFill>
              <a:latin typeface="Hiragino Kaku Gothic Pro W3" panose="020B0300000000000000" pitchFamily="34" charset="-128"/>
              <a:ea typeface="Hiragino Kaku Gothic Pro W3" panose="020B0300000000000000" pitchFamily="34" charset="-128"/>
            </a:endParaRPr>
          </a:p>
          <a:p>
            <a:pPr rtl="0"/>
            <a:r>
              <a:rPr lang="es" sz="1400" dirty="0">
                <a:solidFill>
                  <a:schemeClr val="tx1"/>
                </a:solidFill>
                <a:latin typeface="Helvetica" pitchFamily="2" charset="0"/>
                <a:ea typeface="HG丸ｺﾞｼｯｸM-PRO" pitchFamily="50" charset="-128"/>
                <a:cs typeface="Times New Roman" panose="02020603050405020304" pitchFamily="18" charset="0"/>
              </a:rPr>
              <a:t>○ Suprime la producción de glucosa del </a:t>
            </a:r>
            <a:r>
              <a:rPr lang="es" sz="1400" b="1" dirty="0">
                <a:solidFill>
                  <a:schemeClr val="tx1"/>
                </a:solidFill>
                <a:latin typeface="Helvetica" pitchFamily="2" charset="0"/>
                <a:ea typeface="HG丸ｺﾞｼｯｸM-PRO" pitchFamily="50" charset="-128"/>
                <a:cs typeface="Times New Roman" panose="02020603050405020304" pitchFamily="18" charset="0"/>
              </a:rPr>
              <a:t>hígado.</a:t>
            </a:r>
            <a:endParaRPr lang="en-US" altLang="ja-JP" sz="1400" dirty="0">
              <a:solidFill>
                <a:schemeClr val="tx1"/>
              </a:solidFill>
              <a:latin typeface="Helvetica" pitchFamily="2" charset="0"/>
              <a:ea typeface="HG丸ｺﾞｼｯｸM-PRO" pitchFamily="50"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cs typeface="Times New Roman" panose="02020603050405020304" pitchFamily="18" charset="0"/>
              </a:rPr>
              <a:t>También controla la absorción de glucosa y mejora la eficacia de la insulina en </a:t>
            </a:r>
            <a:r>
              <a:rPr lang="es" sz="1400" b="1" dirty="0">
                <a:solidFill>
                  <a:schemeClr val="tx1"/>
                </a:solidFill>
                <a:latin typeface="Helvetica" pitchFamily="2" charset="0"/>
                <a:ea typeface="HG丸ｺﾞｼｯｸM-PRO" pitchFamily="50" charset="-128"/>
                <a:cs typeface="Times New Roman" panose="02020603050405020304" pitchFamily="18" charset="0"/>
              </a:rPr>
              <a:t>los músculos </a:t>
            </a:r>
            <a:r>
              <a:rPr lang="es" sz="1400" dirty="0">
                <a:solidFill>
                  <a:schemeClr val="tx1"/>
                </a:solidFill>
                <a:latin typeface="Helvetica" pitchFamily="2" charset="0"/>
                <a:ea typeface="HG丸ｺﾞｼｯｸM-PRO" pitchFamily="50" charset="-128"/>
                <a:cs typeface="Times New Roman" panose="02020603050405020304" pitchFamily="18" charset="0"/>
              </a:rPr>
              <a:t>y otras partes del cuerpo.</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肝臓が糖を作るのを抑えます。</a:t>
            </a:r>
            <a:endParaRPr lang="en-US" altLang="ja-JP" sz="800" dirty="0">
              <a:solidFill>
                <a:schemeClr val="tx1"/>
              </a:solidFill>
              <a:latin typeface="Hiragino Kaku Gothic Pro W3" panose="020B0300000000000000" pitchFamily="34" charset="-128"/>
              <a:ea typeface="Hiragino Kaku Gothic Pro W3" panose="020B0300000000000000" pitchFamily="34" charset="-128"/>
            </a:endParaRP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また、糖の吸収を抑制したり、筋肉などでのインスリンの効きを良くする作用などがあります。</a:t>
            </a:r>
          </a:p>
          <a:p>
            <a:endParaRPr lang="en-US" altLang="ja-JP"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rPr>
              <a:t>●</a:t>
            </a:r>
            <a:r>
              <a:rPr lang="es" sz="1400" dirty="0">
                <a:solidFill>
                  <a:schemeClr val="tx1"/>
                </a:solidFill>
                <a:latin typeface="Helvetica" pitchFamily="2" charset="0"/>
                <a:ea typeface="HG丸ｺﾞｼｯｸM-PRO" pitchFamily="50" charset="-128"/>
                <a:cs typeface="Times New Roman" panose="02020603050405020304" pitchFamily="18" charset="0"/>
              </a:rPr>
              <a:t>Efectos secundarios probables: Diarrea, malestar general, etc. </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起こりやすい副作用：下痢、気持ち悪さなど</a:t>
            </a:r>
            <a:endParaRPr lang="es"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171450" indent="-171450" rtl="0">
              <a:buFont typeface="Arial" panose="020B0604020202020204" pitchFamily="34" charset="0"/>
              <a:buChar char="•"/>
            </a:pPr>
            <a:endParaRPr lang="ja-JP" altLang="ja-JP" sz="1400" dirty="0">
              <a:solidFill>
                <a:schemeClr val="tx1"/>
              </a:solidFill>
              <a:latin typeface="Helvetica" pitchFamily="2" charset="0"/>
              <a:cs typeface="Times New Roman" panose="02020603050405020304" pitchFamily="18" charset="0"/>
            </a:endParaRPr>
          </a:p>
        </p:txBody>
      </p:sp>
      <p:sp>
        <p:nvSpPr>
          <p:cNvPr id="50" name="フローチャート: 処理 49">
            <a:extLst>
              <a:ext uri="{FF2B5EF4-FFF2-40B4-BE49-F238E27FC236}">
                <a16:creationId xmlns:a16="http://schemas.microsoft.com/office/drawing/2014/main" id="{1CF2627B-D0B1-4241-A42A-0A67194D96C4}"/>
              </a:ext>
            </a:extLst>
          </p:cNvPr>
          <p:cNvSpPr/>
          <p:nvPr/>
        </p:nvSpPr>
        <p:spPr>
          <a:xfrm>
            <a:off x="4095858" y="3152800"/>
            <a:ext cx="2717517" cy="5671401"/>
          </a:xfrm>
          <a:prstGeom prst="flowChartProcess">
            <a:avLst/>
          </a:prstGeom>
          <a:solidFill>
            <a:schemeClr val="bg1"/>
          </a:solidFill>
          <a:ln>
            <a:solidFill>
              <a:srgbClr val="009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600" b="1" dirty="0">
                <a:solidFill>
                  <a:schemeClr val="tx1"/>
                </a:solidFill>
                <a:latin typeface="Helvetica" pitchFamily="2" charset="0"/>
                <a:ea typeface="HGMaruGothicMPRO" panose="020F0600000000000000" pitchFamily="34" charset="-128"/>
                <a:cs typeface="Times New Roman" panose="02020603050405020304" pitchFamily="18" charset="0"/>
                <a:sym typeface="Wingdings 2" panose="05020102010507070707" pitchFamily="18" charset="2"/>
              </a:rPr>
              <a:t>Familia del Glimin</a:t>
            </a:r>
          </a:p>
          <a:p>
            <a:pPr algn="ctr"/>
            <a:r>
              <a:rPr lang="es" altLang="ja-JP" sz="800" dirty="0">
                <a:solidFill>
                  <a:schemeClr val="tx1"/>
                </a:solidFill>
                <a:latin typeface="Hiragino Kaku Gothic Pro W3" panose="020B0300000000000000" pitchFamily="34" charset="-128"/>
                <a:ea typeface="Hiragino Kaku Gothic Pro W3" panose="020B0300000000000000" pitchFamily="34" charset="-128"/>
                <a:sym typeface="Wingdings 2" panose="05020102010507070707" pitchFamily="18" charset="2"/>
              </a:rPr>
              <a:t>グリミン系</a:t>
            </a:r>
          </a:p>
          <a:p>
            <a:pPr algn="ctr"/>
            <a:endParaRPr lang="en-US" altLang="ja-JP"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sym typeface="Wingdings 2" panose="05020102010507070707" pitchFamily="18" charset="2"/>
            </a:endParaRPr>
          </a:p>
          <a:p>
            <a:pPr rtl="0"/>
            <a:r>
              <a:rPr lang="es" sz="1400" dirty="0">
                <a:solidFill>
                  <a:schemeClr val="tx1"/>
                </a:solidFill>
                <a:latin typeface="Helvetica" pitchFamily="2" charset="0"/>
                <a:ea typeface="HGMaruGothicMPRO" panose="020F0600000000000000" pitchFamily="34" charset="-128"/>
                <a:cs typeface="Times New Roman" panose="02020603050405020304" pitchFamily="18" charset="0"/>
              </a:rPr>
              <a:t>○ El </a:t>
            </a:r>
            <a:r>
              <a:rPr lang="es" sz="1400" b="1" dirty="0">
                <a:solidFill>
                  <a:schemeClr val="tx1"/>
                </a:solidFill>
                <a:latin typeface="Helvetica" pitchFamily="2" charset="0"/>
                <a:ea typeface="HGMaruGothicMPRO" panose="020F0600000000000000" pitchFamily="34" charset="-128"/>
                <a:cs typeface="Times New Roman" panose="02020603050405020304" pitchFamily="18" charset="0"/>
              </a:rPr>
              <a:t>páncreas</a:t>
            </a:r>
            <a:r>
              <a:rPr lang="es" sz="1400" dirty="0">
                <a:solidFill>
                  <a:schemeClr val="tx1"/>
                </a:solidFill>
                <a:latin typeface="Helvetica" pitchFamily="2" charset="0"/>
                <a:ea typeface="HGMaruGothicMPRO" panose="020F0600000000000000" pitchFamily="34" charset="-128"/>
                <a:cs typeface="Times New Roman" panose="02020603050405020304" pitchFamily="18" charset="0"/>
              </a:rPr>
              <a:t> produce insulina cuando los niveles de glucosa en sangre son altos, lo que reduce los niveles de glucosa en sangre (y también protege las células beta del páncreas). También hace que la insulina sea más eficaz al suprimir la producción de glucosa en el </a:t>
            </a:r>
            <a:r>
              <a:rPr lang="es" sz="1400" b="1" dirty="0">
                <a:solidFill>
                  <a:schemeClr val="tx1"/>
                </a:solidFill>
                <a:latin typeface="Helvetica" pitchFamily="2" charset="0"/>
                <a:ea typeface="HGMaruGothicMPRO" panose="020F0600000000000000" pitchFamily="34" charset="-128"/>
                <a:cs typeface="Times New Roman" panose="02020603050405020304" pitchFamily="18" charset="0"/>
              </a:rPr>
              <a:t>hígado</a:t>
            </a:r>
            <a:r>
              <a:rPr lang="es" sz="1400" dirty="0">
                <a:solidFill>
                  <a:schemeClr val="tx1"/>
                </a:solidFill>
                <a:latin typeface="Helvetica" pitchFamily="2" charset="0"/>
                <a:ea typeface="HGMaruGothicMPRO" panose="020F0600000000000000" pitchFamily="34" charset="-128"/>
                <a:cs typeface="Times New Roman" panose="02020603050405020304" pitchFamily="18" charset="0"/>
              </a:rPr>
              <a:t> y aumentar la captación de glucosa en </a:t>
            </a:r>
            <a:r>
              <a:rPr lang="es" sz="1400" b="1" dirty="0">
                <a:solidFill>
                  <a:schemeClr val="tx1"/>
                </a:solidFill>
                <a:latin typeface="Helvetica" pitchFamily="2" charset="0"/>
                <a:ea typeface="HGMaruGothicMPRO" panose="020F0600000000000000" pitchFamily="34" charset="-128"/>
                <a:cs typeface="Times New Roman" panose="02020603050405020304" pitchFamily="18" charset="0"/>
              </a:rPr>
              <a:t>los músculos</a:t>
            </a:r>
            <a:r>
              <a:rPr lang="es" sz="1400" dirty="0">
                <a:solidFill>
                  <a:schemeClr val="tx1"/>
                </a:solidFill>
                <a:latin typeface="Helvetica" pitchFamily="2" charset="0"/>
                <a:ea typeface="HGMaruGothicMPRO" panose="020F0600000000000000" pitchFamily="34" charset="-128"/>
                <a:cs typeface="Times New Roman" panose="02020603050405020304" pitchFamily="18" charset="0"/>
              </a:rPr>
              <a:t>.</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血糖値が高い時に膵臓からインスリンを出し、血糖値を下げます（膵臓のβ細胞を守る作用もあります）。 また肝臓で糖が作られるのを抑えたり、筋肉での糖の取り込みを増やすなどで、インスリンの効き目をよくします。</a:t>
            </a:r>
          </a:p>
          <a:p>
            <a:endParaRPr lang="en-US" altLang="ja-JP"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rPr>
              <a:t>●</a:t>
            </a:r>
            <a:r>
              <a:rPr lang="es" sz="1400" dirty="0">
                <a:solidFill>
                  <a:schemeClr val="tx1"/>
                </a:solidFill>
                <a:latin typeface="Helvetica" pitchFamily="2" charset="0"/>
                <a:ea typeface="HG丸ｺﾞｼｯｸM-PRO" pitchFamily="50" charset="-128"/>
                <a:cs typeface="Times New Roman" panose="02020603050405020304" pitchFamily="18" charset="0"/>
              </a:rPr>
              <a:t>Efectos secundarios probables: Malestar general, diarrea, estreñimiento, </a:t>
            </a:r>
            <a:r>
              <a:rPr lang="es" sz="1400" dirty="0">
                <a:solidFill>
                  <a:schemeClr val="tx1"/>
                </a:solidFill>
                <a:latin typeface="Helvetica" pitchFamily="2" charset="0"/>
                <a:ea typeface="HGMaruGothicMPRO" panose="020F0600000000000000" pitchFamily="34" charset="-128"/>
                <a:cs typeface="Times New Roman" panose="02020603050405020304" pitchFamily="18" charset="0"/>
              </a:rPr>
              <a:t>hipoglucemia (especialmente cuando se utiliza en simultáneo con medicamentos SU o insulina), etc.</a:t>
            </a:r>
            <a:r>
              <a:rPr lang="es" sz="1400" dirty="0">
                <a:solidFill>
                  <a:schemeClr val="tx1"/>
                </a:solidFill>
                <a:latin typeface="Helvetica" pitchFamily="2" charset="0"/>
                <a:ea typeface="HG丸ｺﾞｼｯｸM-PRO" pitchFamily="50" charset="-128"/>
                <a:cs typeface="Times New Roman" panose="02020603050405020304" pitchFamily="18" charset="0"/>
              </a:rPr>
              <a:t> </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起こりやすい副作用：気持ち悪さ、下痢、便秘低血糖(特にSU薬やインスリンと同時に使う時) など</a:t>
            </a:r>
            <a:endParaRPr lang="en-US" altLang="ja-JP" sz="800" dirty="0">
              <a:solidFill>
                <a:schemeClr val="tx1"/>
              </a:solidFill>
              <a:latin typeface="Hiragino Kaku Gothic Pro W3" panose="020B0300000000000000" pitchFamily="34" charset="-128"/>
              <a:ea typeface="Hiragino Kaku Gothic Pro W3" panose="020B0300000000000000" pitchFamily="34" charset="-128"/>
            </a:endParaRPr>
          </a:p>
        </p:txBody>
      </p:sp>
    </p:spTree>
    <p:extLst>
      <p:ext uri="{BB962C8B-B14F-4D97-AF65-F5344CB8AC3E}">
        <p14:creationId xmlns:p14="http://schemas.microsoft.com/office/powerpoint/2010/main" val="3896749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026" y="2768248"/>
            <a:ext cx="2691172" cy="4471880"/>
          </a:xfrm>
          <a:prstGeom prst="rect">
            <a:avLst/>
          </a:prstGeom>
          <a:ln>
            <a:noFill/>
          </a:ln>
        </p:spPr>
      </p:pic>
      <p:sp>
        <p:nvSpPr>
          <p:cNvPr id="32" name="正方形/長方形 31"/>
          <p:cNvSpPr/>
          <p:nvPr/>
        </p:nvSpPr>
        <p:spPr>
          <a:xfrm>
            <a:off x="2668214" y="4278617"/>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00" dirty="0">
              <a:solidFill>
                <a:schemeClr val="tx1"/>
              </a:solidFill>
              <a:latin typeface="Gulim" panose="020B0600000101010101" pitchFamily="34" charset="-127"/>
              <a:ea typeface="Gulim" panose="020B0600000101010101" pitchFamily="34" charset="-127"/>
            </a:endParaRPr>
          </a:p>
        </p:txBody>
      </p:sp>
      <p:sp>
        <p:nvSpPr>
          <p:cNvPr id="33" name="正方形/長方形 32"/>
          <p:cNvSpPr/>
          <p:nvPr/>
        </p:nvSpPr>
        <p:spPr>
          <a:xfrm>
            <a:off x="3107529" y="4591593"/>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45" name="正方形/長方形 44"/>
          <p:cNvSpPr/>
          <p:nvPr/>
        </p:nvSpPr>
        <p:spPr>
          <a:xfrm>
            <a:off x="3214688" y="5663163"/>
            <a:ext cx="910835"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47" name="正方形/長方形 46"/>
          <p:cNvSpPr/>
          <p:nvPr/>
        </p:nvSpPr>
        <p:spPr>
          <a:xfrm rot="2983020">
            <a:off x="3876097" y="4155708"/>
            <a:ext cx="589364" cy="32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139" name="正方形/長方形 138"/>
          <p:cNvSpPr/>
          <p:nvPr/>
        </p:nvSpPr>
        <p:spPr>
          <a:xfrm>
            <a:off x="3696893" y="5073799"/>
            <a:ext cx="214314" cy="482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dirty="0">
              <a:solidFill>
                <a:schemeClr val="tx1"/>
              </a:solidFill>
              <a:latin typeface="Gulim" panose="020B0600000101010101" pitchFamily="34" charset="-127"/>
              <a:ea typeface="Gulim" panose="020B0600000101010101" pitchFamily="34" charset="-127"/>
            </a:endParaRPr>
          </a:p>
        </p:txBody>
      </p:sp>
      <p:sp>
        <p:nvSpPr>
          <p:cNvPr id="48" name="テキスト ボックス 47">
            <a:extLst>
              <a:ext uri="{FF2B5EF4-FFF2-40B4-BE49-F238E27FC236}">
                <a16:creationId xmlns:a16="http://schemas.microsoft.com/office/drawing/2014/main" id="{8E365097-2F77-4146-A21B-7EA6950CCDA7}"/>
              </a:ext>
            </a:extLst>
          </p:cNvPr>
          <p:cNvSpPr txBox="1"/>
          <p:nvPr/>
        </p:nvSpPr>
        <p:spPr>
          <a:xfrm>
            <a:off x="44624" y="704528"/>
            <a:ext cx="6635575" cy="1415772"/>
          </a:xfrm>
          <a:prstGeom prst="rect">
            <a:avLst/>
          </a:prstGeom>
          <a:noFill/>
        </p:spPr>
        <p:txBody>
          <a:bodyPr wrap="square" rtlCol="0">
            <a:spAutoFit/>
          </a:bodyPr>
          <a:lstStyle/>
          <a:p>
            <a:pPr rtl="0"/>
            <a:r>
              <a:rPr lang="es" b="1" dirty="0">
                <a:latin typeface="Helvetica" pitchFamily="2" charset="0"/>
                <a:ea typeface="HGMaruGothicMPRO" panose="020F0600000000000000" pitchFamily="34" charset="-128"/>
                <a:cs typeface="Times New Roman" panose="02020603050405020304" pitchFamily="18" charset="0"/>
              </a:rPr>
              <a:t>(3) Medicamentos que controlan la absorción o promueven </a:t>
            </a:r>
            <a:br>
              <a:rPr lang="es" b="1" dirty="0">
                <a:latin typeface="Helvetica" pitchFamily="2" charset="0"/>
                <a:ea typeface="HGMaruGothicMPRO" panose="020F0600000000000000" pitchFamily="34" charset="-128"/>
                <a:cs typeface="Times New Roman" panose="02020603050405020304" pitchFamily="18" charset="0"/>
              </a:rPr>
            </a:br>
            <a:r>
              <a:rPr lang="ja-JP" altLang="en-US" b="1">
                <a:latin typeface="Helvetica" pitchFamily="2" charset="0"/>
                <a:ea typeface="HGMaruGothicMPRO" panose="020F0600000000000000" pitchFamily="34" charset="-128"/>
                <a:cs typeface="Times New Roman" panose="02020603050405020304" pitchFamily="18" charset="0"/>
              </a:rPr>
              <a:t>　</a:t>
            </a:r>
            <a:r>
              <a:rPr lang="en-US" altLang="ja-JP" b="1" dirty="0">
                <a:latin typeface="Helvetica" pitchFamily="2" charset="0"/>
                <a:ea typeface="HGMaruGothicMPRO" panose="020F0600000000000000" pitchFamily="34" charset="-128"/>
                <a:cs typeface="Times New Roman" panose="02020603050405020304" pitchFamily="18" charset="0"/>
              </a:rPr>
              <a:t>  </a:t>
            </a:r>
            <a:r>
              <a:rPr lang="es" b="1" dirty="0">
                <a:latin typeface="Helvetica" pitchFamily="2" charset="0"/>
                <a:ea typeface="HGMaruGothicMPRO" panose="020F0600000000000000" pitchFamily="34" charset="-128"/>
                <a:cs typeface="Times New Roman" panose="02020603050405020304" pitchFamily="18" charset="0"/>
              </a:rPr>
              <a:t>la excreción de glucosa</a:t>
            </a:r>
          </a:p>
          <a:p>
            <a:r>
              <a:rPr lang="ja-JP" altLang="en-US" sz="1000">
                <a:latin typeface="Hiragino Kaku Gothic Pro W3" panose="020B0300000000000000" pitchFamily="34" charset="-128"/>
                <a:ea typeface="Hiragino Kaku Gothic Pro W3" panose="020B0300000000000000" pitchFamily="34" charset="-128"/>
              </a:rPr>
              <a:t>　　　　　</a:t>
            </a:r>
            <a:r>
              <a:rPr lang="es" altLang="ja-JP" sz="1000" dirty="0">
                <a:latin typeface="Hiragino Kaku Gothic Pro W3" panose="020B0300000000000000" pitchFamily="34" charset="-128"/>
                <a:ea typeface="Hiragino Kaku Gothic Pro W3" panose="020B0300000000000000" pitchFamily="34" charset="-128"/>
              </a:rPr>
              <a:t>糖の吸収を抑制したり、排泄する薬</a:t>
            </a:r>
          </a:p>
          <a:p>
            <a:endParaRPr lang="en-US" altLang="ja-JP" sz="10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742950" lvl="1" indent="-285750">
              <a:buFont typeface="Wingdings" pitchFamily="2" charset="2"/>
              <a:buChar char="p"/>
            </a:pPr>
            <a:r>
              <a:rPr lang="es" sz="1500" dirty="0">
                <a:latin typeface="Helvetica" pitchFamily="2" charset="0"/>
                <a:ea typeface="HGMaruGothicMPRO" panose="020F0600000000000000" pitchFamily="34" charset="-128"/>
                <a:cs typeface="Times New Roman" panose="02020603050405020304" pitchFamily="18" charset="0"/>
              </a:rPr>
              <a:t>Inhibidor de SGLT2</a:t>
            </a:r>
            <a:r>
              <a:rPr lang="ja-JP" altLang="en-US" sz="1500">
                <a:latin typeface="Helvetica" pitchFamily="2" charset="0"/>
                <a:ea typeface="HGMaruGothicMPRO" panose="020F0600000000000000" pitchFamily="34" charset="-128"/>
                <a:cs typeface="Times New Roman" panose="02020603050405020304" pitchFamily="18" charset="0"/>
              </a:rPr>
              <a:t>　　</a:t>
            </a:r>
            <a:r>
              <a:rPr lang="es" altLang="ja-JP" sz="900" dirty="0">
                <a:latin typeface="Hiragino Kaku Gothic Pro W3" panose="020B0300000000000000" pitchFamily="34" charset="-128"/>
                <a:ea typeface="Hiragino Kaku Gothic Pro W3" panose="020B0300000000000000" pitchFamily="34" charset="-128"/>
              </a:rPr>
              <a:t>SGLT2阻害薬</a:t>
            </a:r>
            <a:endParaRPr lang="en-US" altLang="ja-JP" sz="9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742950" lvl="1" indent="-285750">
              <a:buFont typeface="Wingdings" pitchFamily="2" charset="2"/>
              <a:buChar char="p"/>
            </a:pPr>
            <a:r>
              <a:rPr lang="es" sz="1500" dirty="0">
                <a:latin typeface="Helvetica" pitchFamily="2" charset="0"/>
                <a:ea typeface="HGMaruGothicMPRO" panose="020F0600000000000000" pitchFamily="34" charset="-128"/>
                <a:cs typeface="Times New Roman" panose="02020603050405020304" pitchFamily="18" charset="0"/>
              </a:rPr>
              <a:t>inhibidor de la alfa-glucosidasa</a:t>
            </a:r>
            <a:r>
              <a:rPr lang="ja-JP" altLang="en-US" sz="1500">
                <a:latin typeface="Helvetica" pitchFamily="2" charset="0"/>
                <a:ea typeface="HGMaruGothicMPRO" panose="020F0600000000000000" pitchFamily="34" charset="-128"/>
                <a:cs typeface="Times New Roman" panose="02020603050405020304" pitchFamily="18" charset="0"/>
              </a:rPr>
              <a:t>　　</a:t>
            </a:r>
            <a:r>
              <a:rPr lang="es" altLang="ja-JP" sz="900" dirty="0">
                <a:latin typeface="Hiragino Kaku Gothic Pro W3" panose="020B0300000000000000" pitchFamily="34" charset="-128"/>
                <a:ea typeface="Hiragino Kaku Gothic Pro W3" panose="020B0300000000000000" pitchFamily="34" charset="-128"/>
              </a:rPr>
              <a:t>α-グルコシダーゼ阻害薬</a:t>
            </a:r>
            <a:endParaRPr lang="en-US" altLang="ja-JP" sz="900" dirty="0">
              <a:latin typeface="Hiragino Kaku Gothic Pro W3" panose="020B0300000000000000" pitchFamily="34" charset="-128"/>
              <a:ea typeface="Hiragino Kaku Gothic Pro W3" panose="020B0300000000000000" pitchFamily="34" charset="-128"/>
            </a:endParaRPr>
          </a:p>
        </p:txBody>
      </p:sp>
      <p:sp>
        <p:nvSpPr>
          <p:cNvPr id="58" name="フローチャート: 処理 57">
            <a:extLst>
              <a:ext uri="{FF2B5EF4-FFF2-40B4-BE49-F238E27FC236}">
                <a16:creationId xmlns:a16="http://schemas.microsoft.com/office/drawing/2014/main" id="{DB74D6AA-EB39-A84D-BEF4-581762052405}"/>
              </a:ext>
            </a:extLst>
          </p:cNvPr>
          <p:cNvSpPr/>
          <p:nvPr/>
        </p:nvSpPr>
        <p:spPr>
          <a:xfrm>
            <a:off x="4653136" y="6942164"/>
            <a:ext cx="2160240" cy="476170"/>
          </a:xfrm>
          <a:prstGeom prst="flowChartProcess">
            <a:avLst/>
          </a:prstGeom>
          <a:solidFill>
            <a:schemeClr val="bg1"/>
          </a:solidFill>
          <a:ln>
            <a:solidFill>
              <a:srgbClr val="FFFC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 altLang="ja-JP" sz="1200" b="1" dirty="0">
                <a:solidFill>
                  <a:schemeClr val="tx1"/>
                </a:solidFill>
                <a:latin typeface="Helvetica" pitchFamily="2" charset="0"/>
                <a:ea typeface="HG丸ｺﾞｼｯｸM-PRO" pitchFamily="50" charset="-128"/>
                <a:cs typeface="Times New Roman" panose="02020603050405020304" pitchFamily="18" charset="0"/>
              </a:rPr>
              <a:t>Nombre del medicamento:</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薬の名前</a:t>
            </a:r>
            <a:endParaRPr lang="ja-JP" altLang="ja-JP" sz="80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63" name="フローチャート: 処理 62">
            <a:extLst>
              <a:ext uri="{FF2B5EF4-FFF2-40B4-BE49-F238E27FC236}">
                <a16:creationId xmlns:a16="http://schemas.microsoft.com/office/drawing/2014/main" id="{23591E70-DA5B-8E42-BE0A-D2244D2029C4}"/>
              </a:ext>
            </a:extLst>
          </p:cNvPr>
          <p:cNvSpPr/>
          <p:nvPr/>
        </p:nvSpPr>
        <p:spPr>
          <a:xfrm>
            <a:off x="44624" y="8234758"/>
            <a:ext cx="2757839" cy="501578"/>
          </a:xfrm>
          <a:prstGeom prst="flowChartProcess">
            <a:avLst/>
          </a:prstGeom>
          <a:solidFill>
            <a:schemeClr val="bg1"/>
          </a:solidFill>
          <a:ln>
            <a:solidFill>
              <a:srgbClr val="008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 altLang="ja-JP" sz="1200" b="1" dirty="0">
                <a:solidFill>
                  <a:schemeClr val="tx1"/>
                </a:solidFill>
                <a:latin typeface="Helvetica" pitchFamily="2" charset="0"/>
                <a:ea typeface="HG丸ｺﾞｼｯｸM-PRO" pitchFamily="50" charset="-128"/>
                <a:cs typeface="Times New Roman" panose="02020603050405020304" pitchFamily="18" charset="0"/>
              </a:rPr>
              <a:t>Nombre del medicamento:</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薬の名前</a:t>
            </a:r>
            <a:endParaRPr lang="ja-JP"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37" name="テキスト ボックス 36">
            <a:extLst>
              <a:ext uri="{FF2B5EF4-FFF2-40B4-BE49-F238E27FC236}">
                <a16:creationId xmlns:a16="http://schemas.microsoft.com/office/drawing/2014/main" id="{119334B0-9D8C-2D42-A3B5-B10D4C101B92}"/>
              </a:ext>
            </a:extLst>
          </p:cNvPr>
          <p:cNvSpPr txBox="1"/>
          <p:nvPr/>
        </p:nvSpPr>
        <p:spPr>
          <a:xfrm>
            <a:off x="3727222" y="4808319"/>
            <a:ext cx="470520" cy="365091"/>
          </a:xfrm>
          <a:prstGeom prst="rect">
            <a:avLst/>
          </a:prstGeom>
          <a:solidFill>
            <a:schemeClr val="bg1">
              <a:alpha val="70000"/>
            </a:schemeClr>
          </a:solidFill>
          <a:ln>
            <a:solidFill>
              <a:schemeClr val="tx1">
                <a:lumMod val="50000"/>
                <a:lumOff val="50000"/>
              </a:schemeClr>
            </a:solidFill>
          </a:ln>
        </p:spPr>
        <p:txBody>
          <a:bodyPr wrap="square" lIns="36000" tIns="36000" rIns="36000" bIns="36000" rtlCol="0">
            <a:spAutoFit/>
          </a:bodyPr>
          <a:lstStyle/>
          <a:p>
            <a:pPr algn="ctr" rtl="0"/>
            <a:r>
              <a:rPr lang="es" sz="1100" b="1" dirty="0">
                <a:latin typeface="Helvetica" pitchFamily="2" charset="0"/>
                <a:cs typeface="Times New Roman" panose="02020603050405020304" pitchFamily="18" charset="0"/>
              </a:rPr>
              <a:t>Riñón</a:t>
            </a:r>
          </a:p>
          <a:p>
            <a:pPr algn="ctr"/>
            <a:r>
              <a:rPr lang="es" altLang="ja-JP" sz="800" dirty="0">
                <a:latin typeface="Hiragino Kaku Gothic Pro W3" panose="020B0300000000000000" pitchFamily="34" charset="-128"/>
                <a:ea typeface="Hiragino Kaku Gothic Pro W3" panose="020B0300000000000000" pitchFamily="34" charset="-128"/>
              </a:rPr>
              <a:t>腎臓</a:t>
            </a:r>
          </a:p>
        </p:txBody>
      </p:sp>
      <p:sp>
        <p:nvSpPr>
          <p:cNvPr id="38" name="テキスト ボックス 37">
            <a:extLst>
              <a:ext uri="{FF2B5EF4-FFF2-40B4-BE49-F238E27FC236}">
                <a16:creationId xmlns:a16="http://schemas.microsoft.com/office/drawing/2014/main" id="{29C0DC90-12CA-2649-86D4-62CD22F3BDA6}"/>
              </a:ext>
            </a:extLst>
          </p:cNvPr>
          <p:cNvSpPr txBox="1"/>
          <p:nvPr/>
        </p:nvSpPr>
        <p:spPr>
          <a:xfrm>
            <a:off x="2914806" y="4986697"/>
            <a:ext cx="761206" cy="534368"/>
          </a:xfrm>
          <a:prstGeom prst="rect">
            <a:avLst/>
          </a:prstGeom>
          <a:solidFill>
            <a:schemeClr val="bg1">
              <a:alpha val="70000"/>
            </a:schemeClr>
          </a:solidFill>
          <a:ln>
            <a:solidFill>
              <a:schemeClr val="tx1">
                <a:lumMod val="50000"/>
                <a:lumOff val="50000"/>
              </a:schemeClr>
            </a:solidFill>
          </a:ln>
        </p:spPr>
        <p:txBody>
          <a:bodyPr wrap="square" lIns="36000" tIns="36000" rIns="36000" bIns="36000" rtlCol="0">
            <a:spAutoFit/>
          </a:bodyPr>
          <a:lstStyle/>
          <a:p>
            <a:pPr algn="ctr" rtl="0"/>
            <a:r>
              <a:rPr lang="es" sz="1100" b="1" dirty="0">
                <a:latin typeface="Helvetica" pitchFamily="2" charset="0"/>
                <a:cs typeface="Times New Roman" panose="02020603050405020304" pitchFamily="18" charset="0"/>
              </a:rPr>
              <a:t>Intestino delgado</a:t>
            </a:r>
          </a:p>
          <a:p>
            <a:pPr algn="ctr"/>
            <a:r>
              <a:rPr lang="es" altLang="ja-JP" sz="800" dirty="0">
                <a:latin typeface="Hiragino Kaku Gothic Pro W3" panose="020B0300000000000000" pitchFamily="34" charset="-128"/>
                <a:ea typeface="Hiragino Kaku Gothic Pro W3" panose="020B0300000000000000" pitchFamily="34" charset="-128"/>
              </a:rPr>
              <a:t>小腸</a:t>
            </a:r>
            <a:endParaRPr lang="ja-JP" altLang="en-US" sz="800">
              <a:latin typeface="Hiragino Kaku Gothic Pro W3" panose="020B0300000000000000" pitchFamily="34" charset="-128"/>
              <a:ea typeface="Hiragino Kaku Gothic Pro W3" panose="020B0300000000000000" pitchFamily="34" charset="-128"/>
            </a:endParaRPr>
          </a:p>
        </p:txBody>
      </p:sp>
      <p:pic>
        <p:nvPicPr>
          <p:cNvPr id="4" name="図 3">
            <a:extLst>
              <a:ext uri="{FF2B5EF4-FFF2-40B4-BE49-F238E27FC236}">
                <a16:creationId xmlns:a16="http://schemas.microsoft.com/office/drawing/2014/main" id="{33834A87-5929-AD2D-93BC-3ED0F0AF97A7}"/>
              </a:ext>
            </a:extLst>
          </p:cNvPr>
          <p:cNvPicPr>
            <a:picLocks noChangeAspect="1"/>
          </p:cNvPicPr>
          <p:nvPr/>
        </p:nvPicPr>
        <p:blipFill>
          <a:blip r:embed="rId4"/>
          <a:stretch>
            <a:fillRect/>
          </a:stretch>
        </p:blipFill>
        <p:spPr>
          <a:xfrm>
            <a:off x="6435800" y="56456"/>
            <a:ext cx="377576" cy="540678"/>
          </a:xfrm>
          <a:prstGeom prst="rect">
            <a:avLst/>
          </a:prstGeom>
        </p:spPr>
      </p:pic>
      <p:sp>
        <p:nvSpPr>
          <p:cNvPr id="6" name="テキスト ボックス 5">
            <a:extLst>
              <a:ext uri="{FF2B5EF4-FFF2-40B4-BE49-F238E27FC236}">
                <a16:creationId xmlns:a16="http://schemas.microsoft.com/office/drawing/2014/main" id="{4EFA64BB-A478-52EB-716E-923EE5BA32F7}"/>
              </a:ext>
            </a:extLst>
          </p:cNvPr>
          <p:cNvSpPr txBox="1"/>
          <p:nvPr/>
        </p:nvSpPr>
        <p:spPr>
          <a:xfrm>
            <a:off x="4893805" y="56456"/>
            <a:ext cx="1487523" cy="384721"/>
          </a:xfrm>
          <a:prstGeom prst="rect">
            <a:avLst/>
          </a:prstGeom>
          <a:noFill/>
        </p:spPr>
        <p:txBody>
          <a:bodyPr wrap="none" rtlCol="0">
            <a:spAutoFit/>
          </a:bodyPr>
          <a:lstStyle/>
          <a:p>
            <a:pPr algn="r"/>
            <a:r>
              <a:rPr lang="es" altLang="ja-JP" sz="1200" dirty="0">
                <a:solidFill>
                  <a:schemeClr val="bg1">
                    <a:lumMod val="50000"/>
                  </a:schemeClr>
                </a:solidFill>
                <a:latin typeface="Helvetica" pitchFamily="2" charset="0"/>
                <a:cs typeface="Arial" panose="020B0604020202020204" pitchFamily="34" charset="0"/>
              </a:rPr>
              <a:t>Versión en español</a:t>
            </a: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スペイン語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sp>
        <p:nvSpPr>
          <p:cNvPr id="7" name="スライド番号プレースホルダー 1">
            <a:extLst>
              <a:ext uri="{FF2B5EF4-FFF2-40B4-BE49-F238E27FC236}">
                <a16:creationId xmlns:a16="http://schemas.microsoft.com/office/drawing/2014/main" id="{A0463BD5-3049-2AFF-EAE4-D620F799C9F3}"/>
              </a:ext>
            </a:extLst>
          </p:cNvPr>
          <p:cNvSpPr txBox="1">
            <a:spLocks/>
          </p:cNvSpPr>
          <p:nvPr/>
        </p:nvSpPr>
        <p:spPr>
          <a:xfrm>
            <a:off x="6341201" y="9680084"/>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4</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endPar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8" name="フッター プレースホルダー 4">
            <a:extLst>
              <a:ext uri="{FF2B5EF4-FFF2-40B4-BE49-F238E27FC236}">
                <a16:creationId xmlns:a16="http://schemas.microsoft.com/office/drawing/2014/main" id="{8DC73108-DE01-594B-9047-45F7307607F2}"/>
              </a:ext>
            </a:extLst>
          </p:cNvPr>
          <p:cNvSpPr txBox="1">
            <a:spLocks/>
          </p:cNvSpPr>
          <p:nvPr/>
        </p:nvSpPr>
        <p:spPr>
          <a:xfrm>
            <a:off x="1268760" y="9569200"/>
            <a:ext cx="4176465"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Helvetica" pitchFamily="2" charset="0"/>
                <a:ea typeface="Malgun Gothic" panose="020B0503020000020004" pitchFamily="34" charset="-127"/>
                <a:cs typeface="Times New Roman" panose="02020603050405020304" pitchFamily="18" charset="0"/>
              </a:rPr>
              <a:t>6 </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Medicamento</a:t>
            </a:r>
            <a:r>
              <a:rPr lang="en" altLang="ko" sz="1000" dirty="0">
                <a:latin typeface="Helvetica" pitchFamily="2" charset="0"/>
                <a:ea typeface="Malgun Gothic" panose="020B0503020000020004" pitchFamily="34" charset="-127"/>
              </a:rPr>
              <a:t> oral para la "diabetes mellitus"</a:t>
            </a:r>
            <a:r>
              <a:rPr lang="ko" altLang="en" sz="1000" dirty="0">
                <a:latin typeface="Helvetica" pitchFamily="2" charset="0"/>
                <a:ea typeface="Malgun Gothic" panose="020B0503020000020004" pitchFamily="34" charset="-127"/>
              </a:rPr>
              <a:t>　</a:t>
            </a:r>
            <a:endParaRPr lang="en-US" altLang="ko" sz="1000" dirty="0">
              <a:latin typeface="Helvetica" pitchFamily="2" charset="0"/>
              <a:ea typeface="Malgun Gothic" panose="020B0503020000020004" pitchFamily="34" charset="-127"/>
            </a:endParaRPr>
          </a:p>
          <a:p>
            <a:r>
              <a:rPr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「糖尿病」の飲み薬</a:t>
            </a:r>
            <a:endParaRPr lang="en-US" altLang="ja-JP" sz="7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9" name="テキスト ボックス 8">
            <a:extLst>
              <a:ext uri="{FF2B5EF4-FFF2-40B4-BE49-F238E27FC236}">
                <a16:creationId xmlns:a16="http://schemas.microsoft.com/office/drawing/2014/main" id="{D24DF365-8B09-6814-D8D6-AE3A39725ABF}"/>
              </a:ext>
            </a:extLst>
          </p:cNvPr>
          <p:cNvSpPr txBox="1"/>
          <p:nvPr/>
        </p:nvSpPr>
        <p:spPr>
          <a:xfrm>
            <a:off x="4483929" y="2504728"/>
            <a:ext cx="2252386" cy="584775"/>
          </a:xfrm>
          <a:prstGeom prst="rect">
            <a:avLst/>
          </a:prstGeom>
          <a:noFill/>
        </p:spPr>
        <p:txBody>
          <a:bodyPr wrap="square" rtlCol="0">
            <a:spAutoFit/>
          </a:bodyPr>
          <a:lstStyle/>
          <a:p>
            <a:pPr rtl="0"/>
            <a:r>
              <a:rPr lang="es" sz="1200" dirty="0">
                <a:solidFill>
                  <a:srgbClr val="0070C0"/>
                </a:solidFill>
                <a:latin typeface="Helvetica" pitchFamily="2" charset="0"/>
                <a:ea typeface="HGMaruGothicMPRO" panose="020F0600000000000000" pitchFamily="34" charset="-128"/>
                <a:cs typeface="Times New Roman" panose="02020603050405020304" pitchFamily="18" charset="0"/>
              </a:rPr>
              <a:t>* Se describen los principales efectos secundarios</a:t>
            </a:r>
          </a:p>
          <a:p>
            <a:r>
              <a:rPr lang="es" altLang="ja-JP" sz="800" dirty="0">
                <a:solidFill>
                  <a:srgbClr val="0070C0"/>
                </a:solidFill>
                <a:latin typeface="Hiragino Kaku Gothic Pro W3" panose="020B0300000000000000" pitchFamily="34" charset="-128"/>
                <a:ea typeface="Hiragino Kaku Gothic Pro W3" panose="020B0300000000000000" pitchFamily="34" charset="-128"/>
              </a:rPr>
              <a:t>副作用については主なものを載せています</a:t>
            </a:r>
            <a:endParaRPr lang="es" sz="800" dirty="0">
              <a:solidFill>
                <a:srgbClr val="0070C0"/>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53" name="上矢印 52">
            <a:extLst>
              <a:ext uri="{FF2B5EF4-FFF2-40B4-BE49-F238E27FC236}">
                <a16:creationId xmlns:a16="http://schemas.microsoft.com/office/drawing/2014/main" id="{F7961542-EEFA-854A-88A9-2726B8B7B0C2}"/>
              </a:ext>
            </a:extLst>
          </p:cNvPr>
          <p:cNvSpPr/>
          <p:nvPr/>
        </p:nvSpPr>
        <p:spPr>
          <a:xfrm rot="2580745">
            <a:off x="2317563" y="5158512"/>
            <a:ext cx="114788" cy="2184537"/>
          </a:xfrm>
          <a:prstGeom prst="upArrow">
            <a:avLst/>
          </a:prstGeom>
          <a:solidFill>
            <a:srgbClr val="008F00"/>
          </a:solidFill>
          <a:ln>
            <a:solidFill>
              <a:srgbClr val="008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55" name="左矢印 54">
            <a:extLst>
              <a:ext uri="{FF2B5EF4-FFF2-40B4-BE49-F238E27FC236}">
                <a16:creationId xmlns:a16="http://schemas.microsoft.com/office/drawing/2014/main" id="{AD9A09E4-8411-AF46-A781-586672533A3E}"/>
              </a:ext>
            </a:extLst>
          </p:cNvPr>
          <p:cNvSpPr/>
          <p:nvPr/>
        </p:nvSpPr>
        <p:spPr>
          <a:xfrm rot="18548482" flipV="1">
            <a:off x="3926909" y="4433460"/>
            <a:ext cx="898358" cy="113257"/>
          </a:xfrm>
          <a:prstGeom prst="leftArrow">
            <a:avLst>
              <a:gd name="adj1" fmla="val 43622"/>
              <a:gd name="adj2" fmla="val 50000"/>
            </a:avLst>
          </a:prstGeom>
          <a:solidFill>
            <a:srgbClr val="FFFC00"/>
          </a:solidFill>
          <a:ln>
            <a:solidFill>
              <a:srgbClr val="FFF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a:latin typeface="Gulim" panose="020B0600000101010101" pitchFamily="34" charset="-127"/>
              <a:ea typeface="Gulim" panose="020B0600000101010101" pitchFamily="34" charset="-127"/>
            </a:endParaRPr>
          </a:p>
        </p:txBody>
      </p:sp>
      <p:sp>
        <p:nvSpPr>
          <p:cNvPr id="57" name="フローチャート: 処理 56">
            <a:extLst>
              <a:ext uri="{FF2B5EF4-FFF2-40B4-BE49-F238E27FC236}">
                <a16:creationId xmlns:a16="http://schemas.microsoft.com/office/drawing/2014/main" id="{7FC04193-015A-D044-A306-3F02B9837F7E}"/>
              </a:ext>
            </a:extLst>
          </p:cNvPr>
          <p:cNvSpPr/>
          <p:nvPr/>
        </p:nvSpPr>
        <p:spPr>
          <a:xfrm>
            <a:off x="4330966" y="3757848"/>
            <a:ext cx="2482410" cy="3184315"/>
          </a:xfrm>
          <a:prstGeom prst="flowChartProcess">
            <a:avLst/>
          </a:prstGeom>
          <a:solidFill>
            <a:schemeClr val="bg1"/>
          </a:solidFill>
          <a:ln>
            <a:solidFill>
              <a:srgbClr val="FFF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600" b="1" dirty="0">
                <a:solidFill>
                  <a:schemeClr val="tx1"/>
                </a:solidFill>
                <a:latin typeface="Helvetica" pitchFamily="2" charset="0"/>
                <a:ea typeface="HG丸ｺﾞｼｯｸM-PRO" pitchFamily="50" charset="-128"/>
                <a:cs typeface="Times New Roman" panose="02020603050405020304" pitchFamily="18" charset="0"/>
              </a:rPr>
              <a:t>Inhibidor de SGLT2</a:t>
            </a:r>
          </a:p>
          <a:p>
            <a:pPr algn="ctr"/>
            <a:r>
              <a:rPr lang="es" altLang="ja-JP" sz="800" dirty="0">
                <a:solidFill>
                  <a:schemeClr val="tx1"/>
                </a:solidFill>
                <a:latin typeface="Hiragino Kaku Gothic Pro W3" panose="020B0300000000000000" pitchFamily="34" charset="-128"/>
                <a:ea typeface="Hiragino Kaku Gothic Pro W3" panose="020B0300000000000000" pitchFamily="34" charset="-128"/>
              </a:rPr>
              <a:t>SGLT2阻害薬</a:t>
            </a:r>
          </a:p>
          <a:p>
            <a:pPr algn="ctr"/>
            <a:endParaRPr lang="en-US" altLang="ja-JP" sz="300" b="1" dirty="0">
              <a:solidFill>
                <a:schemeClr val="tx1"/>
              </a:solidFill>
              <a:latin typeface="Helvetica" pitchFamily="2" charset="0"/>
              <a:ea typeface="HG丸ｺﾞｼｯｸM-PRO" pitchFamily="50"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cs typeface="Times New Roman" panose="02020603050405020304" pitchFamily="18" charset="0"/>
              </a:rPr>
              <a:t>○ Cuando los niveles de glucosa en sangre son elevados, los </a:t>
            </a:r>
            <a:r>
              <a:rPr lang="es" sz="1400" b="1" dirty="0">
                <a:solidFill>
                  <a:schemeClr val="tx1"/>
                </a:solidFill>
                <a:latin typeface="Helvetica" pitchFamily="2" charset="0"/>
                <a:ea typeface="HG丸ｺﾞｼｯｸM-PRO" pitchFamily="50" charset="-128"/>
                <a:cs typeface="Times New Roman" panose="02020603050405020304" pitchFamily="18" charset="0"/>
              </a:rPr>
              <a:t>riñones</a:t>
            </a:r>
            <a:r>
              <a:rPr lang="es" sz="1400" dirty="0">
                <a:solidFill>
                  <a:schemeClr val="tx1"/>
                </a:solidFill>
                <a:latin typeface="Helvetica" pitchFamily="2" charset="0"/>
                <a:ea typeface="HG丸ｺﾞｼｯｸM-PRO" pitchFamily="50" charset="-128"/>
                <a:cs typeface="Times New Roman" panose="02020603050405020304" pitchFamily="18" charset="0"/>
              </a:rPr>
              <a:t> liberan glucosa en la orina para reducir el nivel de glucosa en sangre.</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血糖値が高い時に、腎臓から糖を尿中に出し、血糖値を下げます。</a:t>
            </a:r>
          </a:p>
          <a:p>
            <a:endParaRPr lang="en-US" altLang="ja-JP" sz="300" dirty="0">
              <a:solidFill>
                <a:schemeClr val="tx1"/>
              </a:solidFill>
              <a:latin typeface="Helvetica" pitchFamily="2" charset="0"/>
              <a:ea typeface="HG丸ｺﾞｼｯｸM-PRO" pitchFamily="50"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rPr>
              <a:t>●</a:t>
            </a:r>
            <a:r>
              <a:rPr lang="es" sz="1400" dirty="0">
                <a:solidFill>
                  <a:schemeClr val="tx1"/>
                </a:solidFill>
                <a:latin typeface="Helvetica" pitchFamily="2" charset="0"/>
                <a:ea typeface="HG丸ｺﾞｼｯｸM-PRO" pitchFamily="50" charset="-128"/>
                <a:cs typeface="Times New Roman" panose="02020603050405020304" pitchFamily="18" charset="0"/>
              </a:rPr>
              <a:t>Efectos secundarios probables: Deshidratación, infecciones del tracto urinario y genital, etc. </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起こりやすい副作用：脱水、尿路･性器感染など</a:t>
            </a:r>
            <a:endParaRPr lang="en-US"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sp>
        <p:nvSpPr>
          <p:cNvPr id="54" name="フローチャート: 処理 53">
            <a:extLst>
              <a:ext uri="{FF2B5EF4-FFF2-40B4-BE49-F238E27FC236}">
                <a16:creationId xmlns:a16="http://schemas.microsoft.com/office/drawing/2014/main" id="{62462018-B59C-4C4E-9F53-754CE58E5BBE}"/>
              </a:ext>
            </a:extLst>
          </p:cNvPr>
          <p:cNvSpPr/>
          <p:nvPr/>
        </p:nvSpPr>
        <p:spPr>
          <a:xfrm>
            <a:off x="44624" y="4105965"/>
            <a:ext cx="2757839" cy="4129951"/>
          </a:xfrm>
          <a:prstGeom prst="flowChartProcess">
            <a:avLst/>
          </a:prstGeom>
          <a:solidFill>
            <a:schemeClr val="bg1"/>
          </a:solidFill>
          <a:ln>
            <a:solidFill>
              <a:srgbClr val="008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600" b="1" dirty="0">
                <a:solidFill>
                  <a:schemeClr val="tx1"/>
                </a:solidFill>
                <a:latin typeface="Helvetica" pitchFamily="2" charset="0"/>
                <a:ea typeface="HG丸ｺﾞｼｯｸM-PRO" pitchFamily="50" charset="-128"/>
                <a:cs typeface="Times New Roman" panose="02020603050405020304" pitchFamily="18" charset="0"/>
              </a:rPr>
              <a:t>Inhibidores de la alfa-glucosidasa (alfa-GI) </a:t>
            </a:r>
          </a:p>
          <a:p>
            <a:pPr algn="ctr"/>
            <a:r>
              <a:rPr lang="es" altLang="ja-JP" sz="800" dirty="0">
                <a:solidFill>
                  <a:schemeClr val="tx1"/>
                </a:solidFill>
                <a:latin typeface="Hiragino Kaku Gothic Pro W3" panose="020B0300000000000000" pitchFamily="34" charset="-128"/>
                <a:ea typeface="Hiragino Kaku Gothic Pro W3" panose="020B0300000000000000" pitchFamily="34" charset="-128"/>
              </a:rPr>
              <a:t>α-グルコシダーゼ阻害薬(α-GI)</a:t>
            </a:r>
          </a:p>
          <a:p>
            <a:pPr algn="ctr"/>
            <a:endParaRPr lang="es"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cs typeface="Times New Roman" panose="02020603050405020304" pitchFamily="18" charset="0"/>
              </a:rPr>
              <a:t>○ Retrasa la digestión y absorción de la glucosa en el</a:t>
            </a:r>
            <a:r>
              <a:rPr lang="es" sz="1400" b="1" dirty="0">
                <a:solidFill>
                  <a:schemeClr val="tx1"/>
                </a:solidFill>
                <a:latin typeface="Helvetica" pitchFamily="2" charset="0"/>
                <a:ea typeface="HG丸ｺﾞｼｯｸM-PRO" pitchFamily="50" charset="-128"/>
                <a:cs typeface="Times New Roman" panose="02020603050405020304" pitchFamily="18" charset="0"/>
              </a:rPr>
              <a:t> intestino delgado</a:t>
            </a:r>
            <a:r>
              <a:rPr lang="es" sz="1400" dirty="0">
                <a:solidFill>
                  <a:schemeClr val="tx1"/>
                </a:solidFill>
                <a:latin typeface="Helvetica" pitchFamily="2" charset="0"/>
                <a:ea typeface="HG丸ｺﾞｼｯｸM-PRO" pitchFamily="50" charset="-128"/>
                <a:cs typeface="Times New Roman" panose="02020603050405020304" pitchFamily="18" charset="0"/>
              </a:rPr>
              <a:t>. </a:t>
            </a:r>
            <a:r>
              <a:rPr lang="es" sz="1400" dirty="0">
                <a:solidFill>
                  <a:srgbClr val="FF0000"/>
                </a:solidFill>
                <a:latin typeface="Helvetica" pitchFamily="2" charset="0"/>
                <a:ea typeface="HG丸ｺﾞｼｯｸM-PRO" pitchFamily="50" charset="-128"/>
                <a:cs typeface="Times New Roman" panose="02020603050405020304" pitchFamily="18" charset="0"/>
              </a:rPr>
              <a:t>Tomar justo antes de las comidas</a:t>
            </a:r>
            <a:r>
              <a:rPr lang="es" sz="1400" dirty="0">
                <a:solidFill>
                  <a:schemeClr val="tx1"/>
                </a:solidFill>
                <a:latin typeface="Helvetica" pitchFamily="2" charset="0"/>
                <a:ea typeface="HG丸ｺﾞｼｯｸM-PRO" pitchFamily="50" charset="-128"/>
                <a:cs typeface="Times New Roman" panose="02020603050405020304" pitchFamily="18" charset="0"/>
              </a:rPr>
              <a:t> para reducir el aumento de la glucosa en sangre luego de la comida. </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小腸での糖の消化・吸収を遅らせます。 </a:t>
            </a:r>
            <a:r>
              <a:rPr lang="es" altLang="ja-JP" sz="800" dirty="0">
                <a:solidFill>
                  <a:srgbClr val="FF0000"/>
                </a:solidFill>
                <a:latin typeface="Hiragino Kaku Gothic Pro W3" panose="020B0300000000000000" pitchFamily="34" charset="-128"/>
                <a:ea typeface="Hiragino Kaku Gothic Pro W3" panose="020B0300000000000000" pitchFamily="34" charset="-128"/>
              </a:rPr>
              <a:t>食事の直前に飲み</a:t>
            </a:r>
            <a:r>
              <a:rPr lang="es" altLang="ja-JP" sz="800" dirty="0">
                <a:solidFill>
                  <a:schemeClr val="tx1"/>
                </a:solidFill>
                <a:latin typeface="Hiragino Kaku Gothic Pro W3" panose="020B0300000000000000" pitchFamily="34" charset="-128"/>
                <a:ea typeface="Hiragino Kaku Gothic Pro W3" panose="020B0300000000000000" pitchFamily="34" charset="-128"/>
              </a:rPr>
              <a:t>、食後の血糖の上がりを抑えます。</a:t>
            </a:r>
            <a:endParaRPr lang="en-US" altLang="ja-JP" sz="8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cs typeface="Times New Roman" panose="02020603050405020304" pitchFamily="18" charset="0"/>
              </a:rPr>
              <a:t>○ Ingerir dextrosa si está con hipoglucemia.</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低血糖時はブドウ糖を摂取する。</a:t>
            </a:r>
          </a:p>
          <a:p>
            <a:endParaRPr lang="en-US" altLang="ja-JP" sz="3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400" dirty="0">
                <a:solidFill>
                  <a:schemeClr val="tx1"/>
                </a:solidFill>
                <a:latin typeface="Helvetica" pitchFamily="2" charset="0"/>
                <a:ea typeface="HG丸ｺﾞｼｯｸM-PRO" pitchFamily="50" charset="-128"/>
              </a:rPr>
              <a:t>●</a:t>
            </a:r>
            <a:r>
              <a:rPr lang="es" sz="1400" dirty="0">
                <a:solidFill>
                  <a:schemeClr val="tx1"/>
                </a:solidFill>
                <a:latin typeface="Helvetica" pitchFamily="2" charset="0"/>
                <a:ea typeface="HG丸ｺﾞｼｯｸM-PRO" pitchFamily="50" charset="-128"/>
                <a:cs typeface="Times New Roman" panose="02020603050405020304" pitchFamily="18" charset="0"/>
              </a:rPr>
              <a:t>Efectos secundarios probables: Sensación de hinchazón abdominal, diarrea, aumento de flatulencias, etc. </a:t>
            </a:r>
          </a:p>
          <a:p>
            <a:r>
              <a:rPr lang="es" altLang="ja-JP" sz="800" dirty="0">
                <a:solidFill>
                  <a:schemeClr val="tx1"/>
                </a:solidFill>
                <a:latin typeface="Hiragino Kaku Gothic Pro W3" panose="020B0300000000000000" pitchFamily="34" charset="-128"/>
                <a:ea typeface="Hiragino Kaku Gothic Pro W3" panose="020B0300000000000000" pitchFamily="34" charset="-128"/>
              </a:rPr>
              <a:t>起こりやすい副作用：腹部膨満感、下痢、おならの増加など</a:t>
            </a:r>
            <a:endParaRPr lang="en-US" altLang="ja-JP" sz="800" dirty="0">
              <a:solidFill>
                <a:schemeClr val="tx1"/>
              </a:solidFill>
              <a:latin typeface="Hiragino Kaku Gothic Pro W3" panose="020B0300000000000000" pitchFamily="34" charset="-128"/>
              <a:ea typeface="Hiragino Kaku Gothic Pro W3" panose="020B0300000000000000" pitchFamily="34" charset="-128"/>
            </a:endParaRPr>
          </a:p>
        </p:txBody>
      </p:sp>
    </p:spTree>
    <p:extLst>
      <p:ext uri="{BB962C8B-B14F-4D97-AF65-F5344CB8AC3E}">
        <p14:creationId xmlns:p14="http://schemas.microsoft.com/office/powerpoint/2010/main" val="261600218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6AD6CFD96EA1914D84868EB8714DE2E6" ma:contentTypeVersion="15" ma:contentTypeDescription="新しいドキュメントを作成します。" ma:contentTypeScope="" ma:versionID="efdeca9e58e7bb5e56ac1b3ddbbc0dc6">
  <xsd:schema xmlns:xsd="http://www.w3.org/2001/XMLSchema" xmlns:xs="http://www.w3.org/2001/XMLSchema" xmlns:p="http://schemas.microsoft.com/office/2006/metadata/properties" xmlns:ns2="2cbc4e30-bd4c-493e-9827-f761ae7f285c" xmlns:ns3="5c054a63-b167-4c04-b5d0-d411ebb564cb" targetNamespace="http://schemas.microsoft.com/office/2006/metadata/properties" ma:root="true" ma:fieldsID="3063dd4c4df0562a0f2cb4858dd62dc5" ns2:_="" ns3:_="">
    <xsd:import namespace="2cbc4e30-bd4c-493e-9827-f761ae7f285c"/>
    <xsd:import namespace="5c054a63-b167-4c04-b5d0-d411ebb564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c4e30-bd4c-493e-9827-f761ae7f2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054a63-b167-4c04-b5d0-d411ebb564c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7e3a22-9937-458f-8ce1-6e2157d28081}" ma:internalName="TaxCatchAll" ma:showField="CatchAllData" ma:web="5c054a63-b167-4c04-b5d0-d411ebb564c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c054a63-b167-4c04-b5d0-d411ebb564cb" xsi:nil="true"/>
    <lcf76f155ced4ddcb4097134ff3c332f xmlns="2cbc4e30-bd4c-493e-9827-f761ae7f285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CAE4754-4A6B-4FAC-8E88-23EE52EC950F}">
  <ds:schemaRefs>
    <ds:schemaRef ds:uri="http://schemas.microsoft.com/sharepoint/v3/contenttype/forms"/>
  </ds:schemaRefs>
</ds:datastoreItem>
</file>

<file path=customXml/itemProps2.xml><?xml version="1.0" encoding="utf-8"?>
<ds:datastoreItem xmlns:ds="http://schemas.openxmlformats.org/officeDocument/2006/customXml" ds:itemID="{07F1C84E-0C46-4697-9BCA-EFE51AB65758}"/>
</file>

<file path=customXml/itemProps3.xml><?xml version="1.0" encoding="utf-8"?>
<ds:datastoreItem xmlns:ds="http://schemas.openxmlformats.org/officeDocument/2006/customXml" ds:itemID="{00522D48-C558-434A-8881-A2E64827441B}">
  <ds:schemaRefs>
    <ds:schemaRef ds:uri="http://purl.org/dc/elements/1.1/"/>
    <ds:schemaRef ds:uri="http://www.w3.org/XML/1998/namespace"/>
    <ds:schemaRef ds:uri="http://schemas.microsoft.com/office/2006/metadata/properties"/>
    <ds:schemaRef ds:uri="http://schemas.openxmlformats.org/package/2006/metadata/core-properties"/>
    <ds:schemaRef ds:uri="5c054a63-b167-4c04-b5d0-d411ebb564cb"/>
    <ds:schemaRef ds:uri="http://schemas.microsoft.com/office/infopath/2007/PartnerControls"/>
    <ds:schemaRef ds:uri="http://schemas.microsoft.com/office/2006/documentManagement/types"/>
    <ds:schemaRef ds:uri="http://purl.org/dc/terms/"/>
    <ds:schemaRef ds:uri="2cbc4e30-bd4c-493e-9827-f761ae7f285c"/>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1106</Words>
  <Application>Microsoft Macintosh PowerPoint</Application>
  <PresentationFormat>A4 210 x 297 mm</PresentationFormat>
  <Paragraphs>169</Paragraphs>
  <Slides>4</Slides>
  <Notes>4</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Gulim</vt:lpstr>
      <vt:lpstr>Hiragino Kaku Gothic Pro W3</vt:lpstr>
      <vt:lpstr>Arial</vt:lpstr>
      <vt:lpstr>Calibri</vt:lpstr>
      <vt:lpstr>Helvetica</vt:lpstr>
      <vt:lpstr>Wingdings</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2023-02-13T07:00:58Z</dcterms:created>
  <dcterms:modified xsi:type="dcterms:W3CDTF">2025-10-20T02:45:23Z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0x0101006AD6CFD96EA1914D84868EB8714DE2E6</vt:lpwstr>
  </property>
  <property fmtid="{D5CDD505-2E9C-101B-9397-08002B2CF9AE}" pid="3" name="MediaServiceImageTags">
    <vt:lpwstr/>
  </property>
</Properties>
</file>