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33769-FAF6-344D-A0AA-771815E412D7}" v="24" dt="2025-09-17T06:23:26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4692"/>
  </p:normalViewPr>
  <p:slideViewPr>
    <p:cSldViewPr>
      <p:cViewPr>
        <p:scale>
          <a:sx n="113" d="100"/>
          <a:sy n="113" d="100"/>
        </p:scale>
        <p:origin x="2752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B0634D00-8CBF-3244-8EF3-490D8C448047}"/>
    <pc:docChg chg="modSld">
      <pc:chgData name="稲垣 典子" userId="75e47cb5-aee2-4599-8dc9-4d0088e0ed8e" providerId="ADAL" clId="{B0634D00-8CBF-3244-8EF3-490D8C448047}" dt="2024-09-02T01:42:27.030" v="0" actId="13926"/>
      <pc:docMkLst>
        <pc:docMk/>
      </pc:docMkLst>
      <pc:sldChg chg="modSp mod">
        <pc:chgData name="稲垣 典子" userId="75e47cb5-aee2-4599-8dc9-4d0088e0ed8e" providerId="ADAL" clId="{B0634D00-8CBF-3244-8EF3-490D8C448047}" dt="2024-09-02T01:42:27.030" v="0" actId="13926"/>
        <pc:sldMkLst>
          <pc:docMk/>
          <pc:sldMk cId="2644984879" sldId="256"/>
        </pc:sldMkLst>
      </pc:sldChg>
    </pc:docChg>
  </pc:docChgLst>
  <pc:docChgLst>
    <pc:chgData name="稲垣 典子" userId="75e47cb5-aee2-4599-8dc9-4d0088e0ed8e" providerId="ADAL" clId="{969CCDE7-07FA-544A-94BB-297DD54908B4}"/>
    <pc:docChg chg="undo custSel modSld modMainMaster modNotesMaster">
      <pc:chgData name="稲垣 典子" userId="75e47cb5-aee2-4599-8dc9-4d0088e0ed8e" providerId="ADAL" clId="{969CCDE7-07FA-544A-94BB-297DD54908B4}" dt="2025-09-17T06:23:45.011" v="278" actId="1038"/>
      <pc:docMkLst>
        <pc:docMk/>
      </pc:docMkLst>
      <pc:sldChg chg="addSp delSp modSp mod">
        <pc:chgData name="稲垣 典子" userId="75e47cb5-aee2-4599-8dc9-4d0088e0ed8e" providerId="ADAL" clId="{969CCDE7-07FA-544A-94BB-297DD54908B4}" dt="2025-09-17T06:23:45.011" v="278" actId="1038"/>
        <pc:sldMkLst>
          <pc:docMk/>
          <pc:sldMk cId="2644984879" sldId="256"/>
        </pc:sldMkLst>
        <pc:spChg chg="del mod">
          <ac:chgData name="稲垣 典子" userId="75e47cb5-aee2-4599-8dc9-4d0088e0ed8e" providerId="ADAL" clId="{969CCDE7-07FA-544A-94BB-297DD54908B4}" dt="2025-09-17T05:38:50.407" v="30" actId="478"/>
          <ac:spMkLst>
            <pc:docMk/>
            <pc:sldMk cId="2644984879" sldId="256"/>
            <ac:spMk id="2" creationId="{42619818-E879-8146-81D0-9B844D836A44}"/>
          </ac:spMkLst>
        </pc:spChg>
        <pc:spChg chg="del mod">
          <ac:chgData name="稲垣 典子" userId="75e47cb5-aee2-4599-8dc9-4d0088e0ed8e" providerId="ADAL" clId="{969CCDE7-07FA-544A-94BB-297DD54908B4}" dt="2025-09-17T05:37:23.291" v="3" actId="478"/>
          <ac:spMkLst>
            <pc:docMk/>
            <pc:sldMk cId="2644984879" sldId="256"/>
            <ac:spMk id="4" creationId="{4CDECA91-5024-DE4B-85BE-F020387A13B8}"/>
          </ac:spMkLst>
        </pc:spChg>
        <pc:spChg chg="mod">
          <ac:chgData name="稲垣 典子" userId="75e47cb5-aee2-4599-8dc9-4d0088e0ed8e" providerId="ADAL" clId="{969CCDE7-07FA-544A-94BB-297DD54908B4}" dt="2025-09-17T06:23:45.011" v="278" actId="1038"/>
          <ac:spMkLst>
            <pc:docMk/>
            <pc:sldMk cId="2644984879" sldId="256"/>
            <ac:spMk id="5" creationId="{BA44B849-BBE2-C6FC-173C-5357DFB5B842}"/>
          </ac:spMkLst>
        </pc:spChg>
        <pc:spChg chg="mod">
          <ac:chgData name="稲垣 典子" userId="75e47cb5-aee2-4599-8dc9-4d0088e0ed8e" providerId="ADAL" clId="{969CCDE7-07FA-544A-94BB-297DD54908B4}" dt="2025-09-17T06:22:52.271" v="266" actId="1035"/>
          <ac:spMkLst>
            <pc:docMk/>
            <pc:sldMk cId="2644984879" sldId="256"/>
            <ac:spMk id="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2:48.141" v="264" actId="1035"/>
          <ac:spMkLst>
            <pc:docMk/>
            <pc:sldMk cId="2644984879" sldId="256"/>
            <ac:spMk id="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3:38.522" v="276" actId="14100"/>
          <ac:spMkLst>
            <pc:docMk/>
            <pc:sldMk cId="2644984879" sldId="256"/>
            <ac:spMk id="9" creationId="{34C18F2F-7698-4641-A3C8-A794ED7BCAAA}"/>
          </ac:spMkLst>
        </pc:spChg>
        <pc:spChg chg="del mod">
          <ac:chgData name="稲垣 典子" userId="75e47cb5-aee2-4599-8dc9-4d0088e0ed8e" providerId="ADAL" clId="{969CCDE7-07FA-544A-94BB-297DD54908B4}" dt="2025-09-17T05:37:19.467" v="2" actId="478"/>
          <ac:spMkLst>
            <pc:docMk/>
            <pc:sldMk cId="2644984879" sldId="256"/>
            <ac:spMk id="13" creationId="{5B7D697E-8395-FEC5-EE52-E572F4502376}"/>
          </ac:spMkLst>
        </pc:spChg>
        <pc:spChg chg="add mod">
          <ac:chgData name="稲垣 典子" userId="75e47cb5-aee2-4599-8dc9-4d0088e0ed8e" providerId="ADAL" clId="{969CCDE7-07FA-544A-94BB-297DD54908B4}" dt="2025-09-17T05:37:37.633" v="4"/>
          <ac:spMkLst>
            <pc:docMk/>
            <pc:sldMk cId="2644984879" sldId="256"/>
            <ac:spMk id="14" creationId="{CE3727CE-6650-2AF4-66CF-337E61718D47}"/>
          </ac:spMkLst>
        </pc:spChg>
        <pc:spChg chg="add mod">
          <ac:chgData name="稲垣 典子" userId="75e47cb5-aee2-4599-8dc9-4d0088e0ed8e" providerId="ADAL" clId="{969CCDE7-07FA-544A-94BB-297DD54908B4}" dt="2025-09-17T05:37:58.464" v="8" actId="20577"/>
          <ac:spMkLst>
            <pc:docMk/>
            <pc:sldMk cId="2644984879" sldId="256"/>
            <ac:spMk id="15" creationId="{758D7E6C-9C05-A779-1580-EDD2E41AC625}"/>
          </ac:spMkLst>
        </pc:spChg>
        <pc:spChg chg="add mod">
          <ac:chgData name="稲垣 典子" userId="75e47cb5-aee2-4599-8dc9-4d0088e0ed8e" providerId="ADAL" clId="{969CCDE7-07FA-544A-94BB-297DD54908B4}" dt="2025-09-17T05:38:44.063" v="29" actId="20577"/>
          <ac:spMkLst>
            <pc:docMk/>
            <pc:sldMk cId="2644984879" sldId="256"/>
            <ac:spMk id="16" creationId="{1248883F-BFFA-BBA0-F122-826959F7FD90}"/>
          </ac:spMkLst>
        </pc:spChg>
        <pc:picChg chg="mod">
          <ac:chgData name="稲垣 典子" userId="75e47cb5-aee2-4599-8dc9-4d0088e0ed8e" providerId="ADAL" clId="{969CCDE7-07FA-544A-94BB-297DD54908B4}" dt="2025-09-17T06:23:17.071" v="273" actId="1076"/>
          <ac:picMkLst>
            <pc:docMk/>
            <pc:sldMk cId="2644984879" sldId="256"/>
            <ac:picMk id="3" creationId="{38097A28-CB5F-4D82-B866-1987BE345F4B}"/>
          </ac:picMkLst>
        </pc:picChg>
        <pc:picChg chg="mod">
          <ac:chgData name="稲垣 典子" userId="75e47cb5-aee2-4599-8dc9-4d0088e0ed8e" providerId="ADAL" clId="{969CCDE7-07FA-544A-94BB-297DD54908B4}" dt="2025-09-17T06:23:26.823" v="275" actId="1076"/>
          <ac:picMkLst>
            <pc:docMk/>
            <pc:sldMk cId="2644984879" sldId="256"/>
            <ac:picMk id="8" creationId="{00000000-0000-0000-0000-000000000000}"/>
          </ac:picMkLst>
        </pc:picChg>
        <pc:picChg chg="del mod">
          <ac:chgData name="稲垣 典子" userId="75e47cb5-aee2-4599-8dc9-4d0088e0ed8e" providerId="ADAL" clId="{969CCDE7-07FA-544A-94BB-297DD54908B4}" dt="2025-09-17T05:37:17.675" v="1" actId="478"/>
          <ac:picMkLst>
            <pc:docMk/>
            <pc:sldMk cId="2644984879" sldId="256"/>
            <ac:picMk id="10" creationId="{00000000-0000-0000-0000-000000000000}"/>
          </ac:picMkLst>
        </pc:picChg>
        <pc:picChg chg="add mod">
          <ac:chgData name="稲垣 典子" userId="75e47cb5-aee2-4599-8dc9-4d0088e0ed8e" providerId="ADAL" clId="{969CCDE7-07FA-544A-94BB-297DD54908B4}" dt="2025-09-17T05:37:37.633" v="4"/>
          <ac:picMkLst>
            <pc:docMk/>
            <pc:sldMk cId="2644984879" sldId="256"/>
            <ac:picMk id="11" creationId="{C07F87A1-6CCF-B5A8-1F2A-3678E8730716}"/>
          </ac:picMkLst>
        </pc:picChg>
        <pc:picChg chg="mod">
          <ac:chgData name="稲垣 典子" userId="75e47cb5-aee2-4599-8dc9-4d0088e0ed8e" providerId="ADAL" clId="{969CCDE7-07FA-544A-94BB-297DD54908B4}" dt="2025-09-17T06:23:08.200" v="272" actId="1035"/>
          <ac:picMkLst>
            <pc:docMk/>
            <pc:sldMk cId="2644984879" sldId="256"/>
            <ac:picMk id="12" creationId="{D4BECDDE-DBB2-4296-BAB0-3C6B10FFAD12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7T05:37:15.422" v="0"/>
        <pc:sldMasterMkLst>
          <pc:docMk/>
          <pc:sldMasterMk cId="2945961269" sldId="2147483648"/>
        </pc:sldMasterMkLst>
        <pc:spChg chg="mod">
          <ac:chgData name="稲垣 典子" userId="75e47cb5-aee2-4599-8dc9-4d0088e0ed8e" providerId="ADAL" clId="{969CCDE7-07FA-544A-94BB-297DD54908B4}" dt="2025-09-17T05:37:15.422" v="0"/>
          <ac:spMkLst>
            <pc:docMk/>
            <pc:sldMasterMk cId="2945961269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37:15.422" v="0"/>
          <ac:spMkLst>
            <pc:docMk/>
            <pc:sldMasterMk cId="2945961269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37:15.422" v="0"/>
          <ac:spMkLst>
            <pc:docMk/>
            <pc:sldMasterMk cId="2945961269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37:15.422" v="0"/>
          <ac:spMkLst>
            <pc:docMk/>
            <pc:sldMasterMk cId="2945961269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37:15.422" v="0"/>
          <ac:spMkLst>
            <pc:docMk/>
            <pc:sldMasterMk cId="2945961269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891478232" sldId="2147483649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891478232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891478232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148658033" sldId="2147483651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14865803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14865803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708962940" sldId="2147483652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70896294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70896294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304465019" sldId="2147483653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30446501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30446501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30446501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30446501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30446501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4206589017" sldId="2147483656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420658901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420658901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420658901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1735284707" sldId="2147483657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173528470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173528470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173528470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5:37:15.422" v="0"/>
          <pc:sldLayoutMkLst>
            <pc:docMk/>
            <pc:sldMasterMk cId="2945961269" sldId="2147483648"/>
            <pc:sldLayoutMk cId="2561780106" sldId="2147483659"/>
          </pc:sldLayoutMkLst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2561780106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5:37:15.422" v="0"/>
            <ac:spMkLst>
              <pc:docMk/>
              <pc:sldMasterMk cId="2945961269" sldId="2147483648"/>
              <pc:sldLayoutMk cId="2561780106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9A43A8-2C21-7148-9E32-5268E8F5A884}" type="datetimeFigureOut">
              <a:rPr kumimoji="1" lang="ja-JP" altLang="en-US" smtClean="0"/>
              <a:t>2025/9/17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70B9833-C165-D84A-BE4D-4049038D34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67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4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25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9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8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58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28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78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7. インスリン・ＧＬＰ−１注射をする人へ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97E77D5-24B1-497C-87F4-99E94AD27089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6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84040" y="1784648"/>
            <a:ext cx="6470517" cy="7494359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Las inyecciones se administran a la hora indicada por el médico del hospital.</a:t>
            </a:r>
          </a:p>
          <a:p>
            <a:pPr rtl="0" fontAlgn="base"/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  (No debe modificar la dosis a su antojo)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病院の先生に言われた時間に注射します（自分で量を変えないでください）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en-US" altLang="ja-JP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Observe el nombre de la inyección.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注射の名前を見ましょう。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en-US" altLang="ko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Las insulinas turbias deben agitarse antes, cada vez que se utiliza.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白く濁っているインスリンは、毎回混ぜてから使いましょう。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ko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Debe inyectarse siempre con una aguja nueva.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いつも新しい針で注射しましょう。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ko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Luego de colocar la aguja, siempre debe verificar que </a:t>
            </a:r>
            <a:r>
              <a:rPr lang="es-BO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el fármaco salga</a:t>
            </a: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antes de aplicar la inyección.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毎回針をつけた後、薬液が出るか確認した後に注射をしましょう。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ko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Las agujas usadas deben ser desechadas en el lugar establecido. Si se llena el contenedor, debe ser llevado al hospital u otros sitios adecuados.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使った針は決まった場所に捨てます。 容器がいっぱいになったら病院などに持っていきます。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ja-JP" altLang="en-US" sz="500" dirty="0">
              <a:latin typeface="Helvetica" pitchFamily="2" charset="0"/>
              <a:ea typeface="HG丸ｺﾞｼｯｸM-PRO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No se inyecte en el mismo lugar; aplique en diferentes lugares cada vez.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同じ場所に注射しないで、毎回違う場所に打ちましょう。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en-US" altLang="ko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Acuda al médico lo antes posible si tiene varios episodios de hipoglucemia o si no puede comer debido a un resfriado u otras causas.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低血糖を何回もおこしたり、風邪などで食事が摂れないときは、早めに受診しましょう。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ja-JP" altLang="en-US" sz="500" dirty="0">
              <a:latin typeface="Helvetica" pitchFamily="2" charset="0"/>
              <a:ea typeface="HG丸ｺﾞｼｯｸM-PRO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Cuando salga afuera, lleve dextrosa o caramelos para estar preparado en caso</a:t>
            </a:r>
            <a:r>
              <a:rPr lang="es-BO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</a:t>
            </a: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de hipoglucemia.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外出のときは低血糖に備え、ブドウ糖や飴を持ちましょう。</a:t>
            </a:r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fontAlgn="base"/>
            <a:endParaRPr lang="ko" altLang="en-US" sz="500" dirty="0">
              <a:latin typeface="Helvetica" pitchFamily="2" charset="0"/>
              <a:ea typeface="Gulim" panose="020B0600000101010101" pitchFamily="34" charset="-127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Las personas que se miden la glucosa en sangre deben mostrar el registro al médico del hospital.</a:t>
            </a:r>
          </a:p>
          <a:p>
            <a:pPr fontAlgn="base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血糖を測っている人は、病院の先生に記録を見せましょう。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4040" y="1208584"/>
            <a:ext cx="3408305" cy="53860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rtl="0"/>
            <a:r>
              <a:rPr lang="es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 </a:t>
            </a:r>
            <a:r>
              <a:rPr lang="es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Para una inyección segura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安全に注射をするために</a:t>
            </a:r>
            <a:endParaRPr lang="ja-JP" altLang="en-US" sz="11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8" name="Picture 2" descr="http://www.tsubasa-ph.co.jp/ima/dayori1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368" y="2442385"/>
            <a:ext cx="735077" cy="74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34C18F2F-7698-4641-A3C8-A794ED7BCAAA}"/>
              </a:ext>
            </a:extLst>
          </p:cNvPr>
          <p:cNvSpPr/>
          <p:nvPr/>
        </p:nvSpPr>
        <p:spPr>
          <a:xfrm>
            <a:off x="260648" y="272480"/>
            <a:ext cx="6356008" cy="864094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b="1" dirty="0">
              <a:solidFill>
                <a:schemeClr val="tx1"/>
              </a:solidFill>
              <a:latin typeface="Helvetica" pitchFamily="2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38097A28-CB5F-4D82-B866-1987BE345F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63" r="875" b="4762"/>
          <a:stretch/>
        </p:blipFill>
        <p:spPr>
          <a:xfrm>
            <a:off x="6157306" y="5961112"/>
            <a:ext cx="556988" cy="882053"/>
          </a:xfrm>
          <a:prstGeom prst="rect">
            <a:avLst/>
          </a:prstGeom>
        </p:spPr>
      </p:pic>
      <p:pic>
        <p:nvPicPr>
          <p:cNvPr id="12" name="図 4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D4BECDDE-DBB2-4296-BAB0-3C6B10FFA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09" t="47032" r="20730" b="2740"/>
          <a:stretch/>
        </p:blipFill>
        <p:spPr>
          <a:xfrm rot="931745">
            <a:off x="5775627" y="8830318"/>
            <a:ext cx="535925" cy="59431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44B849-BBE2-C6FC-173C-5357DFB5B842}"/>
              </a:ext>
            </a:extLst>
          </p:cNvPr>
          <p:cNvSpPr txBox="1"/>
          <p:nvPr/>
        </p:nvSpPr>
        <p:spPr>
          <a:xfrm>
            <a:off x="532755" y="449015"/>
            <a:ext cx="56325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2000" b="1" dirty="0"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7. Para quienes se inyectan insulina / GLP-1</a:t>
            </a:r>
          </a:p>
          <a:p>
            <a:pPr algn="ctr"/>
            <a:r>
              <a:rPr lang="e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インスリン・ＧＬＰ−１注射をする人へ</a:t>
            </a:r>
            <a:endParaRPr lang="en-US" altLang="ja-JP" sz="14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07F87A1-6CCF-B5A8-1F2A-3678E8730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E3727CE-6650-2AF4-66CF-337E61718D47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758D7E6C-9C05-A779-1580-EDD2E41AC625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6" name="フッター プレースホルダー 4">
            <a:extLst>
              <a:ext uri="{FF2B5EF4-FFF2-40B4-BE49-F238E27FC236}">
                <a16:creationId xmlns:a16="http://schemas.microsoft.com/office/drawing/2014/main" id="{1248883F-BFFA-BBA0-F122-826959F7FD90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7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Para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quienes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se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inyectan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insulina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/ GLP-1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インスリン・</a:t>
            </a:r>
            <a:r>
              <a:rPr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ＧＬＰ−１</a:t>
            </a:r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注射をする人へ</a:t>
            </a:r>
          </a:p>
        </p:txBody>
      </p:sp>
    </p:spTree>
    <p:extLst>
      <p:ext uri="{BB962C8B-B14F-4D97-AF65-F5344CB8AC3E}">
        <p14:creationId xmlns:p14="http://schemas.microsoft.com/office/powerpoint/2010/main" val="264498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1FF18B-4E3D-4C6F-8C0C-332F62C21A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4E68CC-B07D-405A-9D24-EB06659795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06DC86-685C-4AEA-8350-5EC91EABC3BA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5c054a63-b167-4c04-b5d0-d411ebb564c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cbc4e30-bd4c-493e-9827-f761ae7f285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Macintosh PowerPoint</Application>
  <PresentationFormat>A4 210 x 297 mm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Hiragino Kaku Gothic Pro W3</vt:lpstr>
      <vt:lpstr>游ゴシック</vt:lpstr>
      <vt:lpstr>Arial</vt:lpstr>
      <vt:lpstr>Calibri</vt:lpstr>
      <vt:lpstr>Helvetica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2023-02-02T04:09:23Z</dcterms:created>
  <dcterms:modified xsi:type="dcterms:W3CDTF">2025-09-17T06:23:52Z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