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7" r:id="rId5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5081BE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0B17F-C5C8-F24F-BD9A-37489DE49FBE}" v="22" dt="2025-09-17T08:19:52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3"/>
    <p:restoredTop sz="94615"/>
  </p:normalViewPr>
  <p:slideViewPr>
    <p:cSldViewPr>
      <p:cViewPr>
        <p:scale>
          <a:sx n="71" d="100"/>
          <a:sy n="71" d="100"/>
        </p:scale>
        <p:origin x="3312" y="24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D29C25A6-657E-C94B-8C3E-A4AF5A26BE41}"/>
    <pc:docChg chg="modSld">
      <pc:chgData name="稲垣 典子" userId="75e47cb5-aee2-4599-8dc9-4d0088e0ed8e" providerId="ADAL" clId="{D29C25A6-657E-C94B-8C3E-A4AF5A26BE41}" dt="2024-09-02T01:42:18.996" v="3" actId="13926"/>
      <pc:docMkLst>
        <pc:docMk/>
      </pc:docMkLst>
      <pc:sldChg chg="modSp mod">
        <pc:chgData name="稲垣 典子" userId="75e47cb5-aee2-4599-8dc9-4d0088e0ed8e" providerId="ADAL" clId="{D29C25A6-657E-C94B-8C3E-A4AF5A26BE41}" dt="2024-09-02T01:42:18.996" v="3" actId="13926"/>
        <pc:sldMkLst>
          <pc:docMk/>
          <pc:sldMk cId="0" sldId="257"/>
        </pc:sldMkLst>
      </pc:sldChg>
    </pc:docChg>
  </pc:docChgLst>
  <pc:docChgLst>
    <pc:chgData name="稲垣 典子" userId="75e47cb5-aee2-4599-8dc9-4d0088e0ed8e" providerId="ADAL" clId="{969CCDE7-07FA-544A-94BB-297DD54908B4}"/>
    <pc:docChg chg="undo redo custSel modSld modMainMaster modNotesMaster">
      <pc:chgData name="稲垣 典子" userId="75e47cb5-aee2-4599-8dc9-4d0088e0ed8e" providerId="ADAL" clId="{969CCDE7-07FA-544A-94BB-297DD54908B4}" dt="2025-09-17T08:25:51.602" v="405" actId="1036"/>
      <pc:docMkLst>
        <pc:docMk/>
      </pc:docMkLst>
      <pc:sldChg chg="addSp delSp modSp mod modNotes">
        <pc:chgData name="稲垣 典子" userId="75e47cb5-aee2-4599-8dc9-4d0088e0ed8e" providerId="ADAL" clId="{969CCDE7-07FA-544A-94BB-297DD54908B4}" dt="2025-09-17T08:25:51.602" v="405" actId="1036"/>
        <pc:sldMkLst>
          <pc:docMk/>
          <pc:sldMk cId="0" sldId="257"/>
        </pc:sldMkLst>
        <pc:spChg chg="del mod">
          <ac:chgData name="稲垣 典子" userId="75e47cb5-aee2-4599-8dc9-4d0088e0ed8e" providerId="ADAL" clId="{969CCDE7-07FA-544A-94BB-297DD54908B4}" dt="2025-09-17T07:57:21.257" v="29" actId="478"/>
          <ac:spMkLst>
            <pc:docMk/>
            <pc:sldMk cId="0" sldId="257"/>
            <ac:spMk id="2" creationId="{2CA59C72-25F4-E342-B038-28157A9032D6}"/>
          </ac:spMkLst>
        </pc:spChg>
        <pc:spChg chg="del mod">
          <ac:chgData name="稲垣 典子" userId="75e47cb5-aee2-4599-8dc9-4d0088e0ed8e" providerId="ADAL" clId="{969CCDE7-07FA-544A-94BB-297DD54908B4}" dt="2025-09-17T06:26:18.414" v="8" actId="478"/>
          <ac:spMkLst>
            <pc:docMk/>
            <pc:sldMk cId="0" sldId="257"/>
            <ac:spMk id="3" creationId="{00D826E7-4CE1-334A-8605-C6B3D59BB823}"/>
          </ac:spMkLst>
        </pc:spChg>
        <pc:spChg chg="mod">
          <ac:chgData name="稲垣 典子" userId="75e47cb5-aee2-4599-8dc9-4d0088e0ed8e" providerId="ADAL" clId="{969CCDE7-07FA-544A-94BB-297DD54908B4}" dt="2025-09-17T08:19:42.933" v="289" actId="1038"/>
          <ac:spMkLst>
            <pc:docMk/>
            <pc:sldMk cId="0" sldId="257"/>
            <ac:spMk id="4" creationId="{B5D376E3-B840-8984-647C-57F5FCACC993}"/>
          </ac:spMkLst>
        </pc:spChg>
        <pc:spChg chg="mod">
          <ac:chgData name="稲垣 典子" userId="75e47cb5-aee2-4599-8dc9-4d0088e0ed8e" providerId="ADAL" clId="{969CCDE7-07FA-544A-94BB-297DD54908B4}" dt="2025-09-17T08:25:32.131" v="397" actId="1036"/>
          <ac:spMkLst>
            <pc:docMk/>
            <pc:sldMk cId="0" sldId="257"/>
            <ac:spMk id="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25:36.134" v="398" actId="1036"/>
          <ac:spMkLst>
            <pc:docMk/>
            <pc:sldMk cId="0" sldId="257"/>
            <ac:spMk id="6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19:47.244" v="290" actId="1038"/>
          <ac:spMkLst>
            <pc:docMk/>
            <pc:sldMk cId="0" sldId="257"/>
            <ac:spMk id="7" creationId="{E3347FDB-F72D-0D77-8885-B0A21236FFB3}"/>
          </ac:spMkLst>
        </pc:spChg>
        <pc:spChg chg="del mod">
          <ac:chgData name="稲垣 典子" userId="75e47cb5-aee2-4599-8dc9-4d0088e0ed8e" providerId="ADAL" clId="{969CCDE7-07FA-544A-94BB-297DD54908B4}" dt="2025-09-17T06:26:12.302" v="5" actId="478"/>
          <ac:spMkLst>
            <pc:docMk/>
            <pc:sldMk cId="0" sldId="257"/>
            <ac:spMk id="8" creationId="{A32F4B89-6451-DCCB-63F5-7ECF426A6C61}"/>
          </ac:spMkLst>
        </pc:spChg>
        <pc:spChg chg="mod">
          <ac:chgData name="稲垣 典子" userId="75e47cb5-aee2-4599-8dc9-4d0088e0ed8e" providerId="ADAL" clId="{969CCDE7-07FA-544A-94BB-297DD54908B4}" dt="2025-09-17T08:23:30.805" v="357" actId="103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25:44.140" v="401" actId="1036"/>
          <ac:spMkLst>
            <pc:docMk/>
            <pc:sldMk cId="0" sldId="257"/>
            <ac:spMk id="12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09-17T06:25:35.681" v="1"/>
          <ac:spMkLst>
            <pc:docMk/>
            <pc:sldMk cId="0" sldId="257"/>
            <ac:spMk id="13" creationId="{DBF2C4D2-FE22-0D23-EDFB-F1F74FC478C8}"/>
          </ac:spMkLst>
        </pc:spChg>
        <pc:spChg chg="add mod">
          <ac:chgData name="稲垣 典子" userId="75e47cb5-aee2-4599-8dc9-4d0088e0ed8e" providerId="ADAL" clId="{969CCDE7-07FA-544A-94BB-297DD54908B4}" dt="2025-09-17T06:26:15.514" v="7" actId="20577"/>
          <ac:spMkLst>
            <pc:docMk/>
            <pc:sldMk cId="0" sldId="257"/>
            <ac:spMk id="14" creationId="{8EB268AE-EBAB-D3FE-EB36-AB7CA8582BE0}"/>
          </ac:spMkLst>
        </pc:spChg>
        <pc:spChg chg="add mod">
          <ac:chgData name="稲垣 典子" userId="75e47cb5-aee2-4599-8dc9-4d0088e0ed8e" providerId="ADAL" clId="{969CCDE7-07FA-544A-94BB-297DD54908B4}" dt="2025-09-17T07:44:31.766" v="28" actId="20577"/>
          <ac:spMkLst>
            <pc:docMk/>
            <pc:sldMk cId="0" sldId="257"/>
            <ac:spMk id="17" creationId="{58787A2F-2E33-9E2B-5333-07BCE2CD2B3C}"/>
          </ac:spMkLst>
        </pc:spChg>
        <pc:spChg chg="add del mod">
          <ac:chgData name="稲垣 典子" userId="75e47cb5-aee2-4599-8dc9-4d0088e0ed8e" providerId="ADAL" clId="{969CCDE7-07FA-544A-94BB-297DD54908B4}" dt="2025-09-17T08:19:55.816" v="292" actId="478"/>
          <ac:spMkLst>
            <pc:docMk/>
            <pc:sldMk cId="0" sldId="257"/>
            <ac:spMk id="20" creationId="{0E8FCA9A-B941-7D81-4D7C-D89C4EC20232}"/>
          </ac:spMkLst>
        </pc:spChg>
        <pc:spChg chg="mod">
          <ac:chgData name="稲垣 典子" userId="75e47cb5-aee2-4599-8dc9-4d0088e0ed8e" providerId="ADAL" clId="{969CCDE7-07FA-544A-94BB-297DD54908B4}" dt="2025-09-17T08:23:44.500" v="365" actId="1035"/>
          <ac:spMkLst>
            <pc:docMk/>
            <pc:sldMk cId="0" sldId="257"/>
            <ac:spMk id="23" creationId="{00000000-0000-0000-0000-000000000000}"/>
          </ac:spMkLst>
        </pc:spChg>
        <pc:grpChg chg="add mod">
          <ac:chgData name="稲垣 典子" userId="75e47cb5-aee2-4599-8dc9-4d0088e0ed8e" providerId="ADAL" clId="{969CCDE7-07FA-544A-94BB-297DD54908B4}" dt="2025-09-17T08:25:39.219" v="399" actId="1036"/>
          <ac:grpSpMkLst>
            <pc:docMk/>
            <pc:sldMk cId="0" sldId="257"/>
            <ac:grpSpMk id="21" creationId="{6A77B262-1C4E-AA00-1875-CDA26CB18F18}"/>
          </ac:grpSpMkLst>
        </pc:grpChg>
        <pc:picChg chg="add mod">
          <ac:chgData name="稲垣 典子" userId="75e47cb5-aee2-4599-8dc9-4d0088e0ed8e" providerId="ADAL" clId="{969CCDE7-07FA-544A-94BB-297DD54908B4}" dt="2025-09-17T06:25:35.681" v="1"/>
          <ac:picMkLst>
            <pc:docMk/>
            <pc:sldMk cId="0" sldId="257"/>
            <ac:picMk id="9" creationId="{5A7099BF-779D-B356-5BC3-FB9716506358}"/>
          </ac:picMkLst>
        </pc:picChg>
        <pc:picChg chg="del">
          <ac:chgData name="稲垣 典子" userId="75e47cb5-aee2-4599-8dc9-4d0088e0ed8e" providerId="ADAL" clId="{969CCDE7-07FA-544A-94BB-297DD54908B4}" dt="2025-09-17T06:26:10.206" v="4" actId="478"/>
          <ac:picMkLst>
            <pc:docMk/>
            <pc:sldMk cId="0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8:00:32.338" v="83" actId="1076"/>
          <ac:picMkLst>
            <pc:docMk/>
            <pc:sldMk cId="0" sldId="257"/>
            <ac:picMk id="15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8:24:26.889" v="378" actId="1076"/>
          <ac:picMkLst>
            <pc:docMk/>
            <pc:sldMk cId="0" sldId="257"/>
            <ac:picMk id="16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8:25:51.602" v="405" actId="1036"/>
          <ac:picMkLst>
            <pc:docMk/>
            <pc:sldMk cId="0" sldId="257"/>
            <ac:picMk id="18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8:25:49.986" v="404" actId="1036"/>
          <ac:picMkLst>
            <pc:docMk/>
            <pc:sldMk cId="0" sldId="257"/>
            <ac:picMk id="19" creationId="{00000000-0000-0000-0000-000000000000}"/>
          </ac:picMkLst>
        </pc:picChg>
      </pc:sldChg>
      <pc:sldMasterChg chg="modSp modSldLayout">
        <pc:chgData name="稲垣 典子" userId="75e47cb5-aee2-4599-8dc9-4d0088e0ed8e" providerId="ADAL" clId="{969CCDE7-07FA-544A-94BB-297DD54908B4}" dt="2025-09-17T06:25:23.093" v="0"/>
        <pc:sldMasterMkLst>
          <pc:docMk/>
          <pc:sldMasterMk cId="0" sldId="2147483648"/>
        </pc:sldMasterMkLst>
        <pc:spChg chg="mod">
          <ac:chgData name="稲垣 典子" userId="75e47cb5-aee2-4599-8dc9-4d0088e0ed8e" providerId="ADAL" clId="{969CCDE7-07FA-544A-94BB-297DD54908B4}" dt="2025-09-17T06:25:23.093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6:25:23.093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6:25:23.093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6:25:23.093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6:25:23.093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969CCDE7-07FA-544A-94BB-297DD54908B4}" dt="2025-09-17T06:25:23.093" v="0"/>
          <pc:sldLayoutMkLst>
            <pc:docMk/>
            <pc:sldMasterMk cId="0" sldId="2147483648"/>
            <pc:sldLayoutMk cId="0" sldId="2147483649"/>
          </pc:sldLayoutMkLst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6:25:23.093" v="0"/>
          <pc:sldLayoutMkLst>
            <pc:docMk/>
            <pc:sldMasterMk cId="0" sldId="2147483648"/>
            <pc:sldLayoutMk cId="0" sldId="2147483651"/>
          </pc:sldLayoutMkLst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6:25:23.093" v="0"/>
          <pc:sldLayoutMkLst>
            <pc:docMk/>
            <pc:sldMasterMk cId="0" sldId="2147483648"/>
            <pc:sldLayoutMk cId="0" sldId="2147483652"/>
          </pc:sldLayoutMkLst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6:25:23.093" v="0"/>
          <pc:sldLayoutMkLst>
            <pc:docMk/>
            <pc:sldMasterMk cId="0" sldId="2147483648"/>
            <pc:sldLayoutMk cId="0" sldId="2147483653"/>
          </pc:sldLayoutMkLst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6:25:23.093" v="0"/>
          <pc:sldLayoutMkLst>
            <pc:docMk/>
            <pc:sldMasterMk cId="0" sldId="2147483648"/>
            <pc:sldLayoutMk cId="0" sldId="2147483656"/>
          </pc:sldLayoutMkLst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6:25:23.093" v="0"/>
          <pc:sldLayoutMkLst>
            <pc:docMk/>
            <pc:sldMasterMk cId="0" sldId="2147483648"/>
            <pc:sldLayoutMk cId="0" sldId="2147483657"/>
          </pc:sldLayoutMkLst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6:25:23.093" v="0"/>
          <pc:sldLayoutMkLst>
            <pc:docMk/>
            <pc:sldMasterMk cId="0" sldId="2147483648"/>
            <pc:sldLayoutMk cId="0" sldId="2147483659"/>
          </pc:sldLayoutMkLst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6:25:23.093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/>
          <a:lstStyle>
            <a:lvl1pPr algn="r">
              <a:defRPr sz="1300"/>
            </a:lvl1pPr>
          </a:lstStyle>
          <a:p>
            <a:pPr rtl="0"/>
            <a:fld id="{9F22AB55-1D57-4683-B808-7C49F7A844F8}" type="datetimeFigureOut">
              <a:rPr kumimoji="1" lang="ja-JP" altLang="en-US" smtClean="0"/>
              <a:pPr rtl="0"/>
              <a:t>2025/9/17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96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2" tIns="47836" rIns="95672" bIns="47836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5672" tIns="47836" rIns="95672" bIns="47836" rtlCol="0">
            <a:normAutofit/>
          </a:bodyPr>
          <a:lstStyle/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l">
              <a:defRPr sz="13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5672" tIns="47836" rIns="95672" bIns="47836" rtlCol="0" anchor="b"/>
          <a:lstStyle>
            <a:lvl1pPr algn="r">
              <a:defRPr sz="1300"/>
            </a:lvl1pPr>
          </a:lstStyle>
          <a:p>
            <a:pPr rtl="0"/>
            <a:fld id="{2C558E48-183A-4E03-AEBD-08640BE75D27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7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C558E48-183A-4E03-AEBD-08640BE75D2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8. 注射の薬（インスリン・ＧＬＰ－１）の保管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16A7BD-F0CF-4871-902E-6112D2ABEE8C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15625" y="2562215"/>
            <a:ext cx="6425743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es" sz="1600" b="1" dirty="0">
                <a:solidFill>
                  <a:srgbClr val="5081BE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Inyecci</a:t>
            </a:r>
            <a:r>
              <a:rPr lang="es-BO" sz="1600" b="1" dirty="0" err="1">
                <a:solidFill>
                  <a:srgbClr val="5081BE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ón</a:t>
            </a:r>
            <a:r>
              <a:rPr lang="es" sz="1600" b="1" dirty="0">
                <a:solidFill>
                  <a:srgbClr val="5081BE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en uso</a:t>
            </a:r>
          </a:p>
          <a:p>
            <a:r>
              <a:rPr lang="ja-JP" altLang="en-US" sz="1000">
                <a:solidFill>
                  <a:srgbClr val="5081B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使っている注射</a:t>
            </a:r>
            <a:endParaRPr lang="es" sz="1000" dirty="0">
              <a:solidFill>
                <a:srgbClr val="5081BE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</a:t>
            </a: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Conservar a </a:t>
            </a:r>
            <a:r>
              <a:rPr lang="es" sz="1600" dirty="0">
                <a:solidFill>
                  <a:srgbClr val="FF40FF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temperatura ambiente (temperatura de la habitación) </a:t>
            </a:r>
          </a:p>
          <a:p>
            <a:pPr rtl="0"/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  </a:t>
            </a:r>
            <a:r>
              <a:rPr lang="es" sz="1600" dirty="0">
                <a:latin typeface="Helvetica" pitchFamily="2" charset="0"/>
                <a:ea typeface="Tahoma" panose="020B0604030504040204" pitchFamily="34" charset="0"/>
                <a:cs typeface="Times New Roman" panose="02020603050405020304" pitchFamily="18" charset="0"/>
              </a:rPr>
              <a:t>1 a 30°C, 33,8 a 86℉</a:t>
            </a:r>
          </a:p>
          <a:p>
            <a:r>
              <a:rPr lang="ja-JP" altLang="en-US" sz="1000" b="1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b="1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室温（部屋の温度）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で保管します。 摂氏1～30℃、華氏33.8～86℉）</a:t>
            </a:r>
            <a:endParaRPr lang="ko" altLang="en-US" sz="1000" dirty="0">
              <a:latin typeface="Hiragino Kaku Gothic Pro W3" panose="020B0300000000000000" pitchFamily="34" charset="-128"/>
              <a:ea typeface="Gulim" panose="020B0600000101010101" pitchFamily="34" charset="-127"/>
            </a:endParaRPr>
          </a:p>
          <a:p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・Evitar la exposición directa a la luz solar.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太陽の光が直射当たらないようにします。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・Evitar </a:t>
            </a:r>
            <a:r>
              <a:rPr lang="es-BO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congelar</a:t>
            </a:r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凍らせないでください。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・Guardar</a:t>
            </a:r>
            <a:r>
              <a:rPr lang="es-BO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lo sin la aguja.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針ははずして保管します。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9926" y="4988421"/>
            <a:ext cx="6283303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es" sz="1600" b="1" dirty="0">
                <a:solidFill>
                  <a:schemeClr val="accent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Inyecciones</a:t>
            </a:r>
            <a:r>
              <a:rPr lang="es" sz="1600" b="1" dirty="0">
                <a:solidFill>
                  <a:srgbClr val="5081BE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sin abrir</a:t>
            </a:r>
          </a:p>
          <a:p>
            <a:r>
              <a:rPr lang="ja-JP" altLang="en-US" sz="1000" b="1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000" b="1" dirty="0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開けてない</a:t>
            </a:r>
            <a:r>
              <a:rPr lang="es" altLang="ja-JP" sz="1000" b="1" dirty="0">
                <a:solidFill>
                  <a:srgbClr val="5081B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es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・Guardar en el </a:t>
            </a:r>
            <a:r>
              <a:rPr lang="es" sz="16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refrigerador</a:t>
            </a:r>
          </a:p>
          <a:p>
            <a:r>
              <a:rPr lang="ja-JP" altLang="en-US" sz="1000" b="1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b="1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冷蔵庫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に入れます。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s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・Guardar en el refrigerador </a:t>
            </a:r>
            <a:r>
              <a:rPr lang="es" sz="1600" b="1" dirty="0">
                <a:solidFill>
                  <a:srgbClr val="FF40FF"/>
                </a:solidFill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en un lugar que no se congele</a:t>
            </a:r>
            <a:r>
              <a:rPr lang="es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冷蔵庫の</a:t>
            </a:r>
            <a:r>
              <a:rPr lang="es" altLang="ja-JP" sz="1000" b="1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凍らないところに置きましょう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s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・Si la inyección </a:t>
            </a:r>
            <a:r>
              <a:rPr lang="es-BO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queda congelada </a:t>
            </a:r>
            <a:r>
              <a:rPr lang="es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una vez, </a:t>
            </a:r>
            <a:r>
              <a:rPr lang="es-BO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ésta ya </a:t>
            </a:r>
            <a:r>
              <a:rPr lang="es" sz="1600" dirty="0">
                <a:latin typeface="Times New Roman" panose="02020603050405020304" pitchFamily="18" charset="0"/>
                <a:ea typeface="HG丸ｺﾞｼｯｸM-PRO"/>
                <a:cs typeface="Times New Roman" panose="02020603050405020304" pitchFamily="18" charset="0"/>
              </a:rPr>
              <a:t>no puede ser utilizada.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注射は一度凍ったら使えません。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353" y="1694056"/>
            <a:ext cx="6451587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es" sz="1600" b="1" dirty="0">
                <a:solidFill>
                  <a:srgbClr val="5081BE"/>
                </a:solidFill>
                <a:latin typeface="Helvetica" pitchFamily="2" charset="0"/>
                <a:ea typeface="HG丸ｺﾞｼｯｸM-PRO"/>
              </a:rPr>
              <a:t>★ </a:t>
            </a:r>
            <a:r>
              <a:rPr lang="es" sz="1600" b="1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Es importante el control de la temperatura para los  </a:t>
            </a:r>
            <a:br>
              <a:rPr lang="es" sz="1600" b="1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</a:br>
            <a:r>
              <a:rPr lang="ja-JP" altLang="en-US" sz="1600" b="1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n-US" altLang="ja-JP" sz="1600" b="1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</a:t>
            </a:r>
            <a:r>
              <a:rPr lang="es" sz="1600" b="1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medicamentos inyectables (insulina y GLP-1)</a:t>
            </a:r>
            <a:r>
              <a:rPr sz="1600" dirty="0">
                <a:latin typeface="Helvetica" pitchFamily="2" charset="0"/>
              </a:rPr>
              <a:t>.</a:t>
            </a:r>
            <a:endParaRPr lang="en-US" sz="1600" dirty="0">
              <a:latin typeface="Helvetica" pitchFamily="2" charset="0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注射の薬（インスリン・ＧＬＰ－１）は温度の管理が大切です</a:t>
            </a:r>
            <a:endParaRPr lang="ko" altLang="en-US" sz="1000" dirty="0">
              <a:latin typeface="Hiragino Kaku Gothic Pro W3" panose="020B0300000000000000" pitchFamily="34" charset="-128"/>
              <a:ea typeface="Gulim" panose="020B0600000101010101" pitchFamily="34" charset="-127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5956" y="7072297"/>
            <a:ext cx="6215245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es" sz="1600" b="1" dirty="0">
                <a:solidFill>
                  <a:schemeClr val="accent1"/>
                </a:solidFill>
                <a:latin typeface="Helvetica" pitchFamily="2" charset="0"/>
                <a:ea typeface="HG丸ｺﾞｼｯｸM-PRO" pitchFamily="50" charset="-128"/>
              </a:rPr>
              <a:t>★ </a:t>
            </a:r>
            <a:r>
              <a:rPr lang="es" sz="1600" b="1" dirty="0"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Compruebe la fecha de caducidad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使用期限を確認しましょう</a:t>
            </a:r>
          </a:p>
          <a:p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es" sz="1600" dirty="0">
                <a:latin typeface="Helvetica" pitchFamily="2" charset="0"/>
                <a:ea typeface="HG丸ｺﾞｼｯｸM-PRO"/>
              </a:rPr>
              <a:t>・ </a:t>
            </a:r>
            <a:r>
              <a:rPr lang="es" sz="16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Está escrita en la etiqueta de la lapicera.</a:t>
            </a:r>
          </a:p>
          <a:p>
            <a:r>
              <a:rPr lang="ja-JP" altLang="en-US" sz="1000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ペンのラベルに書いてあります。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15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sz="1600" b="1" dirty="0">
                <a:solidFill>
                  <a:schemeClr val="accent1"/>
                </a:solidFill>
                <a:latin typeface="Helvetica" pitchFamily="2" charset="0"/>
                <a:ea typeface="HG丸ｺﾞｼｯｸM-PRO"/>
              </a:rPr>
              <a:t>★ </a:t>
            </a:r>
            <a:r>
              <a:rPr lang="es" sz="1600" b="1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Las inyecciones no deben dejarse </a:t>
            </a:r>
            <a:r>
              <a:rPr lang="es-BO" sz="1600" b="1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en cualquier lugar</a:t>
            </a:r>
          </a:p>
          <a:p>
            <a:r>
              <a:rPr lang="ja-JP" altLang="en-US" sz="1000" b="1">
                <a:latin typeface="HGMaruGothicMPRO" panose="020F0600000000000000" pitchFamily="34" charset="-128"/>
                <a:ea typeface="HGMaruGothicMPRO" panose="020F06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注射を置たままにしない</a:t>
            </a:r>
          </a:p>
          <a:p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182563" indent="-182563"/>
            <a:r>
              <a:rPr lang="es" sz="1400" dirty="0">
                <a:latin typeface="Helvetica" pitchFamily="2" charset="0"/>
                <a:ea typeface="HG丸ｺﾞｼｯｸM-PRO"/>
              </a:rPr>
              <a:t>・ </a:t>
            </a:r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Dej</a:t>
            </a:r>
            <a:r>
              <a:rPr lang="es-BO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ar</a:t>
            </a:r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en lugares </a:t>
            </a:r>
            <a:r>
              <a:rPr lang="es-BO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que estén fuera del alcance de niños y</a:t>
            </a:r>
            <a:r>
              <a:rPr lang="es" sz="14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otras personas.</a:t>
            </a:r>
          </a:p>
          <a:p>
            <a:pPr marL="182563" indent="-182563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他の人やこどもが触れないところに置きましょう。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188640" y="272480"/>
            <a:ext cx="6408712" cy="122974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es" sz="2000" b="1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8. Conservación de medicamentos inyectables (insulina y GLP-1)</a:t>
            </a:r>
          </a:p>
          <a:p>
            <a:pPr algn="ctr"/>
            <a:r>
              <a:rPr lang="es" altLang="ja-JP" sz="14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注射の薬（インスリン・ＧＬＰ－１）の保管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852" y="849375"/>
            <a:ext cx="735675" cy="78060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093" y="6879332"/>
            <a:ext cx="988059" cy="953988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59" y="7587882"/>
            <a:ext cx="925421" cy="89351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A77B262-1C4E-AA00-1875-CDA26CB18F18}"/>
              </a:ext>
            </a:extLst>
          </p:cNvPr>
          <p:cNvGrpSpPr/>
          <p:nvPr/>
        </p:nvGrpSpPr>
        <p:grpSpPr>
          <a:xfrm>
            <a:off x="3480310" y="3752888"/>
            <a:ext cx="3112919" cy="1704168"/>
            <a:chOff x="6436761" y="4102612"/>
            <a:chExt cx="3112919" cy="1704168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841" y="4354727"/>
              <a:ext cx="2822747" cy="1196546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B5D376E3-B840-8984-647C-57F5FCACC993}"/>
                </a:ext>
              </a:extLst>
            </p:cNvPr>
            <p:cNvSpPr txBox="1"/>
            <p:nvPr/>
          </p:nvSpPr>
          <p:spPr>
            <a:xfrm>
              <a:off x="6436761" y="5545170"/>
              <a:ext cx="19607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1100" b="1" dirty="0">
                  <a:solidFill>
                    <a:srgbClr val="0000FF"/>
                  </a:solidFill>
                  <a:latin typeface="Helvetica" pitchFamily="2" charset="0"/>
                  <a:cs typeface="Times New Roman" panose="02020603050405020304" pitchFamily="18" charset="0"/>
                </a:rPr>
                <a:t>Bajo la luz directa del sol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3347FDB-F72D-0D77-8885-B0A21236FFB3}"/>
                </a:ext>
              </a:extLst>
            </p:cNvPr>
            <p:cNvSpPr txBox="1"/>
            <p:nvPr/>
          </p:nvSpPr>
          <p:spPr>
            <a:xfrm>
              <a:off x="8096771" y="4102612"/>
              <a:ext cx="1452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es" sz="1100" b="1" dirty="0">
                  <a:solidFill>
                    <a:srgbClr val="0000FF"/>
                  </a:solidFill>
                  <a:latin typeface="Helvetica" pitchFamily="2" charset="0"/>
                  <a:cs typeface="Times New Roman" panose="02020603050405020304" pitchFamily="18" charset="0"/>
                </a:rPr>
                <a:t>Dentro del coche</a:t>
              </a: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5A7099BF-779D-B356-5BC3-FB9716506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BF2C4D2-FE22-0D23-EDFB-F1F74FC478C8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4" name="スライド番号プレースホルダー 1">
            <a:extLst>
              <a:ext uri="{FF2B5EF4-FFF2-40B4-BE49-F238E27FC236}">
                <a16:creationId xmlns:a16="http://schemas.microsoft.com/office/drawing/2014/main" id="{8EB268AE-EBAB-D3FE-EB36-AB7CA8582BE0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/1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7" name="フッター プレースホルダー 4">
            <a:extLst>
              <a:ext uri="{FF2B5EF4-FFF2-40B4-BE49-F238E27FC236}">
                <a16:creationId xmlns:a16="http://schemas.microsoft.com/office/drawing/2014/main" id="{58787A2F-2E33-9E2B-5333-07BCE2CD2B3C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8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Conservación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de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medicamentos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inyectables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(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insulina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y GLP-1)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注射の薬（インスリン・</a:t>
            </a:r>
            <a:r>
              <a:rPr lang="ja-JP" altLang="en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ＧＬＰ－１）</a:t>
            </a:r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の保管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E7D9D9-C2BB-41DC-8800-22CD995586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50FA27-82FE-4606-B58E-8249FE0F93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7CF9AA-370E-4269-A208-13264898261D}">
  <ds:schemaRefs>
    <ds:schemaRef ds:uri="2cbc4e30-bd4c-493e-9827-f761ae7f285c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c054a63-b167-4c04-b5d0-d411ebb564cb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</Words>
  <Application>Microsoft Macintosh PowerPoint</Application>
  <PresentationFormat>A4 210 x 297 mm</PresentationFormat>
  <Paragraphs>42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HGMaruGothicMPRO</vt:lpstr>
      <vt:lpstr>Hiragino Kaku Gothic Pro W3</vt:lpstr>
      <vt:lpstr>Arial</vt:lpstr>
      <vt:lpstr>Calibri</vt:lpstr>
      <vt:lpstr>Helvetica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2023-02-02T04:10:16Z</dcterms:created>
  <dcterms:modified xsi:type="dcterms:W3CDTF">2025-09-17T08:25:56Z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