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8"/>
  </p:notesMasterIdLst>
  <p:sldIdLst>
    <p:sldId id="270" r:id="rId5"/>
    <p:sldId id="272" r:id="rId6"/>
    <p:sldId id="271" r:id="rId7"/>
  </p:sldIdLst>
  <p:sldSz cx="6858000" cy="9906000" type="A4"/>
  <p:notesSz cx="6805613" cy="9939338"/>
  <p:defaultTextStyle>
    <a:defPPr rtl="0">
      <a:defRPr lang="es-ES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CB7AE6-4BB0-7846-8FE5-2368B6568A6C}" v="59" dt="2025-10-07T06:33:23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1" autoAdjust="0"/>
    <p:restoredTop sz="94692"/>
  </p:normalViewPr>
  <p:slideViewPr>
    <p:cSldViewPr>
      <p:cViewPr>
        <p:scale>
          <a:sx n="130" d="100"/>
          <a:sy n="130" d="100"/>
        </p:scale>
        <p:origin x="1120" y="1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垣 典子" userId="75e47cb5-aee2-4599-8dc9-4d0088e0ed8e" providerId="ADAL" clId="{D180D694-56DB-E74C-9342-387B8C9344B0}"/>
    <pc:docChg chg="modSld">
      <pc:chgData name="稲垣 典子" userId="75e47cb5-aee2-4599-8dc9-4d0088e0ed8e" providerId="ADAL" clId="{D180D694-56DB-E74C-9342-387B8C9344B0}" dt="2024-09-02T01:41:55.528" v="1" actId="13926"/>
      <pc:docMkLst>
        <pc:docMk/>
      </pc:docMkLst>
      <pc:sldChg chg="modSp mod">
        <pc:chgData name="稲垣 典子" userId="75e47cb5-aee2-4599-8dc9-4d0088e0ed8e" providerId="ADAL" clId="{D180D694-56DB-E74C-9342-387B8C9344B0}" dt="2024-09-02T01:41:51.375" v="0" actId="13926"/>
        <pc:sldMkLst>
          <pc:docMk/>
          <pc:sldMk cId="4002559105" sldId="270"/>
        </pc:sldMkLst>
      </pc:sldChg>
      <pc:sldChg chg="modSp mod">
        <pc:chgData name="稲垣 典子" userId="75e47cb5-aee2-4599-8dc9-4d0088e0ed8e" providerId="ADAL" clId="{D180D694-56DB-E74C-9342-387B8C9344B0}" dt="2024-09-02T01:41:55.528" v="1" actId="13926"/>
        <pc:sldMkLst>
          <pc:docMk/>
          <pc:sldMk cId="733240711" sldId="272"/>
        </pc:sldMkLst>
      </pc:sldChg>
    </pc:docChg>
  </pc:docChgLst>
  <pc:docChgLst>
    <pc:chgData name="稲垣 典子" userId="75e47cb5-aee2-4599-8dc9-4d0088e0ed8e" providerId="ADAL" clId="{969CCDE7-07FA-544A-94BB-297DD54908B4}"/>
    <pc:docChg chg="undo redo custSel modSld modMainMaster modNotesMaster">
      <pc:chgData name="稲垣 典子" userId="75e47cb5-aee2-4599-8dc9-4d0088e0ed8e" providerId="ADAL" clId="{969CCDE7-07FA-544A-94BB-297DD54908B4}" dt="2025-10-07T06:46:01.128" v="1692" actId="1076"/>
      <pc:docMkLst>
        <pc:docMk/>
      </pc:docMkLst>
      <pc:sldChg chg="addSp delSp modSp mod modNotes">
        <pc:chgData name="稲垣 典子" userId="75e47cb5-aee2-4599-8dc9-4d0088e0ed8e" providerId="ADAL" clId="{969CCDE7-07FA-544A-94BB-297DD54908B4}" dt="2025-09-17T09:28:27.848" v="630" actId="255"/>
        <pc:sldMkLst>
          <pc:docMk/>
          <pc:sldMk cId="4002559105" sldId="270"/>
        </pc:sldMkLst>
        <pc:spChg chg="mod">
          <ac:chgData name="稲垣 典子" userId="75e47cb5-aee2-4599-8dc9-4d0088e0ed8e" providerId="ADAL" clId="{969CCDE7-07FA-544A-94BB-297DD54908B4}" dt="2025-09-17T09:28:04.213" v="629" actId="1036"/>
          <ac:spMkLst>
            <pc:docMk/>
            <pc:sldMk cId="4002559105" sldId="270"/>
            <ac:spMk id="5" creationId="{5D9F0822-8CBA-2846-869D-F805C435FEDE}"/>
          </ac:spMkLst>
        </pc:spChg>
        <pc:spChg chg="mod">
          <ac:chgData name="稲垣 典子" userId="75e47cb5-aee2-4599-8dc9-4d0088e0ed8e" providerId="ADAL" clId="{969CCDE7-07FA-544A-94BB-297DD54908B4}" dt="2025-09-17T09:25:37.637" v="608" actId="20577"/>
          <ac:spMkLst>
            <pc:docMk/>
            <pc:sldMk cId="4002559105" sldId="270"/>
            <ac:spMk id="6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8:56:52.048" v="216" actId="1076"/>
          <ac:spMkLst>
            <pc:docMk/>
            <pc:sldMk cId="4002559105" sldId="270"/>
            <ac:spMk id="7" creationId="{613953F6-DDC6-36D9-6D9F-79F46682FD6E}"/>
          </ac:spMkLst>
        </pc:spChg>
        <pc:spChg chg="mod">
          <ac:chgData name="稲垣 典子" userId="75e47cb5-aee2-4599-8dc9-4d0088e0ed8e" providerId="ADAL" clId="{969CCDE7-07FA-544A-94BB-297DD54908B4}" dt="2025-09-17T09:00:03.251" v="261" actId="1035"/>
          <ac:spMkLst>
            <pc:docMk/>
            <pc:sldMk cId="4002559105" sldId="270"/>
            <ac:spMk id="8" creationId="{0C71863A-C6D8-75A5-C8B0-55F2FB85FF8D}"/>
          </ac:spMkLst>
        </pc:spChg>
        <pc:spChg chg="mod">
          <ac:chgData name="稲垣 典子" userId="75e47cb5-aee2-4599-8dc9-4d0088e0ed8e" providerId="ADAL" clId="{969CCDE7-07FA-544A-94BB-297DD54908B4}" dt="2025-09-17T09:00:11.018" v="263" actId="1036"/>
          <ac:spMkLst>
            <pc:docMk/>
            <pc:sldMk cId="4002559105" sldId="270"/>
            <ac:spMk id="10" creationId="{6FE0399A-16D9-37F4-8DBB-DC174786B879}"/>
          </ac:spMkLst>
        </pc:spChg>
        <pc:spChg chg="add mod">
          <ac:chgData name="稲垣 典子" userId="75e47cb5-aee2-4599-8dc9-4d0088e0ed8e" providerId="ADAL" clId="{969CCDE7-07FA-544A-94BB-297DD54908B4}" dt="2025-09-17T08:28:51.930" v="37" actId="20577"/>
          <ac:spMkLst>
            <pc:docMk/>
            <pc:sldMk cId="4002559105" sldId="270"/>
            <ac:spMk id="11" creationId="{87F99667-F708-25E3-5B86-245D3BDF3C8B}"/>
          </ac:spMkLst>
        </pc:spChg>
        <pc:spChg chg="mod">
          <ac:chgData name="稲垣 典子" userId="75e47cb5-aee2-4599-8dc9-4d0088e0ed8e" providerId="ADAL" clId="{969CCDE7-07FA-544A-94BB-297DD54908B4}" dt="2025-09-17T09:00:35.279" v="269" actId="14100"/>
          <ac:spMkLst>
            <pc:docMk/>
            <pc:sldMk cId="4002559105" sldId="270"/>
            <ac:spMk id="12" creationId="{F36D7BDB-96ED-6A53-B46A-1161EA4BC45F}"/>
          </ac:spMkLst>
        </pc:spChg>
        <pc:spChg chg="mod">
          <ac:chgData name="稲垣 典子" userId="75e47cb5-aee2-4599-8dc9-4d0088e0ed8e" providerId="ADAL" clId="{969CCDE7-07FA-544A-94BB-297DD54908B4}" dt="2025-09-17T09:26:01.736" v="615" actId="14100"/>
          <ac:spMkLst>
            <pc:docMk/>
            <pc:sldMk cId="4002559105" sldId="270"/>
            <ac:spMk id="1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9:21:53.304" v="593" actId="1035"/>
          <ac:spMkLst>
            <pc:docMk/>
            <pc:sldMk cId="4002559105" sldId="270"/>
            <ac:spMk id="14" creationId="{F0F0D48E-79E9-F341-8E08-E7A400790FBC}"/>
          </ac:spMkLst>
        </pc:spChg>
        <pc:spChg chg="mod">
          <ac:chgData name="稲垣 典子" userId="75e47cb5-aee2-4599-8dc9-4d0088e0ed8e" providerId="ADAL" clId="{969CCDE7-07FA-544A-94BB-297DD54908B4}" dt="2025-09-17T09:26:23.162" v="622" actId="20577"/>
          <ac:spMkLst>
            <pc:docMk/>
            <pc:sldMk cId="4002559105" sldId="270"/>
            <ac:spMk id="1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9:28:27.848" v="630" actId="255"/>
          <ac:spMkLst>
            <pc:docMk/>
            <pc:sldMk cId="4002559105" sldId="270"/>
            <ac:spMk id="16" creationId="{F9A30E04-D9EF-8048-8B7B-8751DE2DCB67}"/>
          </ac:spMkLst>
        </pc:spChg>
        <pc:spChg chg="add mod">
          <ac:chgData name="稲垣 典子" userId="75e47cb5-aee2-4599-8dc9-4d0088e0ed8e" providerId="ADAL" clId="{969CCDE7-07FA-544A-94BB-297DD54908B4}" dt="2025-09-17T08:28:01.047" v="8" actId="20577"/>
          <ac:spMkLst>
            <pc:docMk/>
            <pc:sldMk cId="4002559105" sldId="270"/>
            <ac:spMk id="18" creationId="{A6A1D34E-DC1A-3D8B-12DE-23A87A91A608}"/>
          </ac:spMkLst>
        </pc:spChg>
        <pc:spChg chg="mod">
          <ac:chgData name="稲垣 典子" userId="75e47cb5-aee2-4599-8dc9-4d0088e0ed8e" providerId="ADAL" clId="{969CCDE7-07FA-544A-94BB-297DD54908B4}" dt="2025-09-17T08:57:01.999" v="217" actId="1076"/>
          <ac:spMkLst>
            <pc:docMk/>
            <pc:sldMk cId="4002559105" sldId="270"/>
            <ac:spMk id="20" creationId="{CAABB807-D651-5583-4937-22EA7F79834A}"/>
          </ac:spMkLst>
        </pc:spChg>
        <pc:spChg chg="mod">
          <ac:chgData name="稲垣 典子" userId="75e47cb5-aee2-4599-8dc9-4d0088e0ed8e" providerId="ADAL" clId="{969CCDE7-07FA-544A-94BB-297DD54908B4}" dt="2025-09-17T08:55:18.534" v="192" actId="1076"/>
          <ac:spMkLst>
            <pc:docMk/>
            <pc:sldMk cId="4002559105" sldId="270"/>
            <ac:spMk id="21" creationId="{BCB6FE79-9C79-E1D7-F8B7-D7B484FC1552}"/>
          </ac:spMkLst>
        </pc:spChg>
        <pc:spChg chg="mod">
          <ac:chgData name="稲垣 典子" userId="75e47cb5-aee2-4599-8dc9-4d0088e0ed8e" providerId="ADAL" clId="{969CCDE7-07FA-544A-94BB-297DD54908B4}" dt="2025-09-17T09:20:10.682" v="567" actId="1036"/>
          <ac:spMkLst>
            <pc:docMk/>
            <pc:sldMk cId="4002559105" sldId="270"/>
            <ac:spMk id="22" creationId="{37F9659B-15F9-BAC6-EBEB-C98C5C190E0D}"/>
          </ac:spMkLst>
        </pc:spChg>
        <pc:spChg chg="mod">
          <ac:chgData name="稲垣 典子" userId="75e47cb5-aee2-4599-8dc9-4d0088e0ed8e" providerId="ADAL" clId="{969CCDE7-07FA-544A-94BB-297DD54908B4}" dt="2025-09-17T09:20:17.141" v="568" actId="1036"/>
          <ac:spMkLst>
            <pc:docMk/>
            <pc:sldMk cId="4002559105" sldId="270"/>
            <ac:spMk id="23" creationId="{EBA16D0C-A5DE-9795-DAC7-313903F39BC9}"/>
          </ac:spMkLst>
        </pc:spChg>
        <pc:spChg chg="add mod">
          <ac:chgData name="稲垣 典子" userId="75e47cb5-aee2-4599-8dc9-4d0088e0ed8e" providerId="ADAL" clId="{969CCDE7-07FA-544A-94BB-297DD54908B4}" dt="2025-09-17T08:27:46.982" v="3"/>
          <ac:spMkLst>
            <pc:docMk/>
            <pc:sldMk cId="4002559105" sldId="270"/>
            <ac:spMk id="27" creationId="{5F396B4E-BFFC-2078-5745-E7CF436CDF0E}"/>
          </ac:spMkLst>
        </pc:spChg>
        <pc:grpChg chg="mod">
          <ac:chgData name="稲垣 典子" userId="75e47cb5-aee2-4599-8dc9-4d0088e0ed8e" providerId="ADAL" clId="{969CCDE7-07FA-544A-94BB-297DD54908B4}" dt="2025-09-17T08:50:56.735" v="142" actId="1036"/>
          <ac:grpSpMkLst>
            <pc:docMk/>
            <pc:sldMk cId="4002559105" sldId="270"/>
            <ac:grpSpMk id="24" creationId="{A56136BB-C852-B18A-D81C-C726FC973D8D}"/>
          </ac:grpSpMkLst>
        </pc:grpChg>
        <pc:grpChg chg="add mod">
          <ac:chgData name="稲垣 典子" userId="75e47cb5-aee2-4599-8dc9-4d0088e0ed8e" providerId="ADAL" clId="{969CCDE7-07FA-544A-94BB-297DD54908B4}" dt="2025-09-17T09:17:40.341" v="534" actId="1036"/>
          <ac:grpSpMkLst>
            <pc:docMk/>
            <pc:sldMk cId="4002559105" sldId="270"/>
            <ac:grpSpMk id="28" creationId="{47925047-4DAE-5AFF-DA8D-4A40D5849446}"/>
          </ac:grpSpMkLst>
        </pc:grpChg>
        <pc:grpChg chg="add mod">
          <ac:chgData name="稲垣 典子" userId="75e47cb5-aee2-4599-8dc9-4d0088e0ed8e" providerId="ADAL" clId="{969CCDE7-07FA-544A-94BB-297DD54908B4}" dt="2025-09-17T09:26:44.075" v="626" actId="1035"/>
          <ac:grpSpMkLst>
            <pc:docMk/>
            <pc:sldMk cId="4002559105" sldId="270"/>
            <ac:grpSpMk id="29" creationId="{F5E4A2FD-DDC9-6784-4AB7-19E4310E754C}"/>
          </ac:grpSpMkLst>
        </pc:grpChg>
        <pc:picChg chg="mod">
          <ac:chgData name="稲垣 典子" userId="75e47cb5-aee2-4599-8dc9-4d0088e0ed8e" providerId="ADAL" clId="{969CCDE7-07FA-544A-94BB-297DD54908B4}" dt="2025-09-17T08:53:52.765" v="184" actId="1037"/>
          <ac:picMkLst>
            <pc:docMk/>
            <pc:sldMk cId="4002559105" sldId="270"/>
            <ac:picMk id="2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8:57:16.450" v="225" actId="1038"/>
          <ac:picMkLst>
            <pc:docMk/>
            <pc:sldMk cId="4002559105" sldId="270"/>
            <ac:picMk id="17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09-17T09:26:40.306" v="625" actId="14100"/>
          <ac:picMkLst>
            <pc:docMk/>
            <pc:sldMk cId="4002559105" sldId="270"/>
            <ac:picMk id="19" creationId="{00000000-0000-0000-0000-000000000000}"/>
          </ac:picMkLst>
        </pc:picChg>
        <pc:picChg chg="add mod">
          <ac:chgData name="稲垣 典子" userId="75e47cb5-aee2-4599-8dc9-4d0088e0ed8e" providerId="ADAL" clId="{969CCDE7-07FA-544A-94BB-297DD54908B4}" dt="2025-09-17T08:27:46.982" v="3"/>
          <ac:picMkLst>
            <pc:docMk/>
            <pc:sldMk cId="4002559105" sldId="270"/>
            <ac:picMk id="26" creationId="{6756251E-A5D5-04BD-94B4-4C95D3A347EA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10-07T06:46:01.128" v="1692" actId="1076"/>
        <pc:sldMkLst>
          <pc:docMk/>
          <pc:sldMk cId="4201927461" sldId="271"/>
        </pc:sldMkLst>
        <pc:spChg chg="add mod">
          <ac:chgData name="稲垣 典子" userId="75e47cb5-aee2-4599-8dc9-4d0088e0ed8e" providerId="ADAL" clId="{969CCDE7-07FA-544A-94BB-297DD54908B4}" dt="2025-09-17T08:29:16.990" v="40"/>
          <ac:spMkLst>
            <pc:docMk/>
            <pc:sldMk cId="4201927461" sldId="271"/>
            <ac:spMk id="5" creationId="{8F542A1C-F0DC-9205-D5C3-9D49DCE3519D}"/>
          </ac:spMkLst>
        </pc:spChg>
        <pc:spChg chg="add mod">
          <ac:chgData name="稲垣 典子" userId="75e47cb5-aee2-4599-8dc9-4d0088e0ed8e" providerId="ADAL" clId="{969CCDE7-07FA-544A-94BB-297DD54908B4}" dt="2025-09-17T08:29:24.409" v="42"/>
          <ac:spMkLst>
            <pc:docMk/>
            <pc:sldMk cId="4201927461" sldId="271"/>
            <ac:spMk id="7" creationId="{C22142CF-5A3C-E7EC-9498-394CCABA9E70}"/>
          </ac:spMkLst>
        </pc:spChg>
        <pc:spChg chg="add mod">
          <ac:chgData name="稲垣 典子" userId="75e47cb5-aee2-4599-8dc9-4d0088e0ed8e" providerId="ADAL" clId="{969CCDE7-07FA-544A-94BB-297DD54908B4}" dt="2025-09-17T08:29:50.329" v="48"/>
          <ac:spMkLst>
            <pc:docMk/>
            <pc:sldMk cId="4201927461" sldId="271"/>
            <ac:spMk id="10" creationId="{5B5CB633-9141-7FF9-F6A0-8FBFF7CF6824}"/>
          </ac:spMkLst>
        </pc:spChg>
        <pc:spChg chg="mod">
          <ac:chgData name="稲垣 典子" userId="75e47cb5-aee2-4599-8dc9-4d0088e0ed8e" providerId="ADAL" clId="{969CCDE7-07FA-544A-94BB-297DD54908B4}" dt="2025-10-07T06:45:26.965" v="1677" actId="20577"/>
          <ac:spMkLst>
            <pc:docMk/>
            <pc:sldMk cId="4201927461" sldId="271"/>
            <ac:spMk id="15" creationId="{00000000-0000-0000-0000-000000000000}"/>
          </ac:spMkLst>
        </pc:spChg>
        <pc:picChg chg="mod">
          <ac:chgData name="稲垣 典子" userId="75e47cb5-aee2-4599-8dc9-4d0088e0ed8e" providerId="ADAL" clId="{969CCDE7-07FA-544A-94BB-297DD54908B4}" dt="2025-10-07T06:45:30.766" v="1679" actId="1036"/>
          <ac:picMkLst>
            <pc:docMk/>
            <pc:sldMk cId="4201927461" sldId="271"/>
            <ac:picMk id="2" creationId="{00000000-0000-0000-0000-000000000000}"/>
          </ac:picMkLst>
        </pc:picChg>
        <pc:picChg chg="add mod">
          <ac:chgData name="稲垣 典子" userId="75e47cb5-aee2-4599-8dc9-4d0088e0ed8e" providerId="ADAL" clId="{969CCDE7-07FA-544A-94BB-297DD54908B4}" dt="2025-10-07T06:46:01.128" v="1692" actId="1076"/>
          <ac:picMkLst>
            <pc:docMk/>
            <pc:sldMk cId="4201927461" sldId="271"/>
            <ac:picMk id="3" creationId="{128083DE-C617-5B09-C02D-E358B19B2DA5}"/>
          </ac:picMkLst>
        </pc:picChg>
        <pc:picChg chg="add mod">
          <ac:chgData name="稲垣 典子" userId="75e47cb5-aee2-4599-8dc9-4d0088e0ed8e" providerId="ADAL" clId="{969CCDE7-07FA-544A-94BB-297DD54908B4}" dt="2025-09-17T08:29:50.329" v="48"/>
          <ac:picMkLst>
            <pc:docMk/>
            <pc:sldMk cId="4201927461" sldId="271"/>
            <ac:picMk id="8" creationId="{B6B4DE2B-D5FC-2068-F4C3-275840A3F615}"/>
          </ac:picMkLst>
        </pc:picChg>
        <pc:picChg chg="mod">
          <ac:chgData name="稲垣 典子" userId="75e47cb5-aee2-4599-8dc9-4d0088e0ed8e" providerId="ADAL" clId="{969CCDE7-07FA-544A-94BB-297DD54908B4}" dt="2025-10-07T06:45:33.357" v="1682" actId="1036"/>
          <ac:picMkLst>
            <pc:docMk/>
            <pc:sldMk cId="4201927461" sldId="271"/>
            <ac:picMk id="14" creationId="{00000000-0000-0000-0000-000000000000}"/>
          </ac:picMkLst>
        </pc:picChg>
        <pc:picChg chg="mod">
          <ac:chgData name="稲垣 典子" userId="75e47cb5-aee2-4599-8dc9-4d0088e0ed8e" providerId="ADAL" clId="{969CCDE7-07FA-544A-94BB-297DD54908B4}" dt="2025-10-07T06:45:35.720" v="1684" actId="1036"/>
          <ac:picMkLst>
            <pc:docMk/>
            <pc:sldMk cId="4201927461" sldId="271"/>
            <ac:picMk id="18" creationId="{00000000-0000-0000-0000-000000000000}"/>
          </ac:picMkLst>
        </pc:picChg>
      </pc:sldChg>
      <pc:sldChg chg="addSp delSp modSp mod modNotes">
        <pc:chgData name="稲垣 典子" userId="75e47cb5-aee2-4599-8dc9-4d0088e0ed8e" providerId="ADAL" clId="{969CCDE7-07FA-544A-94BB-297DD54908B4}" dt="2025-10-07T06:35:48.534" v="1505" actId="1036"/>
        <pc:sldMkLst>
          <pc:docMk/>
          <pc:sldMk cId="733240711" sldId="272"/>
        </pc:sldMkLst>
        <pc:spChg chg="add mod">
          <ac:chgData name="稲垣 典子" userId="75e47cb5-aee2-4599-8dc9-4d0088e0ed8e" providerId="ADAL" clId="{969CCDE7-07FA-544A-94BB-297DD54908B4}" dt="2025-09-17T08:29:15.787" v="39"/>
          <ac:spMkLst>
            <pc:docMk/>
            <pc:sldMk cId="733240711" sldId="272"/>
            <ac:spMk id="4" creationId="{6D8EBD9B-8E43-B116-5D4C-750441876680}"/>
          </ac:spMkLst>
        </pc:spChg>
        <pc:spChg chg="add mod">
          <ac:chgData name="稲垣 典子" userId="75e47cb5-aee2-4599-8dc9-4d0088e0ed8e" providerId="ADAL" clId="{969CCDE7-07FA-544A-94BB-297DD54908B4}" dt="2025-09-17T08:29:23.122" v="41"/>
          <ac:spMkLst>
            <pc:docMk/>
            <pc:sldMk cId="733240711" sldId="272"/>
            <ac:spMk id="6" creationId="{75137FFE-85DA-118A-6009-7C9C567BCCF7}"/>
          </ac:spMkLst>
        </pc:spChg>
        <pc:spChg chg="add mod">
          <ac:chgData name="稲垣 典子" userId="75e47cb5-aee2-4599-8dc9-4d0088e0ed8e" providerId="ADAL" clId="{969CCDE7-07FA-544A-94BB-297DD54908B4}" dt="2025-09-17T08:29:49.220" v="47"/>
          <ac:spMkLst>
            <pc:docMk/>
            <pc:sldMk cId="733240711" sldId="272"/>
            <ac:spMk id="8" creationId="{65DA57F4-7778-FA7F-D03E-234DDC9DF5DE}"/>
          </ac:spMkLst>
        </pc:spChg>
        <pc:spChg chg="mod">
          <ac:chgData name="稲垣 典子" userId="75e47cb5-aee2-4599-8dc9-4d0088e0ed8e" providerId="ADAL" clId="{969CCDE7-07FA-544A-94BB-297DD54908B4}" dt="2025-10-07T06:35:48.534" v="1505" actId="1036"/>
          <ac:spMkLst>
            <pc:docMk/>
            <pc:sldMk cId="733240711" sldId="272"/>
            <ac:spMk id="11" creationId="{EF3A96EB-7654-574D-A466-AC431D782829}"/>
          </ac:spMkLst>
        </pc:spChg>
        <pc:spChg chg="mod">
          <ac:chgData name="稲垣 典子" userId="75e47cb5-aee2-4599-8dc9-4d0088e0ed8e" providerId="ADAL" clId="{969CCDE7-07FA-544A-94BB-297DD54908B4}" dt="2025-10-07T06:35:18.804" v="1500" actId="255"/>
          <ac:spMkLst>
            <pc:docMk/>
            <pc:sldMk cId="733240711" sldId="272"/>
            <ac:spMk id="24" creationId="{D162B33E-14CE-6211-168D-D1802DCF60FF}"/>
          </ac:spMkLst>
        </pc:spChg>
        <pc:picChg chg="add mod">
          <ac:chgData name="稲垣 典子" userId="75e47cb5-aee2-4599-8dc9-4d0088e0ed8e" providerId="ADAL" clId="{969CCDE7-07FA-544A-94BB-297DD54908B4}" dt="2025-09-17T08:29:49.220" v="47"/>
          <ac:picMkLst>
            <pc:docMk/>
            <pc:sldMk cId="733240711" sldId="272"/>
            <ac:picMk id="7" creationId="{8922D993-BC60-3B22-9024-511686712087}"/>
          </ac:picMkLst>
        </pc:picChg>
        <pc:picChg chg="mod">
          <ac:chgData name="稲垣 典子" userId="75e47cb5-aee2-4599-8dc9-4d0088e0ed8e" providerId="ADAL" clId="{969CCDE7-07FA-544A-94BB-297DD54908B4}" dt="2025-10-07T06:33:58.195" v="1490" actId="1036"/>
          <ac:picMkLst>
            <pc:docMk/>
            <pc:sldMk cId="733240711" sldId="272"/>
            <ac:picMk id="25" creationId="{75184A7F-D10F-8B6D-8DE5-ED8AE1FFA954}"/>
          </ac:picMkLst>
        </pc:picChg>
        <pc:picChg chg="del mod">
          <ac:chgData name="稲垣 典子" userId="75e47cb5-aee2-4599-8dc9-4d0088e0ed8e" providerId="ADAL" clId="{969CCDE7-07FA-544A-94BB-297DD54908B4}" dt="2025-10-07T06:33:38.016" v="1480" actId="478"/>
          <ac:picMkLst>
            <pc:docMk/>
            <pc:sldMk cId="733240711" sldId="272"/>
            <ac:picMk id="26" creationId="{6F810A8A-4864-6EC1-AF28-B8D31564D3D8}"/>
          </ac:picMkLst>
        </pc:picChg>
      </pc:sldChg>
      <pc:sldMasterChg chg="modSp modSldLayout">
        <pc:chgData name="稲垣 典子" userId="75e47cb5-aee2-4599-8dc9-4d0088e0ed8e" providerId="ADAL" clId="{969CCDE7-07FA-544A-94BB-297DD54908B4}" dt="2025-09-17T08:27:20.065" v="0"/>
        <pc:sldMasterMkLst>
          <pc:docMk/>
          <pc:sldMasterMk cId="1809437855" sldId="2147483648"/>
        </pc:sldMasterMkLst>
        <pc:spChg chg="mod">
          <ac:chgData name="稲垣 典子" userId="75e47cb5-aee2-4599-8dc9-4d0088e0ed8e" providerId="ADAL" clId="{969CCDE7-07FA-544A-94BB-297DD54908B4}" dt="2025-09-17T08:27:20.065" v="0"/>
          <ac:spMkLst>
            <pc:docMk/>
            <pc:sldMasterMk cId="1809437855" sldId="2147483648"/>
            <ac:spMk id="2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8:27:20.065" v="0"/>
          <ac:spMkLst>
            <pc:docMk/>
            <pc:sldMasterMk cId="1809437855" sldId="2147483648"/>
            <ac:spMk id="3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8:27:20.065" v="0"/>
          <ac:spMkLst>
            <pc:docMk/>
            <pc:sldMasterMk cId="1809437855" sldId="2147483648"/>
            <ac:spMk id="4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8:27:20.065" v="0"/>
          <ac:spMkLst>
            <pc:docMk/>
            <pc:sldMasterMk cId="1809437855" sldId="2147483648"/>
            <ac:spMk id="5" creationId="{00000000-0000-0000-0000-000000000000}"/>
          </ac:spMkLst>
        </pc:spChg>
        <pc:spChg chg="mod">
          <ac:chgData name="稲垣 典子" userId="75e47cb5-aee2-4599-8dc9-4d0088e0ed8e" providerId="ADAL" clId="{969CCDE7-07FA-544A-94BB-297DD54908B4}" dt="2025-09-17T08:27:20.065" v="0"/>
          <ac:spMkLst>
            <pc:docMk/>
            <pc:sldMasterMk cId="1809437855" sldId="2147483648"/>
            <ac:spMk id="6" creationId="{00000000-0000-0000-0000-000000000000}"/>
          </ac:spMkLst>
        </pc:spChg>
        <pc:sldLayoutChg chg="modSp">
          <pc:chgData name="稲垣 典子" userId="75e47cb5-aee2-4599-8dc9-4d0088e0ed8e" providerId="ADAL" clId="{969CCDE7-07FA-544A-94BB-297DD54908B4}" dt="2025-09-17T08:27:20.065" v="0"/>
          <pc:sldLayoutMkLst>
            <pc:docMk/>
            <pc:sldMasterMk cId="1809437855" sldId="2147483648"/>
            <pc:sldLayoutMk cId="2487775737" sldId="2147483649"/>
          </pc:sldLayoutMkLst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2487775737" sldId="214748364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2487775737" sldId="2147483649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8:27:20.065" v="0"/>
          <pc:sldLayoutMkLst>
            <pc:docMk/>
            <pc:sldMasterMk cId="1809437855" sldId="2147483648"/>
            <pc:sldLayoutMk cId="3378791588" sldId="2147483651"/>
          </pc:sldLayoutMkLst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3378791588" sldId="2147483651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3378791588" sldId="2147483651"/>
              <ac:spMk id="3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8:27:20.065" v="0"/>
          <pc:sldLayoutMkLst>
            <pc:docMk/>
            <pc:sldMasterMk cId="1809437855" sldId="2147483648"/>
            <pc:sldLayoutMk cId="2076399058" sldId="2147483652"/>
          </pc:sldLayoutMkLst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2076399058" sldId="2147483652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2076399058" sldId="2147483652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8:27:20.065" v="0"/>
          <pc:sldLayoutMkLst>
            <pc:docMk/>
            <pc:sldMasterMk cId="1809437855" sldId="2147483648"/>
            <pc:sldLayoutMk cId="2414791785" sldId="2147483653"/>
          </pc:sldLayoutMkLst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2414791785" sldId="2147483653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2414791785" sldId="2147483653"/>
              <ac:spMk id="4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2414791785" sldId="2147483653"/>
              <ac:spMk id="5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2414791785" sldId="2147483653"/>
              <ac:spMk id="6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8:27:20.065" v="0"/>
          <pc:sldLayoutMkLst>
            <pc:docMk/>
            <pc:sldMasterMk cId="1809437855" sldId="2147483648"/>
            <pc:sldLayoutMk cId="1183175479" sldId="2147483656"/>
          </pc:sldLayoutMkLst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1183175479" sldId="2147483656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1183175479" sldId="2147483656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1183175479" sldId="2147483656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8:27:20.065" v="0"/>
          <pc:sldLayoutMkLst>
            <pc:docMk/>
            <pc:sldMasterMk cId="1809437855" sldId="2147483648"/>
            <pc:sldLayoutMk cId="111834152" sldId="2147483657"/>
          </pc:sldLayoutMkLst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111834152" sldId="2147483657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111834152" sldId="2147483657"/>
              <ac:spMk id="3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111834152" sldId="2147483657"/>
              <ac:spMk id="4" creationId="{00000000-0000-0000-0000-000000000000}"/>
            </ac:spMkLst>
          </pc:spChg>
        </pc:sldLayoutChg>
        <pc:sldLayoutChg chg="modSp">
          <pc:chgData name="稲垣 典子" userId="75e47cb5-aee2-4599-8dc9-4d0088e0ed8e" providerId="ADAL" clId="{969CCDE7-07FA-544A-94BB-297DD54908B4}" dt="2025-09-17T08:27:20.065" v="0"/>
          <pc:sldLayoutMkLst>
            <pc:docMk/>
            <pc:sldMasterMk cId="1809437855" sldId="2147483648"/>
            <pc:sldLayoutMk cId="1824726502" sldId="2147483659"/>
          </pc:sldLayoutMkLst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1824726502" sldId="2147483659"/>
              <ac:spMk id="2" creationId="{00000000-0000-0000-0000-000000000000}"/>
            </ac:spMkLst>
          </pc:spChg>
          <pc:spChg chg="mod">
            <ac:chgData name="稲垣 典子" userId="75e47cb5-aee2-4599-8dc9-4d0088e0ed8e" providerId="ADAL" clId="{969CCDE7-07FA-544A-94BB-297DD54908B4}" dt="2025-09-17T08:27:20.065" v="0"/>
            <ac:spMkLst>
              <pc:docMk/>
              <pc:sldMasterMk cId="1809437855" sldId="2147483648"/>
              <pc:sldLayoutMk cId="182472650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D14F5B6-B2BE-483A-9366-D6E80C99B226}" type="datetimeFigureOut">
              <a:rPr kumimoji="1" lang="ja-JP" altLang="en-US" smtClean="0"/>
              <a:t>2025/10/7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0A16FB-D879-4C37-8FB2-EE9B0A3AF8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55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2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519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1550" y="1243013"/>
            <a:ext cx="2322513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00A16FB-D879-4C37-8FB2-EE9B0A3AF83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16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7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2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rtlCol="0" anchor="t"/>
          <a:lstStyle>
            <a:lvl1pPr algn="l">
              <a:defRPr sz="4000" b="1" cap="all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rtlCol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79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639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79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91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17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rtlCol="0" anchor="b"/>
          <a:lstStyle>
            <a:lvl1pPr algn="l">
              <a:defRPr sz="2000" b="1"/>
            </a:lvl1pPr>
          </a:lstStyle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3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53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726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91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"/>
              <a:t>マスター テキストの書式設定</a:t>
            </a:r>
          </a:p>
          <a:p>
            <a:pPr lvl="1" rtl="0"/>
            <a:r>
              <a:rPr lang="es"/>
              <a:t>第 2 レベル</a:t>
            </a:r>
          </a:p>
          <a:p>
            <a:pPr lvl="2" rtl="0"/>
            <a:r>
              <a:rPr lang="es"/>
              <a:t>第 3 レベル</a:t>
            </a:r>
          </a:p>
          <a:p>
            <a:pPr lvl="3" rtl="0"/>
            <a:r>
              <a:rPr lang="es"/>
              <a:t>第 4 レベル</a:t>
            </a:r>
          </a:p>
          <a:p>
            <a:pPr lvl="4" rtl="0"/>
            <a:r>
              <a:rPr lang="es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2023/1/17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"/>
              <a:t>9.「低血糖」とは？</a:t>
            </a:r>
          </a:p>
          <a:p>
            <a:pPr rtl="0"/>
            <a:endParaRPr lang="ko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484C33C-72DA-4D7E-8F3D-83FCD2BBF5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4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44624" y="1060793"/>
            <a:ext cx="58567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" sz="1600" b="1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 </a:t>
            </a:r>
            <a: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¿Qué es la "hipoglucemia"?</a:t>
            </a: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404664" y="266500"/>
            <a:ext cx="5760639" cy="692975"/>
          </a:xfrm>
          <a:prstGeom prst="ellipse">
            <a:avLst/>
          </a:prstGeom>
          <a:solidFill>
            <a:srgbClr val="CCFFFF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2000" b="1" dirty="0">
                <a:solidFill>
                  <a:schemeClr val="tx1"/>
                </a:solidFill>
                <a:latin typeface="Helvetica" pitchFamily="2" charset="0"/>
                <a:ea typeface="HG丸ｺﾞｼｯｸM-PRO" pitchFamily="50" charset="-128"/>
                <a:cs typeface="Times New Roman" panose="02020603050405020304" pitchFamily="18" charset="0"/>
              </a:rPr>
              <a:t>9. ¿Qué es la hipoglucemia?</a:t>
            </a:r>
          </a:p>
          <a:p>
            <a:pPr algn="ctr"/>
            <a:r>
              <a:rPr lang="es" altLang="ja-JP" sz="1400" b="1" dirty="0">
                <a:solidFill>
                  <a:schemeClr val="tx1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「低血糖」とは？</a:t>
            </a:r>
            <a:endParaRPr lang="en-US" altLang="ja-JP" sz="1400" b="1" dirty="0">
              <a:solidFill>
                <a:schemeClr val="tx1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F5E4A2FD-DDC9-6784-4AB7-19E4310E754C}"/>
              </a:ext>
            </a:extLst>
          </p:cNvPr>
          <p:cNvGrpSpPr/>
          <p:nvPr/>
        </p:nvGrpSpPr>
        <p:grpSpPr>
          <a:xfrm>
            <a:off x="404663" y="1568624"/>
            <a:ext cx="6330920" cy="933448"/>
            <a:chOff x="404663" y="1940520"/>
            <a:chExt cx="6330920" cy="933448"/>
          </a:xfrm>
        </p:grpSpPr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63" y="1940520"/>
              <a:ext cx="1045743" cy="933448"/>
            </a:xfrm>
            <a:prstGeom prst="rect">
              <a:avLst/>
            </a:prstGeom>
          </p:spPr>
        </p:pic>
        <p:sp>
          <p:nvSpPr>
            <p:cNvPr id="6" name="角丸四角形吹き出し 5"/>
            <p:cNvSpPr/>
            <p:nvPr/>
          </p:nvSpPr>
          <p:spPr>
            <a:xfrm>
              <a:off x="1763362" y="2067674"/>
              <a:ext cx="4972221" cy="797094"/>
            </a:xfrm>
            <a:prstGeom prst="wedgeRoundRectCallout">
              <a:avLst>
                <a:gd name="adj1" fmla="val -55722"/>
                <a:gd name="adj2" fmla="val 20422"/>
                <a:gd name="adj3" fmla="val 166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rtl="0"/>
              <a:r>
                <a:rPr lang="es" sz="1400" dirty="0">
                  <a:latin typeface="Helvetica" pitchFamily="2" charset="0"/>
                  <a:ea typeface="HGMaruGothicMPRO" panose="020F0600000000000000" pitchFamily="34" charset="-128"/>
                  <a:cs typeface="Times New Roman" panose="02020603050405020304" pitchFamily="18" charset="0"/>
                </a:rPr>
                <a:t>Es la caída del nivel de glucosa en sangre por debajo de </a:t>
              </a:r>
            </a:p>
            <a:p>
              <a:pPr rtl="0"/>
              <a:r>
                <a:rPr lang="es" sz="1400" dirty="0">
                  <a:latin typeface="Helvetica" pitchFamily="2" charset="0"/>
                  <a:ea typeface="HGMaruGothicMPRO" panose="020F0600000000000000" pitchFamily="34" charset="-128"/>
                  <a:cs typeface="Times New Roman" panose="02020603050405020304" pitchFamily="18" charset="0"/>
                </a:rPr>
                <a:t>70 mg/dL debido al medicamento para la diabetes mellitus. </a:t>
              </a:r>
            </a:p>
            <a:p>
              <a:r>
                <a:rPr lang="ja-JP" altLang="en-US" sz="9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　</a:t>
              </a:r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糖尿病の薬によって 血糖値</a:t>
              </a:r>
              <a:r>
                <a:rPr lang="ja-JP" altLang="en-US" sz="9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が</a:t>
              </a:r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 70mg/dL を下回ること</a:t>
              </a:r>
              <a:r>
                <a:rPr lang="ja-JP" altLang="en-US" sz="90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で</a:t>
              </a:r>
              <a:r>
                <a:rPr lang="es" altLang="ja-JP" sz="900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す </a:t>
              </a: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9F0822-8CBA-2846-869D-F805C435FEDE}"/>
              </a:ext>
            </a:extLst>
          </p:cNvPr>
          <p:cNvSpPr txBox="1"/>
          <p:nvPr/>
        </p:nvSpPr>
        <p:spPr>
          <a:xfrm>
            <a:off x="44624" y="3093566"/>
            <a:ext cx="67654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Helvetica" pitchFamily="2" charset="0"/>
                <a:ea typeface="HGMaruGothicMPRO" panose="020F0600000000000000" pitchFamily="34" charset="-128"/>
              </a:rPr>
              <a:t>・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Cuando los niveles de glucosa en sangre descienden, aparecen los </a:t>
            </a:r>
            <a:b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síntomas tal cual se ilustran en la siguiente imagen. Si aparecen síntomas,</a:t>
            </a:r>
          </a:p>
          <a:p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hay que tratarlos lo antes posible.</a:t>
            </a:r>
          </a:p>
          <a:p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血糖値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下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ると、下の絵のような症状になります。 症状がでたら早く対応しましょう。</a:t>
            </a:r>
            <a:endParaRPr lang="es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F0D48E-79E9-F341-8E08-E7A400790FBC}"/>
              </a:ext>
            </a:extLst>
          </p:cNvPr>
          <p:cNvSpPr txBox="1"/>
          <p:nvPr/>
        </p:nvSpPr>
        <p:spPr>
          <a:xfrm>
            <a:off x="44624" y="2648744"/>
            <a:ext cx="58567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" sz="1600" b="1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</a:t>
            </a:r>
            <a:r>
              <a:rPr lang="en-US" sz="1600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 </a:t>
            </a:r>
            <a: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¿Qué son los síntomas de hipoglucemia?</a:t>
            </a:r>
            <a:endParaRPr lang="en-US" sz="1600" b="1" dirty="0">
              <a:latin typeface="Helvetica" pitchFamily="2" charset="0"/>
              <a:ea typeface="Gulim" panose="020B0600000101010101" pitchFamily="34" charset="-127"/>
              <a:cs typeface="Times New Roman" panose="02020603050405020304" pitchFamily="18" charset="0"/>
            </a:endParaRP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低血糖症状とは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9A30E04-D9EF-8048-8B7B-8751DE2DCB67}"/>
              </a:ext>
            </a:extLst>
          </p:cNvPr>
          <p:cNvSpPr txBox="1"/>
          <p:nvPr/>
        </p:nvSpPr>
        <p:spPr>
          <a:xfrm>
            <a:off x="44624" y="7761312"/>
            <a:ext cx="67286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1500" dirty="0">
                <a:solidFill>
                  <a:srgbClr val="FF40FF"/>
                </a:solidFill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・Hipoglucemia </a:t>
            </a:r>
            <a:r>
              <a:rPr lang="es-BO" sz="1500" dirty="0">
                <a:solidFill>
                  <a:srgbClr val="FF40FF"/>
                </a:solidFill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inconsciente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: No </a:t>
            </a:r>
            <a:r>
              <a:rPr lang="es-BO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se manifiestan los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síntomas aun con un</a:t>
            </a:r>
          </a:p>
          <a:p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nivel de glucosa en sangre menor a 70mg/dL </a:t>
            </a:r>
            <a:r>
              <a:rPr lang="es-BO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pero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aparece súbitamente un </a:t>
            </a:r>
          </a:p>
          <a:p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síntoma grave del sistema nervioso central (pérdida de conciencia) </a:t>
            </a:r>
          </a:p>
          <a:p>
            <a:r>
              <a:rPr lang="ja-JP" altLang="en-US" sz="100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dirty="0">
                <a:solidFill>
                  <a:srgbClr val="FF40FF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無自覚性低血糖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：血糖値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70mg/dL を下回っても症状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なく、突然重い中枢神経症状（意識がなくなるなど）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出る</a:t>
            </a:r>
          </a:p>
          <a:p>
            <a:endParaRPr lang="es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・Las personas con niveles de glucosa en sangre normalmente elevados </a:t>
            </a:r>
          </a:p>
          <a:p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experimentan síntomas de hipoglucemia aunque sus niveles de glucosa </a:t>
            </a:r>
          </a:p>
          <a:p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en sangre ronden los 100 mg/dL.</a:t>
            </a:r>
          </a:p>
          <a:p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普段の血糖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高い人は、血糖値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100mg/dL 前後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も低血糖症状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起きる</a:t>
            </a:r>
            <a:endParaRPr lang="ko" altLang="en-US" sz="900" dirty="0">
              <a:latin typeface="Hiragino Kaku Gothic Pro W3" panose="020B0300000000000000" pitchFamily="34" charset="-128"/>
              <a:ea typeface="Gulim" panose="020B0600000101010101" pitchFamily="34" charset="-127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7925047-4DAE-5AFF-DA8D-4A40D5849446}"/>
              </a:ext>
            </a:extLst>
          </p:cNvPr>
          <p:cNvGrpSpPr/>
          <p:nvPr/>
        </p:nvGrpSpPr>
        <p:grpSpPr>
          <a:xfrm>
            <a:off x="404664" y="4058707"/>
            <a:ext cx="5760640" cy="3630597"/>
            <a:chOff x="-27384" y="4141524"/>
            <a:chExt cx="5760640" cy="3630597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89" y="4307049"/>
              <a:ext cx="3007662" cy="3465072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861" y="4857176"/>
              <a:ext cx="537835" cy="533532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A56136BB-C852-B18A-D81C-C726FC973D8D}"/>
                </a:ext>
              </a:extLst>
            </p:cNvPr>
            <p:cNvGrpSpPr/>
            <p:nvPr/>
          </p:nvGrpSpPr>
          <p:grpSpPr>
            <a:xfrm>
              <a:off x="-27384" y="4141524"/>
              <a:ext cx="5760640" cy="3416197"/>
              <a:chOff x="130676" y="4169404"/>
              <a:chExt cx="5760640" cy="3416197"/>
            </a:xfrm>
          </p:grpSpPr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613953F6-DDC6-36D9-6D9F-79F46682FD6E}"/>
                  </a:ext>
                </a:extLst>
              </p:cNvPr>
              <p:cNvSpPr txBox="1"/>
              <p:nvPr/>
            </p:nvSpPr>
            <p:spPr>
              <a:xfrm>
                <a:off x="601176" y="5449573"/>
                <a:ext cx="12247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Aproximadamente 70 mg/dl o menos</a:t>
                </a: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C71863A-C6D8-75A5-C8B0-55F2FB85FF8D}"/>
                  </a:ext>
                </a:extLst>
              </p:cNvPr>
              <p:cNvSpPr txBox="1"/>
              <p:nvPr/>
            </p:nvSpPr>
            <p:spPr>
              <a:xfrm>
                <a:off x="3305360" y="4813048"/>
                <a:ext cx="2585956" cy="923330"/>
              </a:xfrm>
              <a:prstGeom prst="rect">
                <a:avLst/>
              </a:prstGeom>
              <a:solidFill>
                <a:srgbClr val="C3D9FF"/>
              </a:solidFill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Síntomas del sistema nervioso simpático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Sudoración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Ansiedad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Aceleración del pulso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Manos y dedos temblorosos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Palidez en el rostro</a:t>
                </a:r>
                <a:endParaRPr lang="ja-JP" altLang="en-US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FE0399A-16D9-37F4-8DBB-DC174786B879}"/>
                  </a:ext>
                </a:extLst>
              </p:cNvPr>
              <p:cNvSpPr txBox="1"/>
              <p:nvPr/>
            </p:nvSpPr>
            <p:spPr>
              <a:xfrm>
                <a:off x="3297385" y="5972434"/>
                <a:ext cx="2585956" cy="784830"/>
              </a:xfrm>
              <a:prstGeom prst="rect">
                <a:avLst/>
              </a:prstGeom>
              <a:solidFill>
                <a:srgbClr val="FCFEC3"/>
              </a:solidFill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Síntomas del sistema nervioso central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Jaqueca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Visión borrosa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Pérdida de concentración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Bostezo sin sueño</a:t>
                </a: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36D7BDB-96ED-6A53-B46A-1161EA4BC45F}"/>
                  </a:ext>
                </a:extLst>
              </p:cNvPr>
              <p:cNvSpPr txBox="1"/>
              <p:nvPr/>
            </p:nvSpPr>
            <p:spPr>
              <a:xfrm>
                <a:off x="3297384" y="6939270"/>
                <a:ext cx="2593931" cy="646331"/>
              </a:xfrm>
              <a:prstGeom prst="rect">
                <a:avLst/>
              </a:prstGeom>
              <a:solidFill>
                <a:srgbClr val="FFCCC9"/>
              </a:solidFill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Comportamiento anormal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Convulsiones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* Coma</a:t>
                </a:r>
                <a:endParaRPr lang="en-US" altLang="ja-JP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(Pérdida de conciencia)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AABB807-D651-5583-4937-22EA7F79834A}"/>
                  </a:ext>
                </a:extLst>
              </p:cNvPr>
              <p:cNvSpPr txBox="1"/>
              <p:nvPr/>
            </p:nvSpPr>
            <p:spPr>
              <a:xfrm>
                <a:off x="670405" y="7321857"/>
                <a:ext cx="12247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50 mg/dl o menos</a:t>
                </a: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CB6FE79-9C79-E1D7-F8B7-D7B484FC1552}"/>
                  </a:ext>
                </a:extLst>
              </p:cNvPr>
              <p:cNvSpPr txBox="1"/>
              <p:nvPr/>
            </p:nvSpPr>
            <p:spPr>
              <a:xfrm>
                <a:off x="834873" y="6324794"/>
                <a:ext cx="9911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lang="es" sz="900" b="1" dirty="0">
                    <a:latin typeface="Helvetica" pitchFamily="2" charset="0"/>
                    <a:cs typeface="Times New Roman" panose="02020603050405020304" pitchFamily="18" charset="0"/>
                  </a:rPr>
                  <a:t>Aproximadamente 50 mg/dl</a:t>
                </a:r>
                <a:endParaRPr lang="ja-JP" altLang="en-US" sz="900" b="1" dirty="0">
                  <a:latin typeface="Helvetica" pitchFamily="2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7F9659B-15F9-BAC6-EBEB-C98C5C190E0D}"/>
                  </a:ext>
                </a:extLst>
              </p:cNvPr>
              <p:cNvSpPr txBox="1"/>
              <p:nvPr/>
            </p:nvSpPr>
            <p:spPr>
              <a:xfrm>
                <a:off x="130676" y="4169404"/>
                <a:ext cx="1858479" cy="24622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rtl="0"/>
                <a:r>
                  <a:rPr lang="es" sz="1000" b="1" dirty="0">
                    <a:latin typeface="Helvetica" pitchFamily="2" charset="0"/>
                    <a:cs typeface="Times New Roman" panose="02020603050405020304" pitchFamily="18" charset="0"/>
                  </a:rPr>
                  <a:t>Nivel de glucosa en sangre</a:t>
                </a: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BA16D0C-A5DE-9795-DAC7-313903F39BC9}"/>
                  </a:ext>
                </a:extLst>
              </p:cNvPr>
              <p:cNvSpPr txBox="1"/>
              <p:nvPr/>
            </p:nvSpPr>
            <p:spPr>
              <a:xfrm>
                <a:off x="2146900" y="4169404"/>
                <a:ext cx="1800200" cy="24622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rtl="0"/>
                <a:r>
                  <a:rPr lang="es" sz="1000" b="1" dirty="0">
                    <a:latin typeface="Helvetica" pitchFamily="2" charset="0"/>
                    <a:cs typeface="Times New Roman" panose="02020603050405020304" pitchFamily="18" charset="0"/>
                  </a:rPr>
                  <a:t>Síntomas de hipoglucemia</a:t>
                </a:r>
                <a:endParaRPr lang="ja-JP" altLang="en-US" sz="1000" b="1" dirty="0">
                  <a:latin typeface="Helvetica" pitchFamily="2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フッター プレースホルダー 4">
            <a:extLst>
              <a:ext uri="{FF2B5EF4-FFF2-40B4-BE49-F238E27FC236}">
                <a16:creationId xmlns:a16="http://schemas.microsoft.com/office/drawing/2014/main" id="{87F99667-F708-25E3-5B86-245D3BDF3C8B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9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¿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Qué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es la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hipoglucemia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?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「低血糖」とは？</a:t>
            </a:r>
          </a:p>
        </p:txBody>
      </p:sp>
      <p:sp>
        <p:nvSpPr>
          <p:cNvPr id="18" name="スライド番号プレースホルダー 1">
            <a:extLst>
              <a:ext uri="{FF2B5EF4-FFF2-40B4-BE49-F238E27FC236}">
                <a16:creationId xmlns:a16="http://schemas.microsoft.com/office/drawing/2014/main" id="{A6A1D34E-DC1A-3D8B-12DE-23A87A91A608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1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6756251E-A5D5-04BD-94B4-4C95D3A34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F396B4E-BFFC-2078-5745-E7CF436CDF0E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255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F3A96EB-7654-574D-A466-AC431D782829}"/>
              </a:ext>
            </a:extLst>
          </p:cNvPr>
          <p:cNvSpPr txBox="1"/>
          <p:nvPr/>
        </p:nvSpPr>
        <p:spPr>
          <a:xfrm>
            <a:off x="82156" y="491694"/>
            <a:ext cx="658720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" sz="1600" b="1" dirty="0">
                <a:solidFill>
                  <a:schemeClr val="accent1"/>
                </a:solidFill>
                <a:latin typeface="Helvetica" pitchFamily="2" charset="0"/>
                <a:ea typeface="HG丸ｺﾞｼｯｸM-PRO" panose="020F0600000000000000" pitchFamily="50" charset="-128"/>
              </a:rPr>
              <a:t>★ </a:t>
            </a:r>
            <a: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Causas de la hipoglucemia</a:t>
            </a: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低血糖の原因</a:t>
            </a:r>
          </a:p>
          <a:p>
            <a:pPr algn="just"/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ja-JP" altLang="en-US" sz="15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・Altas dosis de medicamentos e insulina</a:t>
            </a:r>
          </a:p>
          <a:p>
            <a:pPr algn="just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薬やインスリンの量が多い</a:t>
            </a:r>
          </a:p>
          <a:p>
            <a:pPr algn="just"/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ja-JP" altLang="en-US" sz="15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・El horario de comida es más tarde de lo habitual</a:t>
            </a:r>
          </a:p>
          <a:p>
            <a:pPr algn="just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いつもより食事の時間が遅い</a:t>
            </a:r>
          </a:p>
          <a:p>
            <a:pPr algn="just"/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ja-JP" altLang="en-US" sz="1500">
                <a:latin typeface="Helvetica" pitchFamily="2" charset="0"/>
                <a:ea typeface="HG丸ｺﾞｼｯｸM-PRO" panose="020F0600000000000000" pitchFamily="50" charset="-128"/>
              </a:rPr>
              <a:t>　</a:t>
            </a:r>
            <a:r>
              <a:rPr lang="es" sz="1500" dirty="0"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La cantidad de comida es menos de lo habitual</a:t>
            </a:r>
          </a:p>
          <a:p>
            <a:pPr algn="just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いつもより食事の量が少ない</a:t>
            </a:r>
          </a:p>
          <a:p>
            <a:pPr algn="just"/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ja-JP" altLang="en-US" sz="15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・Durante y después de ejercicios intensos y prolongados</a:t>
            </a:r>
          </a:p>
          <a:p>
            <a:pPr algn="just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激しい、長い運動をしている間や、その運動後</a:t>
            </a:r>
          </a:p>
          <a:p>
            <a:pPr algn="just"/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ja-JP" altLang="en-US" sz="15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・Cuando ingiere alcohol o cuando está en baño de inmersión</a:t>
            </a:r>
          </a:p>
          <a:p>
            <a:pPr algn="just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飲酒や入浴時</a:t>
            </a:r>
          </a:p>
          <a:p>
            <a:pPr algn="just"/>
            <a:endParaRPr lang="en-US" altLang="ja-JP" sz="3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 rtl="0"/>
            <a:r>
              <a:rPr lang="ja-JP" altLang="en-US" sz="15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-BO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・El a</a:t>
            </a:r>
            <a:r>
              <a:rPr lang="es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ument</a:t>
            </a:r>
            <a:r>
              <a:rPr lang="es-BO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o de</a:t>
            </a:r>
            <a:r>
              <a:rPr lang="es" sz="15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la eficacia de los medicamentos por bajar de peso, etc.</a:t>
            </a:r>
          </a:p>
          <a:p>
            <a:pPr algn="just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体重が減るなどして、薬がよく効くようになった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62B33E-14CE-6211-168D-D1802DCF60FF}"/>
              </a:ext>
            </a:extLst>
          </p:cNvPr>
          <p:cNvSpPr txBox="1"/>
          <p:nvPr/>
        </p:nvSpPr>
        <p:spPr>
          <a:xfrm>
            <a:off x="82156" y="3644413"/>
            <a:ext cx="6875236" cy="56290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rtl="0"/>
            <a:r>
              <a:rPr lang="es" sz="1600" b="1" dirty="0">
                <a:solidFill>
                  <a:srgbClr val="4F81BD"/>
                </a:solidFill>
                <a:latin typeface="Helvetica" pitchFamily="2" charset="0"/>
                <a:ea typeface="HG丸ｺﾞｼｯｸM-PRO" panose="020F0600000000000000" pitchFamily="50" charset="-128"/>
              </a:rPr>
              <a:t>★ </a:t>
            </a:r>
            <a: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Cómo </a:t>
            </a:r>
            <a:r>
              <a:rPr lang="es-BO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tratar</a:t>
            </a: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対応の方法</a:t>
            </a:r>
          </a:p>
          <a:p>
            <a:pPr algn="just"/>
            <a:endParaRPr lang="en-US" altLang="ja-JP" sz="5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500" b="1" dirty="0">
                <a:solidFill>
                  <a:srgbClr val="4F81BD"/>
                </a:solidFill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Si está consciente</a:t>
            </a:r>
          </a:p>
          <a:p>
            <a:r>
              <a:rPr lang="ja-JP" altLang="en-US" sz="100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1000" dirty="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意識</a:t>
            </a:r>
            <a:r>
              <a:rPr lang="ja-JP" altLang="en-US" sz="100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1000" dirty="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ある場合</a:t>
            </a:r>
          </a:p>
          <a:p>
            <a:endParaRPr lang="en-US" altLang="ja-JP" sz="1000" dirty="0">
              <a:solidFill>
                <a:srgbClr val="4F81BD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(1) Ingerir 5 a 10 g de dextrosa (10 a 20 g de azúcar). </a:t>
            </a:r>
          </a:p>
          <a:p>
            <a:pPr rtl="0"/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Puede ser también 150 a 200 mL de zumo con dextrosa. </a:t>
            </a:r>
          </a:p>
          <a:p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ブドウ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糖5〜10g (砂糖は10〜20g)を飲む。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ブドウ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糖を含む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ジュ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ース 150〜200mL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もよい。</a:t>
            </a:r>
          </a:p>
          <a:p>
            <a:endParaRPr lang="en-US" altLang="ja-JP" sz="4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4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* Las personas que toman inhibidores de la alfa-glucosidasa deben optar </a:t>
            </a:r>
          </a:p>
          <a:p>
            <a:pPr rtl="0"/>
            <a:r>
              <a:rPr lang="ja-JP" altLang="en-US" sz="14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n-US" altLang="ja-JP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siempre por la dextrosa.</a:t>
            </a:r>
            <a:r>
              <a:rPr lang="en-U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Como el azúcar de los alimentos grasos como </a:t>
            </a:r>
          </a:p>
          <a:p>
            <a:pPr rtl="0"/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       el chocolate se absorben más lentamente,</a:t>
            </a:r>
            <a:r>
              <a:rPr lang="en-US" altLang="ja-JP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es mejor la dextrosa o el azúcar </a:t>
            </a:r>
          </a:p>
          <a:p>
            <a:pPr rtl="0"/>
            <a:r>
              <a:rPr lang="ja-JP" altLang="en-US" sz="14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</a:t>
            </a:r>
            <a:r>
              <a:rPr lang="es" altLang="ja-JP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en caso</a:t>
            </a:r>
            <a:r>
              <a:rPr lang="es-BO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s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de emergencia. </a:t>
            </a:r>
            <a:b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1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　　</a:t>
            </a:r>
            <a:r>
              <a:rPr lang="el-GR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α-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グルコシダーゼ阻害薬を飲んでいる人は必ずブドウ糖を選ぶ。</a:t>
            </a:r>
            <a:b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</a:b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Times New Roman" panose="02020603050405020304" pitchFamily="18" charset="0"/>
              </a:rPr>
              <a:t>　　　　　チョコレートなど脂肪分が多いものは糖の吸収が遅いので、緊急時はブドウ糖や砂糖がよい。</a:t>
            </a:r>
            <a:endParaRPr lang="e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ko" altLang="en-US" sz="700" dirty="0">
              <a:latin typeface="Helvetica" pitchFamily="2" charset="0"/>
              <a:ea typeface="Gulim" panose="020B0600000101010101" pitchFamily="34" charset="-127"/>
            </a:endParaRPr>
          </a:p>
          <a:p>
            <a:pPr rtl="0"/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(2) Si los síntomas persisten después de 15 minutos, debe repetir el punto (1).</a:t>
            </a:r>
          </a:p>
          <a:p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15分後にま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だ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症状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あれ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ば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、もう一度①をする。</a:t>
            </a:r>
          </a:p>
          <a:p>
            <a:endParaRPr lang="en-US" altLang="ja-JP" sz="700" dirty="0">
              <a:latin typeface="Helvetica" pitchFamily="2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(3) Si los síntomas no mejoran después de repetir dos veces el punto (1), </a:t>
            </a:r>
            <a:b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n-US" altLang="ja-JP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 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debe comunicar y acudir al hospital. </a:t>
            </a:r>
          </a:p>
          <a:p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①を2回しても症状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よくならない時は病院へ連絡して、病院へ行く。 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rtl="0"/>
            <a:endParaRPr lang="en-US" altLang="ja-JP" sz="500" dirty="0">
              <a:latin typeface="Helvetica" pitchFamily="2" charset="0"/>
              <a:ea typeface="HGMaruGothicMPRO" panose="020F0600000000000000" pitchFamily="34" charset="-128"/>
            </a:endParaRPr>
          </a:p>
          <a:p>
            <a:pPr marL="0" lvl="1"/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(Nota): Con solo ingerir dextrosa, aunque se recupere de la hipoglucemia una vez,</a:t>
            </a:r>
            <a:b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4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es posible que luego vuelva a caer el nivel de glucosa en sangre. Por lo </a:t>
            </a:r>
            <a:b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4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n-US" altLang="ja-JP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tanto, debe alimentarse. Si falta algún tiempo para la siguiente</a:t>
            </a:r>
            <a:r>
              <a:rPr lang="en-US" altLang="ja-JP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comida,</a:t>
            </a:r>
            <a:b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</a:t>
            </a:r>
            <a:r>
              <a:rPr lang="ja-JP" altLang="en-US" sz="14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coma algo de carbohidrato como un bollo de arroz, una rebanada de pan,</a:t>
            </a:r>
            <a:b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</a:br>
            <a:r>
              <a:rPr lang="ja-JP" altLang="en-US" sz="14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　　</a:t>
            </a:r>
            <a:r>
              <a:rPr lang="es" sz="14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 algunas galletas, etc., y vigile cuidadosamente si no cae en hipoglucemia. </a:t>
            </a:r>
          </a:p>
          <a:p>
            <a:pPr marL="0" lvl="1"/>
            <a:endParaRPr lang="es" sz="500" dirty="0">
              <a:latin typeface="Helvetica" pitchFamily="2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marL="0" lvl="1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(注)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ブドウ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糖を飲む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だ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けでは、低血糖から一度回復しても、その後にまた血糖値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下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ること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あります。</a:t>
            </a:r>
          </a:p>
          <a:p>
            <a:pPr marL="0" lvl="1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n-U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 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そのため、食事をとりましょう。 次の食事ま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で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時間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あく場合は、おに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ぎ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り1個や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パ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ン1枚、クラッカー数枚な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ど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の</a:t>
            </a:r>
          </a:p>
          <a:p>
            <a:pPr marL="0" lvl="1"/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 炭水化物を食べ、低血糖</a:t>
            </a:r>
            <a:r>
              <a:rPr lang="ja-JP" altLang="en-US" sz="9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9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ないか注意して様子をみて下さい。 </a:t>
            </a:r>
            <a:endParaRPr lang="en-US" altLang="ja-JP" sz="9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5184A7F-D10F-8B6D-8DE5-ED8AE1FFA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73" y="4151866"/>
            <a:ext cx="934828" cy="657118"/>
          </a:xfrm>
          <a:prstGeom prst="rect">
            <a:avLst/>
          </a:prstGeom>
        </p:spPr>
      </p:pic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6D8EBD9B-8E43-B116-5D4C-750441876680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9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¿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Qué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es la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hipoglucemia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?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「低血糖」とは？</a:t>
            </a:r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75137FFE-85DA-118A-6009-7C9C567BCCF7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2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922D993-BC60-3B22-9024-511686712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DA57F4-7778-FA7F-D03E-234DDC9DF5DE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324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/>
          <p:cNvSpPr txBox="1"/>
          <p:nvPr/>
        </p:nvSpPr>
        <p:spPr>
          <a:xfrm>
            <a:off x="90344" y="593304"/>
            <a:ext cx="6867048" cy="74174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" sz="1500" b="1" dirty="0">
                <a:solidFill>
                  <a:srgbClr val="4F81BD"/>
                </a:solidFill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・Si no está consciente y debe ser atendido por las personas </a:t>
            </a:r>
          </a:p>
          <a:p>
            <a:r>
              <a:rPr lang="ja-JP" altLang="en-US" sz="1500" b="1">
                <a:solidFill>
                  <a:srgbClr val="4F81BD"/>
                </a:solidFill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b="1" dirty="0">
                <a:solidFill>
                  <a:srgbClr val="4F81BD"/>
                </a:solidFill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del alrededor</a:t>
            </a:r>
          </a:p>
          <a:p>
            <a:r>
              <a:rPr lang="ja-JP" altLang="en-US" sz="100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意識</a:t>
            </a:r>
            <a:r>
              <a:rPr lang="ja-JP" altLang="en-US" sz="100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1000" dirty="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なく、周りの人</a:t>
            </a:r>
            <a:r>
              <a:rPr lang="ja-JP" altLang="en-US" sz="100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が</a:t>
            </a:r>
            <a:r>
              <a:rPr lang="es" altLang="ja-JP" sz="1000" dirty="0">
                <a:solidFill>
                  <a:srgbClr val="4F81BD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対応する場合</a:t>
            </a:r>
            <a:endParaRPr lang="en-US" altLang="ja-JP" sz="1000" dirty="0">
              <a:solidFill>
                <a:srgbClr val="4F81BD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en-US" altLang="ja-JP" sz="1000" dirty="0">
              <a:latin typeface="Helvetica" pitchFamily="2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pPr rtl="0"/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Disolver dextrosa en agua y aplicar entre el labio y la encía del paciente.</a:t>
            </a:r>
          </a:p>
          <a:p>
            <a:pPr rtl="0"/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Aplicar Glucagón (medicamento para elevar la glucosa en sangre:</a:t>
            </a:r>
          </a:p>
          <a:p>
            <a:pPr rtl="0"/>
            <a:r>
              <a:rPr lang="ja-JP" altLang="en-US" sz="150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　</a:t>
            </a:r>
            <a:r>
              <a:rPr lang="es" sz="1500" dirty="0">
                <a:latin typeface="Helvetica" pitchFamily="2" charset="0"/>
                <a:ea typeface="HGMaruGothicMPRO" panose="020F0600000000000000" pitchFamily="34" charset="-128"/>
                <a:cs typeface="Times New Roman" panose="02020603050405020304" pitchFamily="18" charset="0"/>
              </a:rPr>
              <a:t>Inyección / gotas nasales) si está recetado por el médico. </a:t>
            </a:r>
          </a:p>
          <a:p>
            <a:pPr rtl="0"/>
            <a:endParaRPr lang="es" sz="200" dirty="0">
              <a:latin typeface="Helvetica" pitchFamily="2" charset="0"/>
              <a:ea typeface="HGMaruGothicMPRO" panose="020F0600000000000000" pitchFamily="34" charset="-128"/>
              <a:cs typeface="Times New Roman" panose="02020603050405020304" pitchFamily="18" charset="0"/>
            </a:endParaRP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糖を水に溶かして、患者さんのくち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び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ると歯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ぐ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きの間に塗る。</a:t>
            </a:r>
          </a:p>
          <a:p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グルカゴン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（血糖を上げる薬</a:t>
            </a:r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：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注射/点鼻）を医師から処方されている場合は、使用する。</a:t>
            </a:r>
            <a:endParaRPr lang="es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 rtl="0"/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</a:endParaRPr>
          </a:p>
          <a:p>
            <a:pPr algn="just" rtl="0"/>
            <a:endParaRPr lang="en-US" altLang="ja-JP" sz="1600" dirty="0">
              <a:latin typeface="Helvetica" pitchFamily="2" charset="0"/>
              <a:ea typeface="HG丸ｺﾞｼｯｸM-PRO" panose="020F0600000000000000" pitchFamily="50" charset="-128"/>
            </a:endParaRPr>
          </a:p>
          <a:p>
            <a:pPr algn="just" rtl="0"/>
            <a:r>
              <a:rPr lang="es" sz="1600" b="1" dirty="0">
                <a:solidFill>
                  <a:schemeClr val="accent1"/>
                </a:solidFill>
                <a:latin typeface="Helvetica" pitchFamily="2" charset="0"/>
                <a:ea typeface="Gulim" panose="020B0600000101010101" pitchFamily="34" charset="-127"/>
              </a:rPr>
              <a:t>★ </a:t>
            </a:r>
            <a:r>
              <a:rPr lang="es" sz="1600" b="1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Para evitar que se repita la hipoglucemia</a:t>
            </a: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低血糖を繰り返さないために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  <a:p>
            <a:pPr algn="just"/>
            <a:endParaRPr lang="en-US" altLang="ko" sz="1600" b="1" dirty="0">
              <a:latin typeface="Helvetica" pitchFamily="2" charset="0"/>
              <a:ea typeface="Gulim" panose="020B0600000101010101" pitchFamily="34" charset="-127"/>
            </a:endParaRPr>
          </a:p>
          <a:p>
            <a:pPr algn="just"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・Utilizar correctamente los medicamentos para la diabetes mellitus</a:t>
            </a: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糖尿病の薬を正しい方法で使う</a:t>
            </a:r>
          </a:p>
          <a:p>
            <a:pPr algn="just"/>
            <a:endParaRPr lang="fr" altLang="ja-JP" sz="700" kern="100" dirty="0">
              <a:latin typeface="Helvetica" pitchFamily="2" charset="0"/>
              <a:ea typeface="HG丸ｺﾞｼｯｸM-PRO"/>
              <a:cs typeface="Times New Roman" panose="02020603050405020304" pitchFamily="18" charset="0"/>
            </a:endParaRPr>
          </a:p>
          <a:p>
            <a:pPr algn="just" rtl="0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</a:rPr>
              <a:t>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</a:rPr>
              <a:t>・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Llevar siempre dextrosa.</a:t>
            </a: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ブドウ糖を持ち歩く。</a:t>
            </a:r>
          </a:p>
          <a:p>
            <a:pPr algn="just"/>
            <a:endParaRPr lang="en-US" altLang="ja-JP" sz="700" kern="100" dirty="0">
              <a:latin typeface="Helvetica" pitchFamily="2" charset="0"/>
              <a:ea typeface="HG丸ｺﾞｼｯｸM-PRO"/>
            </a:endParaRPr>
          </a:p>
          <a:p>
            <a:pPr algn="just" rtl="0"/>
            <a:r>
              <a:rPr lang="ja-JP" altLang="en-US" sz="16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・Procurar llevar una vida ordenada.</a:t>
            </a: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規則正しい生活を心がける。</a:t>
            </a:r>
          </a:p>
          <a:p>
            <a:pPr algn="just"/>
            <a:endParaRPr lang="fr" altLang="ja-JP" sz="700" kern="100" dirty="0">
              <a:latin typeface="Helvetica" pitchFamily="2" charset="0"/>
              <a:ea typeface="HG丸ｺﾞｼｯｸM-PRO"/>
              <a:cs typeface="Times New Roman" panose="02020603050405020304" pitchFamily="18" charset="0"/>
            </a:endParaRPr>
          </a:p>
          <a:p>
            <a:pPr algn="just"/>
            <a:r>
              <a:rPr lang="ja-JP" altLang="en-US" sz="16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・Comunicar al médico del hospital que ha tenido síntomas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ja-JP" altLang="en-US" sz="160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es" sz="1600" dirty="0">
                <a:latin typeface="Helvetica" pitchFamily="2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de hipoglucemia o similar a la hipoglucemia.</a:t>
            </a:r>
          </a:p>
          <a:p>
            <a:pPr algn="just"/>
            <a:r>
              <a:rPr lang="ja-JP" altLang="en-US" sz="10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低血糖や低血糖のような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症状があったことを、病院の先生に伝える。</a:t>
            </a:r>
          </a:p>
          <a:p>
            <a:pPr algn="just"/>
            <a:endParaRPr lang="en-US" altLang="ja-JP" sz="700" kern="100" dirty="0">
              <a:latin typeface="Helvetica" pitchFamily="2" charset="0"/>
              <a:ea typeface="HG丸ｺﾞｼｯｸM-PRO"/>
              <a:cs typeface="Times New Roman" panose="02020603050405020304" pitchFamily="18" charset="0"/>
            </a:endParaRPr>
          </a:p>
          <a:p>
            <a:pPr algn="just"/>
            <a:r>
              <a:rPr lang="ja-JP" altLang="en-US" sz="16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・Solicitar colaboración a los familiares y otras personas que </a:t>
            </a:r>
          </a:p>
          <a:p>
            <a:pPr algn="just"/>
            <a:r>
              <a:rPr lang="ja-JP" altLang="en-US" sz="16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　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están siempre cerca informando sobre los síntomas y cómo tratarlos.</a:t>
            </a: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家族やいつも近くにいる人に症状や対応の方法を伝え、協力してもらう。</a:t>
            </a:r>
          </a:p>
          <a:p>
            <a:pPr algn="just"/>
            <a:endParaRPr lang="fr" altLang="ja-JP" sz="700" kern="100" dirty="0">
              <a:latin typeface="Helvetica" pitchFamily="2" charset="0"/>
              <a:ea typeface="HG丸ｺﾞｼｯｸM-PRO"/>
              <a:cs typeface="Times New Roman" panose="02020603050405020304" pitchFamily="18" charset="0"/>
            </a:endParaRPr>
          </a:p>
          <a:p>
            <a:pPr algn="just"/>
            <a:r>
              <a:rPr lang="ja-JP" altLang="en-US" sz="16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・Llevar la tarjeta de diabetes mellitus.</a:t>
            </a: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糖尿病カードを持ち歩く。</a:t>
            </a:r>
          </a:p>
          <a:p>
            <a:pPr algn="just"/>
            <a:endParaRPr lang="en-US" altLang="ja-JP" sz="700" kern="100" dirty="0">
              <a:latin typeface="Helvetica" pitchFamily="2" charset="0"/>
              <a:ea typeface="HG丸ｺﾞｼｯｸM-PRO"/>
              <a:cs typeface="Times New Roman" panose="02020603050405020304" pitchFamily="18" charset="0"/>
            </a:endParaRPr>
          </a:p>
          <a:p>
            <a:pPr algn="just" rtl="0"/>
            <a:r>
              <a:rPr lang="ja-JP" altLang="en-US" sz="16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・Las personas que conducen coches deberían guardar dentro </a:t>
            </a:r>
          </a:p>
          <a:p>
            <a:pPr algn="just" rtl="0"/>
            <a:r>
              <a:rPr lang="ja-JP" altLang="en-US" sz="1600" kern="10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　　</a:t>
            </a:r>
            <a:r>
              <a:rPr lang="es" sz="1600" kern="100" dirty="0">
                <a:latin typeface="Helvetica" pitchFamily="2" charset="0"/>
                <a:ea typeface="HG丸ｺﾞｼｯｸM-PRO"/>
                <a:cs typeface="Times New Roman" panose="02020603050405020304" pitchFamily="18" charset="0"/>
              </a:rPr>
              <a:t>del coche alimentos ricos en dextrosa.</a:t>
            </a:r>
          </a:p>
          <a:p>
            <a:pPr algn="just"/>
            <a:r>
              <a:rPr lang="ja-JP" altLang="en-US" sz="1000" kern="1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　</a:t>
            </a:r>
            <a:r>
              <a:rPr lang="es" altLang="ja-JP" sz="1000" kern="1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自動車を運転する人は、ブドウ糖を多く含む食品を車内に置いておく。</a:t>
            </a:r>
            <a:endParaRPr lang="en-US" altLang="ja-JP" sz="1000" dirty="0">
              <a:latin typeface="Hiragino Kaku Gothic Pro W3" panose="020B0300000000000000" pitchFamily="34" charset="-128"/>
              <a:ea typeface="Hiragino Kaku Gothic Pro W3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64" y="8545856"/>
            <a:ext cx="1247130" cy="79963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297" y="4454526"/>
            <a:ext cx="1650989" cy="85851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7213" y="8009852"/>
            <a:ext cx="763221" cy="1335636"/>
          </a:xfrm>
          <a:prstGeom prst="rect">
            <a:avLst/>
          </a:prstGeom>
        </p:spPr>
      </p:pic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542A1C-F0DC-9205-D5C3-9D49DCE3519D}"/>
              </a:ext>
            </a:extLst>
          </p:cNvPr>
          <p:cNvSpPr txBox="1">
            <a:spLocks/>
          </p:cNvSpPr>
          <p:nvPr/>
        </p:nvSpPr>
        <p:spPr>
          <a:xfrm>
            <a:off x="1268760" y="9569200"/>
            <a:ext cx="4176465" cy="321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ctr" defTabSz="4572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altLang="ko" sz="1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Malgun Gothic" panose="020B0503020000020004" pitchFamily="34" charset="-127"/>
                <a:cs typeface="Times New Roman" panose="02020603050405020304" pitchFamily="18" charset="0"/>
              </a:rPr>
              <a:t>9</a:t>
            </a:r>
            <a:r>
              <a:rPr lang="ko" altLang="ja-JP" sz="1000" dirty="0">
                <a:latin typeface="Helvetica" pitchFamily="2" charset="0"/>
                <a:ea typeface="Malgun Gothic" panose="020B0503020000020004" pitchFamily="34" charset="-127"/>
              </a:rPr>
              <a:t> 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. ¿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Qué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 es la </a:t>
            </a:r>
            <a:r>
              <a:rPr lang="en" altLang="ko" sz="1000" dirty="0" err="1">
                <a:latin typeface="Helvetica" pitchFamily="2" charset="0"/>
                <a:ea typeface="Malgun Gothic" panose="020B0503020000020004" pitchFamily="34" charset="-127"/>
              </a:rPr>
              <a:t>hipoglucemia</a:t>
            </a:r>
            <a:r>
              <a:rPr lang="en" altLang="ko" sz="1000" dirty="0">
                <a:latin typeface="Helvetica" pitchFamily="2" charset="0"/>
                <a:ea typeface="Malgun Gothic" panose="020B0503020000020004" pitchFamily="34" charset="-127"/>
              </a:rPr>
              <a:t>?</a:t>
            </a:r>
            <a:endParaRPr lang="en-US" altLang="ko" sz="1000" dirty="0">
              <a:latin typeface="Helvetica" pitchFamily="2" charset="0"/>
              <a:ea typeface="Malgun Gothic" panose="020B0503020000020004" pitchFamily="34" charset="-127"/>
            </a:endParaRPr>
          </a:p>
          <a:p>
            <a:r>
              <a:rPr lang="ja-JP" altLang="en-US" sz="7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「低血糖」とは？</a:t>
            </a:r>
          </a:p>
        </p:txBody>
      </p:sp>
      <p:sp>
        <p:nvSpPr>
          <p:cNvPr id="7" name="スライド番号プレースホルダー 1">
            <a:extLst>
              <a:ext uri="{FF2B5EF4-FFF2-40B4-BE49-F238E27FC236}">
                <a16:creationId xmlns:a16="http://schemas.microsoft.com/office/drawing/2014/main" id="{C22142CF-5A3C-E7EC-9498-394CCABA9E70}"/>
              </a:ext>
            </a:extLst>
          </p:cNvPr>
          <p:cNvSpPr txBox="1">
            <a:spLocks/>
          </p:cNvSpPr>
          <p:nvPr/>
        </p:nvSpPr>
        <p:spPr>
          <a:xfrm>
            <a:off x="6341201" y="9680084"/>
            <a:ext cx="504056" cy="2105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vi-VN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E1340F4-D544-45CC-AC59-29028D878F1C}" type="slidenum">
              <a:rPr lang="ja-JP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pPr/>
              <a:t>3</a:t>
            </a:fld>
            <a:r>
              <a:rPr lang="en-US" altLang="ja-JP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/3</a:t>
            </a:r>
            <a:endParaRPr lang="ja-JP" altLang="en-US" sz="1000">
              <a:solidFill>
                <a:schemeClr val="tx1">
                  <a:lumMod val="50000"/>
                  <a:lumOff val="50000"/>
                </a:schemeClr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6B4DE2B-D5FC-2068-F4C3-275840A3F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800" y="56456"/>
            <a:ext cx="377576" cy="54067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B5CB633-9141-7FF9-F6A0-8FBFF7CF6824}"/>
              </a:ext>
            </a:extLst>
          </p:cNvPr>
          <p:cNvSpPr txBox="1"/>
          <p:nvPr/>
        </p:nvSpPr>
        <p:spPr>
          <a:xfrm>
            <a:off x="4893805" y="56456"/>
            <a:ext cx="148752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" altLang="ja-JP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Versión en español</a:t>
            </a:r>
          </a:p>
          <a:p>
            <a:pPr algn="r" rtl="0"/>
            <a:r>
              <a:rPr lang="ja-JP" altLang="en-US" sz="700">
                <a:solidFill>
                  <a:schemeClr val="bg1">
                    <a:lumMod val="50000"/>
                  </a:schemeClr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スペイン語</a:t>
            </a:r>
            <a:endParaRPr lang="ko" altLang="en-US" sz="700" dirty="0">
              <a:solidFill>
                <a:schemeClr val="bg1">
                  <a:lumMod val="50000"/>
                </a:schemeClr>
              </a:solidFill>
              <a:latin typeface="Hiragino Kaku Gothic Pro W3" panose="020B0300000000000000" pitchFamily="34" charset="-128"/>
              <a:ea typeface="Dotum" panose="020B0600000101010101" pitchFamily="34" charset="-127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28083DE-C617-5B09-C02D-E358B19B2D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777" y="1938142"/>
            <a:ext cx="902811" cy="79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27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054a63-b167-4c04-b5d0-d411ebb564cb" xsi:nil="true"/>
    <lcf76f155ced4ddcb4097134ff3c332f xmlns="2cbc4e30-bd4c-493e-9827-f761ae7f285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AD6CFD96EA1914D84868EB8714DE2E6" ma:contentTypeVersion="15" ma:contentTypeDescription="新しいドキュメントを作成します。" ma:contentTypeScope="" ma:versionID="ec6653aecfb0b4caf0491b54661ca33a">
  <xsd:schema xmlns:xsd="http://www.w3.org/2001/XMLSchema" xmlns:xs="http://www.w3.org/2001/XMLSchema" xmlns:p="http://schemas.microsoft.com/office/2006/metadata/properties" xmlns:ns2="2cbc4e30-bd4c-493e-9827-f761ae7f285c" xmlns:ns3="5c054a63-b167-4c04-b5d0-d411ebb564cb" targetNamespace="http://schemas.microsoft.com/office/2006/metadata/properties" ma:root="true" ma:fieldsID="6ec018fe822cf1b0bac1cc40b73a61aa" ns2:_="" ns3:_="">
    <xsd:import namespace="2cbc4e30-bd4c-493e-9827-f761ae7f285c"/>
    <xsd:import namespace="5c054a63-b167-4c04-b5d0-d411ebb564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c4e30-bd4c-493e-9827-f761ae7f2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9593ec-1b64-43f5-a255-ad1a3ce77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54a63-b167-4c04-b5d0-d411ebb564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7e3a22-9937-458f-8ce1-6e2157d28081}" ma:internalName="TaxCatchAll" ma:showField="CatchAllData" ma:web="5c054a63-b167-4c04-b5d0-d411ebb564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5C8680-E4A0-47ED-A226-D97C2299AE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127858-0EE5-46EF-8945-BA953DA98F90}">
  <ds:schemaRefs>
    <ds:schemaRef ds:uri="2cbc4e30-bd4c-493e-9827-f761ae7f285c"/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c054a63-b167-4c04-b5d0-d411ebb564cb"/>
  </ds:schemaRefs>
</ds:datastoreItem>
</file>

<file path=customXml/itemProps3.xml><?xml version="1.0" encoding="utf-8"?>
<ds:datastoreItem xmlns:ds="http://schemas.openxmlformats.org/officeDocument/2006/customXml" ds:itemID="{658D63BF-EC26-429B-9033-01D6096A9C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c4e30-bd4c-493e-9827-f761ae7f285c"/>
    <ds:schemaRef ds:uri="5c054a63-b167-4c04-b5d0-d411ebb564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1028</Words>
  <Application>Microsoft Macintosh PowerPoint</Application>
  <PresentationFormat>A4 210 x 297 mm</PresentationFormat>
  <Paragraphs>145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Hiragino Kaku Gothic Pro W3</vt:lpstr>
      <vt:lpstr>Arial</vt:lpstr>
      <vt:lpstr>Calibri</vt:lpstr>
      <vt:lpstr>Helvetica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2023-02-02T04:12:42Z</dcterms:created>
  <dcterms:modified xsi:type="dcterms:W3CDTF">2025-10-07T06:46:07Z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0x01010061B1E1A4A3EC3F4A9B41C54DE5CD0DF4</vt:lpwstr>
  </property>
  <property fmtid="{D5CDD505-2E9C-101B-9397-08002B2CF9AE}" pid="3" name="MediaServiceImageTags">
    <vt:lpwstr/>
  </property>
</Properties>
</file>