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4"/>
  </p:sldMasterIdLst>
  <p:notesMasterIdLst>
    <p:notesMasterId r:id="rId7"/>
  </p:notesMasterIdLst>
  <p:sldIdLst>
    <p:sldId id="257" r:id="rId5"/>
    <p:sldId id="258" r:id="rId6"/>
  </p:sldIdLst>
  <p:sldSz cx="6858000" cy="9906000" type="A4"/>
  <p:notesSz cx="6805613" cy="9939338"/>
  <p:defaultTextStyle>
    <a:defPPr rtl="0">
      <a:defRPr lang="es-ES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eur" initials="M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40FF"/>
    <a:srgbClr val="4676B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E3349C8-F818-1945-982A-8255C68A9FFA}" v="42" dt="2025-10-15T07:46:38.21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106" autoAdjust="0"/>
    <p:restoredTop sz="94615"/>
  </p:normalViewPr>
  <p:slideViewPr>
    <p:cSldViewPr>
      <p:cViewPr>
        <p:scale>
          <a:sx n="105" d="100"/>
          <a:sy n="105" d="100"/>
        </p:scale>
        <p:origin x="1320" y="144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Relationship Id="rId14" Type="http://schemas.microsoft.com/office/2018/10/relationships/authors" Target="author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稲垣 典子" userId="75e47cb5-aee2-4599-8dc9-4d0088e0ed8e" providerId="ADAL" clId="{969CCDE7-07FA-544A-94BB-297DD54908B4}"/>
    <pc:docChg chg="undo custSel modSld">
      <pc:chgData name="稲垣 典子" userId="75e47cb5-aee2-4599-8dc9-4d0088e0ed8e" providerId="ADAL" clId="{969CCDE7-07FA-544A-94BB-297DD54908B4}" dt="2025-10-15T07:57:28.221" v="942" actId="1036"/>
      <pc:docMkLst>
        <pc:docMk/>
      </pc:docMkLst>
      <pc:sldChg chg="addSp delSp modSp mod">
        <pc:chgData name="稲垣 典子" userId="75e47cb5-aee2-4599-8dc9-4d0088e0ed8e" providerId="ADAL" clId="{969CCDE7-07FA-544A-94BB-297DD54908B4}" dt="2025-10-15T07:21:52.869" v="486" actId="1036"/>
        <pc:sldMkLst>
          <pc:docMk/>
          <pc:sldMk cId="1481783690" sldId="257"/>
        </pc:sldMkLst>
        <pc:spChg chg="add mod">
          <ac:chgData name="稲垣 典子" userId="75e47cb5-aee2-4599-8dc9-4d0088e0ed8e" providerId="ADAL" clId="{969CCDE7-07FA-544A-94BB-297DD54908B4}" dt="2025-10-15T07:21:17.969" v="475" actId="20577"/>
          <ac:spMkLst>
            <pc:docMk/>
            <pc:sldMk cId="1481783690" sldId="257"/>
            <ac:spMk id="3" creationId="{48745D1B-D2CF-2E99-C609-FF7861317336}"/>
          </ac:spMkLst>
        </pc:spChg>
        <pc:spChg chg="add mod">
          <ac:chgData name="稲垣 典子" userId="75e47cb5-aee2-4599-8dc9-4d0088e0ed8e" providerId="ADAL" clId="{969CCDE7-07FA-544A-94BB-297DD54908B4}" dt="2025-10-15T07:21:50.655" v="484" actId="1036"/>
          <ac:spMkLst>
            <pc:docMk/>
            <pc:sldMk cId="1481783690" sldId="257"/>
            <ac:spMk id="8" creationId="{D1A25D70-F83E-CD18-30B8-188EBB6BF34E}"/>
          </ac:spMkLst>
        </pc:spChg>
        <pc:spChg chg="add mod">
          <ac:chgData name="稲垣 典子" userId="75e47cb5-aee2-4599-8dc9-4d0088e0ed8e" providerId="ADAL" clId="{969CCDE7-07FA-544A-94BB-297DD54908B4}" dt="2025-10-07T08:07:28.407" v="176"/>
          <ac:spMkLst>
            <pc:docMk/>
            <pc:sldMk cId="1481783690" sldId="257"/>
            <ac:spMk id="12" creationId="{6250BE26-F715-3689-397B-DF0EC17DFC9F}"/>
          </ac:spMkLst>
        </pc:spChg>
        <pc:spChg chg="add mod">
          <ac:chgData name="稲垣 典子" userId="75e47cb5-aee2-4599-8dc9-4d0088e0ed8e" providerId="ADAL" clId="{969CCDE7-07FA-544A-94BB-297DD54908B4}" dt="2025-10-07T08:09:33.379" v="196" actId="20577"/>
          <ac:spMkLst>
            <pc:docMk/>
            <pc:sldMk cId="1481783690" sldId="257"/>
            <ac:spMk id="13" creationId="{54720137-A3A7-8EB0-9B4D-A6EEC7DC892C}"/>
          </ac:spMkLst>
        </pc:spChg>
        <pc:spChg chg="add mod">
          <ac:chgData name="稲垣 典子" userId="75e47cb5-aee2-4599-8dc9-4d0088e0ed8e" providerId="ADAL" clId="{969CCDE7-07FA-544A-94BB-297DD54908B4}" dt="2025-10-07T08:09:11.537" v="193" actId="255"/>
          <ac:spMkLst>
            <pc:docMk/>
            <pc:sldMk cId="1481783690" sldId="257"/>
            <ac:spMk id="14" creationId="{FB703EE3-F1C6-A61E-4902-5D51ED6BB303}"/>
          </ac:spMkLst>
        </pc:spChg>
        <pc:spChg chg="del">
          <ac:chgData name="稲垣 典子" userId="75e47cb5-aee2-4599-8dc9-4d0088e0ed8e" providerId="ADAL" clId="{969CCDE7-07FA-544A-94BB-297DD54908B4}" dt="2025-10-15T07:21:38.206" v="478" actId="478"/>
          <ac:spMkLst>
            <pc:docMk/>
            <pc:sldMk cId="1481783690" sldId="257"/>
            <ac:spMk id="27" creationId="{00000000-0000-0000-0000-000000000000}"/>
          </ac:spMkLst>
        </pc:spChg>
        <pc:spChg chg="mod">
          <ac:chgData name="稲垣 典子" userId="75e47cb5-aee2-4599-8dc9-4d0088e0ed8e" providerId="ADAL" clId="{969CCDE7-07FA-544A-94BB-297DD54908B4}" dt="2025-10-15T07:21:52.869" v="486" actId="1036"/>
          <ac:spMkLst>
            <pc:docMk/>
            <pc:sldMk cId="1481783690" sldId="257"/>
            <ac:spMk id="28" creationId="{00000000-0000-0000-0000-000000000000}"/>
          </ac:spMkLst>
        </pc:spChg>
        <pc:spChg chg="mod">
          <ac:chgData name="稲垣 典子" userId="75e47cb5-aee2-4599-8dc9-4d0088e0ed8e" providerId="ADAL" clId="{969CCDE7-07FA-544A-94BB-297DD54908B4}" dt="2025-10-15T07:21:47.058" v="482" actId="1036"/>
          <ac:spMkLst>
            <pc:docMk/>
            <pc:sldMk cId="1481783690" sldId="257"/>
            <ac:spMk id="30" creationId="{00000000-0000-0000-0000-000000000000}"/>
          </ac:spMkLst>
        </pc:spChg>
        <pc:grpChg chg="add mod">
          <ac:chgData name="稲垣 典子" userId="75e47cb5-aee2-4599-8dc9-4d0088e0ed8e" providerId="ADAL" clId="{969CCDE7-07FA-544A-94BB-297DD54908B4}" dt="2025-10-15T07:21:44.065" v="480" actId="1036"/>
          <ac:grpSpMkLst>
            <pc:docMk/>
            <pc:sldMk cId="1481783690" sldId="257"/>
            <ac:grpSpMk id="2" creationId="{EF0D1BCC-690B-C65D-74D8-0071EEDD7981}"/>
          </ac:grpSpMkLst>
        </pc:grpChg>
        <pc:grpChg chg="add mod">
          <ac:chgData name="稲垣 典子" userId="75e47cb5-aee2-4599-8dc9-4d0088e0ed8e" providerId="ADAL" clId="{969CCDE7-07FA-544A-94BB-297DD54908B4}" dt="2025-10-15T07:20:03.681" v="428" actId="1076"/>
          <ac:grpSpMkLst>
            <pc:docMk/>
            <pc:sldMk cId="1481783690" sldId="257"/>
            <ac:grpSpMk id="7" creationId="{A5E229D2-13AB-70FF-24CE-21BBA33BD0EF}"/>
          </ac:grpSpMkLst>
        </pc:grpChg>
        <pc:picChg chg="add mod">
          <ac:chgData name="稲垣 典子" userId="75e47cb5-aee2-4599-8dc9-4d0088e0ed8e" providerId="ADAL" clId="{969CCDE7-07FA-544A-94BB-297DD54908B4}" dt="2025-10-07T08:07:28.407" v="176"/>
          <ac:picMkLst>
            <pc:docMk/>
            <pc:sldMk cId="1481783690" sldId="257"/>
            <ac:picMk id="11" creationId="{3DC410C0-BCAC-206A-6750-8E15E8C61E2D}"/>
          </ac:picMkLst>
        </pc:picChg>
        <pc:picChg chg="mod">
          <ac:chgData name="稲垣 典子" userId="75e47cb5-aee2-4599-8dc9-4d0088e0ed8e" providerId="ADAL" clId="{969CCDE7-07FA-544A-94BB-297DD54908B4}" dt="2025-10-15T07:20:08.901" v="432" actId="1036"/>
          <ac:picMkLst>
            <pc:docMk/>
            <pc:sldMk cId="1481783690" sldId="257"/>
            <ac:picMk id="18" creationId="{00000000-0000-0000-0000-000000000000}"/>
          </ac:picMkLst>
        </pc:picChg>
        <pc:picChg chg="mod">
          <ac:chgData name="稲垣 典子" userId="75e47cb5-aee2-4599-8dc9-4d0088e0ed8e" providerId="ADAL" clId="{969CCDE7-07FA-544A-94BB-297DD54908B4}" dt="2025-10-15T07:20:29.891" v="445" actId="1038"/>
          <ac:picMkLst>
            <pc:docMk/>
            <pc:sldMk cId="1481783690" sldId="257"/>
            <ac:picMk id="19" creationId="{00000000-0000-0000-0000-000000000000}"/>
          </ac:picMkLst>
        </pc:picChg>
        <pc:picChg chg="mod">
          <ac:chgData name="稲垣 典子" userId="75e47cb5-aee2-4599-8dc9-4d0088e0ed8e" providerId="ADAL" clId="{969CCDE7-07FA-544A-94BB-297DD54908B4}" dt="2025-10-15T07:21:22.522" v="476" actId="1037"/>
          <ac:picMkLst>
            <pc:docMk/>
            <pc:sldMk cId="1481783690" sldId="257"/>
            <ac:picMk id="21" creationId="{00000000-0000-0000-0000-000000000000}"/>
          </ac:picMkLst>
        </pc:picChg>
        <pc:picChg chg="mod">
          <ac:chgData name="稲垣 典子" userId="75e47cb5-aee2-4599-8dc9-4d0088e0ed8e" providerId="ADAL" clId="{969CCDE7-07FA-544A-94BB-297DD54908B4}" dt="2025-10-15T07:20:57.363" v="470" actId="1036"/>
          <ac:picMkLst>
            <pc:docMk/>
            <pc:sldMk cId="1481783690" sldId="257"/>
            <ac:picMk id="22" creationId="{00000000-0000-0000-0000-000000000000}"/>
          </ac:picMkLst>
        </pc:picChg>
        <pc:picChg chg="mod">
          <ac:chgData name="稲垣 典子" userId="75e47cb5-aee2-4599-8dc9-4d0088e0ed8e" providerId="ADAL" clId="{969CCDE7-07FA-544A-94BB-297DD54908B4}" dt="2025-10-15T07:20:43.158" v="459" actId="1038"/>
          <ac:picMkLst>
            <pc:docMk/>
            <pc:sldMk cId="1481783690" sldId="257"/>
            <ac:picMk id="23" creationId="{00000000-0000-0000-0000-000000000000}"/>
          </ac:picMkLst>
        </pc:picChg>
      </pc:sldChg>
      <pc:sldChg chg="addSp delSp modSp mod">
        <pc:chgData name="稲垣 典子" userId="75e47cb5-aee2-4599-8dc9-4d0088e0ed8e" providerId="ADAL" clId="{969CCDE7-07FA-544A-94BB-297DD54908B4}" dt="2025-10-15T07:57:28.221" v="942" actId="1036"/>
        <pc:sldMkLst>
          <pc:docMk/>
          <pc:sldMk cId="2088550517" sldId="258"/>
        </pc:sldMkLst>
        <pc:spChg chg="mod">
          <ac:chgData name="稲垣 典子" userId="75e47cb5-aee2-4599-8dc9-4d0088e0ed8e" providerId="ADAL" clId="{969CCDE7-07FA-544A-94BB-297DD54908B4}" dt="2025-10-15T07:56:57.961" v="933" actId="1036"/>
          <ac:spMkLst>
            <pc:docMk/>
            <pc:sldMk cId="2088550517" sldId="258"/>
            <ac:spMk id="2" creationId="{C45B1DD2-9808-EB34-0FB2-9C41E2C686C6}"/>
          </ac:spMkLst>
        </pc:spChg>
        <pc:spChg chg="mod">
          <ac:chgData name="稲垣 典子" userId="75e47cb5-aee2-4599-8dc9-4d0088e0ed8e" providerId="ADAL" clId="{969CCDE7-07FA-544A-94BB-297DD54908B4}" dt="2025-10-15T07:56:40.556" v="929" actId="1035"/>
          <ac:spMkLst>
            <pc:docMk/>
            <pc:sldMk cId="2088550517" sldId="258"/>
            <ac:spMk id="5" creationId="{00000000-0000-0000-0000-000000000000}"/>
          </ac:spMkLst>
        </pc:spChg>
        <pc:spChg chg="add mod">
          <ac:chgData name="稲垣 典子" userId="75e47cb5-aee2-4599-8dc9-4d0088e0ed8e" providerId="ADAL" clId="{969CCDE7-07FA-544A-94BB-297DD54908B4}" dt="2025-10-15T07:57:20.621" v="941" actId="1035"/>
          <ac:spMkLst>
            <pc:docMk/>
            <pc:sldMk cId="2088550517" sldId="258"/>
            <ac:spMk id="6" creationId="{8859A950-9F0A-BD10-CFE2-8306B3C8F1CD}"/>
          </ac:spMkLst>
        </pc:spChg>
        <pc:spChg chg="add mod">
          <ac:chgData name="稲垣 典子" userId="75e47cb5-aee2-4599-8dc9-4d0088e0ed8e" providerId="ADAL" clId="{969CCDE7-07FA-544A-94BB-297DD54908B4}" dt="2025-10-07T08:10:08.073" v="202"/>
          <ac:spMkLst>
            <pc:docMk/>
            <pc:sldMk cId="2088550517" sldId="258"/>
            <ac:spMk id="9" creationId="{CDC54461-05AA-332E-6B27-7DB94B594E68}"/>
          </ac:spMkLst>
        </pc:spChg>
        <pc:spChg chg="mod">
          <ac:chgData name="稲垣 典子" userId="75e47cb5-aee2-4599-8dc9-4d0088e0ed8e" providerId="ADAL" clId="{969CCDE7-07FA-544A-94BB-297DD54908B4}" dt="2025-10-15T07:40:39.528" v="585" actId="14100"/>
          <ac:spMkLst>
            <pc:docMk/>
            <pc:sldMk cId="2088550517" sldId="258"/>
            <ac:spMk id="10" creationId="{00000000-0000-0000-0000-000000000000}"/>
          </ac:spMkLst>
        </pc:spChg>
        <pc:spChg chg="add mod">
          <ac:chgData name="稲垣 典子" userId="75e47cb5-aee2-4599-8dc9-4d0088e0ed8e" providerId="ADAL" clId="{969CCDE7-07FA-544A-94BB-297DD54908B4}" dt="2025-10-07T08:10:18.240" v="205"/>
          <ac:spMkLst>
            <pc:docMk/>
            <pc:sldMk cId="2088550517" sldId="258"/>
            <ac:spMk id="11" creationId="{E57729ED-1320-2D0B-F089-1C92BEB9607E}"/>
          </ac:spMkLst>
        </pc:spChg>
        <pc:spChg chg="add mod">
          <ac:chgData name="稲垣 典子" userId="75e47cb5-aee2-4599-8dc9-4d0088e0ed8e" providerId="ADAL" clId="{969CCDE7-07FA-544A-94BB-297DD54908B4}" dt="2025-10-07T08:10:23.578" v="206"/>
          <ac:spMkLst>
            <pc:docMk/>
            <pc:sldMk cId="2088550517" sldId="258"/>
            <ac:spMk id="12" creationId="{AA58A3E1-DA94-E31C-056D-810665879AA6}"/>
          </ac:spMkLst>
        </pc:spChg>
        <pc:spChg chg="mod">
          <ac:chgData name="稲垣 典子" userId="75e47cb5-aee2-4599-8dc9-4d0088e0ed8e" providerId="ADAL" clId="{969CCDE7-07FA-544A-94BB-297DD54908B4}" dt="2025-10-15T07:56:44.136" v="930" actId="1035"/>
          <ac:spMkLst>
            <pc:docMk/>
            <pc:sldMk cId="2088550517" sldId="258"/>
            <ac:spMk id="24" creationId="{00000000-0000-0000-0000-000000000000}"/>
          </ac:spMkLst>
        </pc:spChg>
        <pc:spChg chg="mod">
          <ac:chgData name="稲垣 典子" userId="75e47cb5-aee2-4599-8dc9-4d0088e0ed8e" providerId="ADAL" clId="{969CCDE7-07FA-544A-94BB-297DD54908B4}" dt="2025-10-15T07:57:11.388" v="938" actId="1036"/>
          <ac:spMkLst>
            <pc:docMk/>
            <pc:sldMk cId="2088550517" sldId="258"/>
            <ac:spMk id="29" creationId="{00000000-0000-0000-0000-000000000000}"/>
          </ac:spMkLst>
        </pc:spChg>
        <pc:spChg chg="mod">
          <ac:chgData name="稲垣 典子" userId="75e47cb5-aee2-4599-8dc9-4d0088e0ed8e" providerId="ADAL" clId="{969CCDE7-07FA-544A-94BB-297DD54908B4}" dt="2025-10-15T07:50:07.412" v="788" actId="20577"/>
          <ac:spMkLst>
            <pc:docMk/>
            <pc:sldMk cId="2088550517" sldId="258"/>
            <ac:spMk id="30" creationId="{00000000-0000-0000-0000-000000000000}"/>
          </ac:spMkLst>
        </pc:spChg>
        <pc:spChg chg="mod">
          <ac:chgData name="稲垣 典子" userId="75e47cb5-aee2-4599-8dc9-4d0088e0ed8e" providerId="ADAL" clId="{969CCDE7-07FA-544A-94BB-297DD54908B4}" dt="2025-10-15T07:57:08.003" v="936" actId="1035"/>
          <ac:spMkLst>
            <pc:docMk/>
            <pc:sldMk cId="2088550517" sldId="258"/>
            <ac:spMk id="35" creationId="{00000000-0000-0000-0000-000000000000}"/>
          </ac:spMkLst>
        </pc:spChg>
        <pc:grpChg chg="add mod">
          <ac:chgData name="稲垣 典子" userId="75e47cb5-aee2-4599-8dc9-4d0088e0ed8e" providerId="ADAL" clId="{969CCDE7-07FA-544A-94BB-297DD54908B4}" dt="2025-10-15T07:57:28.221" v="942" actId="1036"/>
          <ac:grpSpMkLst>
            <pc:docMk/>
            <pc:sldMk cId="2088550517" sldId="258"/>
            <ac:grpSpMk id="7" creationId="{87FE2AC5-BDE2-7483-B3F2-5164A307568D}"/>
          </ac:grpSpMkLst>
        </pc:grpChg>
        <pc:grpChg chg="add mod">
          <ac:chgData name="稲垣 典子" userId="75e47cb5-aee2-4599-8dc9-4d0088e0ed8e" providerId="ADAL" clId="{969CCDE7-07FA-544A-94BB-297DD54908B4}" dt="2025-10-15T07:57:05.464" v="935" actId="1036"/>
          <ac:grpSpMkLst>
            <pc:docMk/>
            <pc:sldMk cId="2088550517" sldId="258"/>
            <ac:grpSpMk id="8" creationId="{56F1A710-AAF2-1E98-5219-27A9F7F70D03}"/>
          </ac:grpSpMkLst>
        </pc:grpChg>
        <pc:picChg chg="add mod">
          <ac:chgData name="稲垣 典子" userId="75e47cb5-aee2-4599-8dc9-4d0088e0ed8e" providerId="ADAL" clId="{969CCDE7-07FA-544A-94BB-297DD54908B4}" dt="2025-10-07T08:10:08.073" v="202"/>
          <ac:picMkLst>
            <pc:docMk/>
            <pc:sldMk cId="2088550517" sldId="258"/>
            <ac:picMk id="3" creationId="{1D59F576-D0B0-4588-BA10-AE496DA865FF}"/>
          </ac:picMkLst>
        </pc:picChg>
        <pc:picChg chg="mod">
          <ac:chgData name="稲垣 典子" userId="75e47cb5-aee2-4599-8dc9-4d0088e0ed8e" providerId="ADAL" clId="{969CCDE7-07FA-544A-94BB-297DD54908B4}" dt="2025-10-15T07:40:42.344" v="586" actId="1076"/>
          <ac:picMkLst>
            <pc:docMk/>
            <pc:sldMk cId="2088550517" sldId="258"/>
            <ac:picMk id="26" creationId="{00000000-0000-0000-0000-000000000000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4450" y="0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C7A2065C-E9BD-8A4B-8CF2-3F7FE0857C04}" type="datetimeFigureOut">
              <a:rPr kumimoji="1" lang="ja-JP" altLang="en-US" smtClean="0"/>
              <a:t>2025/10/15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241550" y="1243013"/>
            <a:ext cx="2322513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1038" y="4783138"/>
            <a:ext cx="5443537" cy="39131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es"/>
              <a:t>マスター テキストの書式設定</a:t>
            </a:r>
          </a:p>
          <a:p>
            <a:pPr lvl="1" rtl="0"/>
            <a:r>
              <a:rPr lang="es"/>
              <a:t>第 2 レベル</a:t>
            </a:r>
          </a:p>
          <a:p>
            <a:pPr lvl="2" rtl="0"/>
            <a:r>
              <a:rPr lang="es"/>
              <a:t>第 3 レベル</a:t>
            </a:r>
          </a:p>
          <a:p>
            <a:pPr lvl="3" rtl="0"/>
            <a:r>
              <a:rPr lang="es"/>
              <a:t>第 4 レベル</a:t>
            </a:r>
          </a:p>
          <a:p>
            <a:pPr lvl="4" rtl="0"/>
            <a:r>
              <a:rPr lang="es"/>
              <a:t>第 5 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40863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4450" y="9440863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329D631B-DAB9-A641-9A51-C61BA5EDA81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959543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329D631B-DAB9-A641-9A51-C61BA5EDA811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742055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329D631B-DAB9-A641-9A51-C61BA5EDA811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367062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514350" y="3077283"/>
            <a:ext cx="5829300" cy="2123369"/>
          </a:xfrm>
        </p:spPr>
        <p:txBody>
          <a:bodyPr rtlCol="0"/>
          <a:lstStyle/>
          <a:p>
            <a:pPr rtl="0"/>
            <a:r>
              <a:rPr lang="e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 rtlCol="0"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e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s"/>
              <a:t>2023/1/17</a:t>
            </a: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"/>
              <a:t>10. シックデイ病気の日はどう対応する？</a:t>
            </a: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A0D403F-0C31-4324-924F-2290576176BF}" type="slidenum">
              <a:rPr kumimoji="1" lang="ja-JP" altLang="en-US" smtClean="0"/>
              <a:pPr rtl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568058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es"/>
              <a:t>マスター テキストの書式設定</a:t>
            </a:r>
          </a:p>
          <a:p>
            <a:pPr lvl="1" rtl="0"/>
            <a:r>
              <a:rPr lang="es"/>
              <a:t>第 2 レベル</a:t>
            </a:r>
          </a:p>
          <a:p>
            <a:pPr lvl="2" rtl="0"/>
            <a:r>
              <a:rPr lang="es"/>
              <a:t>第 3 レベル</a:t>
            </a:r>
          </a:p>
          <a:p>
            <a:pPr lvl="3" rtl="0"/>
            <a:r>
              <a:rPr lang="es"/>
              <a:t>第 4 レベル</a:t>
            </a:r>
          </a:p>
          <a:p>
            <a:pPr lvl="4" rtl="0"/>
            <a:r>
              <a:rPr lang="es"/>
              <a:t>第 5 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s"/>
              <a:t>2023/1/17</a:t>
            </a: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"/>
              <a:t>10. シックデイ病気の日はどう対応する？</a:t>
            </a: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A0D403F-0C31-4324-924F-2290576176BF}" type="slidenum">
              <a:rPr kumimoji="1" lang="ja-JP" altLang="en-US" smtClean="0"/>
              <a:pPr rtl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318017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41735" y="6365522"/>
            <a:ext cx="5829300" cy="1967442"/>
          </a:xfrm>
        </p:spPr>
        <p:txBody>
          <a:bodyPr rtlCol="0" anchor="t"/>
          <a:lstStyle>
            <a:lvl1pPr algn="l">
              <a:defRPr sz="4000" b="1" cap="all"/>
            </a:lvl1pPr>
          </a:lstStyle>
          <a:p>
            <a:pPr rtl="0"/>
            <a:r>
              <a:rPr lang="e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541735" y="4198587"/>
            <a:ext cx="5829300" cy="2166936"/>
          </a:xfrm>
        </p:spPr>
        <p:txBody>
          <a:bodyPr rtlCol="0"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s"/>
              <a:t>2023/1/17</a:t>
            </a: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"/>
              <a:t>10. シックデイ病気の日はどう対応する？</a:t>
            </a: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A0D403F-0C31-4324-924F-2290576176BF}" type="slidenum">
              <a:rPr kumimoji="1" lang="ja-JP" altLang="en-US" smtClean="0"/>
              <a:pPr rtl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899862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342900" y="2311402"/>
            <a:ext cx="3028950" cy="6537502"/>
          </a:xfrm>
        </p:spPr>
        <p:txBody>
          <a:bodyPr rtlCol="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es"/>
              <a:t>マスター テキストの書式設定</a:t>
            </a:r>
          </a:p>
          <a:p>
            <a:pPr lvl="1" rtl="0"/>
            <a:r>
              <a:rPr lang="es"/>
              <a:t>第 2 レベル</a:t>
            </a:r>
          </a:p>
          <a:p>
            <a:pPr lvl="2" rtl="0"/>
            <a:r>
              <a:rPr lang="es"/>
              <a:t>第 3 レベル</a:t>
            </a:r>
          </a:p>
          <a:p>
            <a:pPr lvl="3" rtl="0"/>
            <a:r>
              <a:rPr lang="es"/>
              <a:t>第 4 レベル</a:t>
            </a:r>
          </a:p>
          <a:p>
            <a:pPr lvl="4" rtl="0"/>
            <a:r>
              <a:rPr lang="es"/>
              <a:t>第 5 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486150" y="2311402"/>
            <a:ext cx="3028950" cy="6537502"/>
          </a:xfrm>
        </p:spPr>
        <p:txBody>
          <a:bodyPr rtlCol="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es"/>
              <a:t>マスター テキストの書式設定</a:t>
            </a:r>
          </a:p>
          <a:p>
            <a:pPr lvl="1" rtl="0"/>
            <a:r>
              <a:rPr lang="es"/>
              <a:t>第 2 レベル</a:t>
            </a:r>
          </a:p>
          <a:p>
            <a:pPr lvl="2" rtl="0"/>
            <a:r>
              <a:rPr lang="es"/>
              <a:t>第 3 レベル</a:t>
            </a:r>
          </a:p>
          <a:p>
            <a:pPr lvl="3" rtl="0"/>
            <a:r>
              <a:rPr lang="es"/>
              <a:t>第 4 レベル</a:t>
            </a:r>
          </a:p>
          <a:p>
            <a:pPr lvl="4" rtl="0"/>
            <a:r>
              <a:rPr lang="es"/>
              <a:t>第 5 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s"/>
              <a:t>2023/1/17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"/>
              <a:t>10. シックデイ病気の日はどう対応する？</a:t>
            </a:r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A0D403F-0C31-4324-924F-2290576176BF}" type="slidenum">
              <a:rPr kumimoji="1" lang="ja-JP" altLang="en-US" smtClean="0"/>
              <a:pPr rtl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408622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e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 rtlCol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es"/>
              <a:t>マスター テキストの書式設定</a:t>
            </a:r>
          </a:p>
          <a:p>
            <a:pPr lvl="1" rtl="0"/>
            <a:r>
              <a:rPr lang="es"/>
              <a:t>第 2 レベル</a:t>
            </a:r>
          </a:p>
          <a:p>
            <a:pPr lvl="2" rtl="0"/>
            <a:r>
              <a:rPr lang="es"/>
              <a:t>第 3 レベル</a:t>
            </a:r>
          </a:p>
          <a:p>
            <a:pPr lvl="3" rtl="0"/>
            <a:r>
              <a:rPr lang="es"/>
              <a:t>第 4 レベル</a:t>
            </a:r>
          </a:p>
          <a:p>
            <a:pPr lvl="4" rtl="0"/>
            <a:r>
              <a:rPr lang="es"/>
              <a:t>第 5 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3483770" y="2217385"/>
            <a:ext cx="3031331" cy="924101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3483770" y="3141486"/>
            <a:ext cx="3031331" cy="5707416"/>
          </a:xfrm>
        </p:spPr>
        <p:txBody>
          <a:bodyPr rtlCol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es"/>
              <a:t>マスター テキストの書式設定</a:t>
            </a:r>
          </a:p>
          <a:p>
            <a:pPr lvl="1" rtl="0"/>
            <a:r>
              <a:rPr lang="es"/>
              <a:t>第 2 レベル</a:t>
            </a:r>
          </a:p>
          <a:p>
            <a:pPr lvl="2" rtl="0"/>
            <a:r>
              <a:rPr lang="es"/>
              <a:t>第 3 レベル</a:t>
            </a:r>
          </a:p>
          <a:p>
            <a:pPr lvl="3" rtl="0"/>
            <a:r>
              <a:rPr lang="es"/>
              <a:t>第 4 レベル</a:t>
            </a:r>
          </a:p>
          <a:p>
            <a:pPr lvl="4" rtl="0"/>
            <a:r>
              <a:rPr lang="es"/>
              <a:t>第 5 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s"/>
              <a:t>2023/1/17</a:t>
            </a:r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"/>
              <a:t>10. シックデイ病気の日はどう対応する？</a:t>
            </a:r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A0D403F-0C31-4324-924F-2290576176BF}" type="slidenum">
              <a:rPr kumimoji="1" lang="ja-JP" altLang="en-US" smtClean="0"/>
              <a:pPr rtl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344209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s"/>
              <a:t>2023/1/17</a:t>
            </a:r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"/>
              <a:t>10. シックデイ病気の日はどう対応する？</a:t>
            </a:r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A0D403F-0C31-4324-924F-2290576176BF}" type="slidenum">
              <a:rPr kumimoji="1" lang="ja-JP" altLang="en-US" smtClean="0"/>
              <a:pPr rtl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381739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s"/>
              <a:t>2023/1/17</a:t>
            </a:r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"/>
              <a:t>10. シックデイ病気の日はどう対応する？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A0D403F-0C31-4324-924F-2290576176BF}" type="slidenum">
              <a:rPr kumimoji="1" lang="ja-JP" altLang="en-US" smtClean="0"/>
              <a:pPr rtl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621937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1" y="394406"/>
            <a:ext cx="2256235" cy="1678517"/>
          </a:xfrm>
        </p:spPr>
        <p:txBody>
          <a:bodyPr rtlCol="0" anchor="b"/>
          <a:lstStyle>
            <a:lvl1pPr algn="l">
              <a:defRPr sz="2000" b="1"/>
            </a:lvl1pPr>
          </a:lstStyle>
          <a:p>
            <a:pPr rtl="0"/>
            <a:r>
              <a:rPr lang="e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2681288" y="394406"/>
            <a:ext cx="3833813" cy="8454497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es"/>
              <a:t>マスター テキストの書式設定</a:t>
            </a:r>
          </a:p>
          <a:p>
            <a:pPr lvl="1" rtl="0"/>
            <a:r>
              <a:rPr lang="es"/>
              <a:t>第 2 レベル</a:t>
            </a:r>
          </a:p>
          <a:p>
            <a:pPr lvl="2" rtl="0"/>
            <a:r>
              <a:rPr lang="es"/>
              <a:t>第 3 レベル</a:t>
            </a:r>
          </a:p>
          <a:p>
            <a:pPr lvl="3" rtl="0"/>
            <a:r>
              <a:rPr lang="es"/>
              <a:t>第 4 レベル</a:t>
            </a:r>
          </a:p>
          <a:p>
            <a:pPr lvl="4" rtl="0"/>
            <a:r>
              <a:rPr lang="es"/>
              <a:t>第 5 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342901" y="2072923"/>
            <a:ext cx="2256235" cy="6775980"/>
          </a:xfrm>
        </p:spPr>
        <p:txBody>
          <a:bodyPr rtlCol="0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s"/>
              <a:t>2023/1/17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"/>
              <a:t>10. シックデイ病気の日はどう対応する？</a:t>
            </a:r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A0D403F-0C31-4324-924F-2290576176BF}" type="slidenum">
              <a:rPr kumimoji="1" lang="ja-JP" altLang="en-US" smtClean="0"/>
              <a:pPr rtl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090797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344216" y="6934201"/>
            <a:ext cx="4114800" cy="818622"/>
          </a:xfrm>
        </p:spPr>
        <p:txBody>
          <a:bodyPr rtlCol="0" anchor="b"/>
          <a:lstStyle>
            <a:lvl1pPr algn="l">
              <a:defRPr sz="2000" b="1"/>
            </a:lvl1pPr>
          </a:lstStyle>
          <a:p>
            <a:pPr rtl="0"/>
            <a:r>
              <a:rPr lang="e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 rtlCol="0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344216" y="7752823"/>
            <a:ext cx="4114800" cy="1162578"/>
          </a:xfrm>
        </p:spPr>
        <p:txBody>
          <a:bodyPr rtlCol="0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s"/>
              <a:t>2023/1/17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"/>
              <a:t>10. シックデイ病気の日はどう対応する？</a:t>
            </a:r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A0D403F-0C31-4324-924F-2290576176BF}" type="slidenum">
              <a:rPr kumimoji="1" lang="ja-JP" altLang="en-US" smtClean="0"/>
              <a:pPr rtl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840528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es"/>
              <a:t>マスター テキストの書式設定</a:t>
            </a:r>
          </a:p>
          <a:p>
            <a:pPr lvl="1" rtl="0"/>
            <a:r>
              <a:rPr lang="es"/>
              <a:t>第 2 レベル</a:t>
            </a:r>
          </a:p>
          <a:p>
            <a:pPr lvl="2" rtl="0"/>
            <a:r>
              <a:rPr lang="es"/>
              <a:t>第 3 レベル</a:t>
            </a:r>
          </a:p>
          <a:p>
            <a:pPr lvl="3" rtl="0"/>
            <a:r>
              <a:rPr lang="es"/>
              <a:t>第 4 レベル</a:t>
            </a:r>
          </a:p>
          <a:p>
            <a:pPr lvl="4" rtl="0"/>
            <a:r>
              <a:rPr lang="es"/>
              <a:t>第 5 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s"/>
              <a:t>2023/1/17</a:t>
            </a: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"/>
              <a:t>10. シックデイ病気の日はどう対応する？</a:t>
            </a: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A0D403F-0C31-4324-924F-2290576176BF}" type="slidenum">
              <a:rPr kumimoji="1" lang="ja-JP" altLang="en-US" smtClean="0"/>
              <a:pPr rtl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112838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4972050" y="396701"/>
            <a:ext cx="1543050" cy="8452202"/>
          </a:xfrm>
        </p:spPr>
        <p:txBody>
          <a:bodyPr vert="eaVert" rtlCol="0"/>
          <a:lstStyle/>
          <a:p>
            <a:pPr rtl="0"/>
            <a:r>
              <a:rPr lang="e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342900" y="396701"/>
            <a:ext cx="4514850" cy="8452202"/>
          </a:xfrm>
        </p:spPr>
        <p:txBody>
          <a:bodyPr vert="eaVert" rtlCol="0"/>
          <a:lstStyle/>
          <a:p>
            <a:pPr lvl="0" rtl="0"/>
            <a:r>
              <a:rPr lang="es"/>
              <a:t>マスター テキストの書式設定</a:t>
            </a:r>
          </a:p>
          <a:p>
            <a:pPr lvl="1" rtl="0"/>
            <a:r>
              <a:rPr lang="es"/>
              <a:t>第 2 レベル</a:t>
            </a:r>
          </a:p>
          <a:p>
            <a:pPr lvl="2" rtl="0"/>
            <a:r>
              <a:rPr lang="es"/>
              <a:t>第 3 レベル</a:t>
            </a:r>
          </a:p>
          <a:p>
            <a:pPr lvl="3" rtl="0"/>
            <a:r>
              <a:rPr lang="es"/>
              <a:t>第 4 レベル</a:t>
            </a:r>
          </a:p>
          <a:p>
            <a:pPr lvl="4" rtl="0"/>
            <a:r>
              <a:rPr lang="es"/>
              <a:t>第 5 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s"/>
              <a:t>2023/1/17</a:t>
            </a: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"/>
              <a:t>10. シックデイ病気の日はどう対応する？</a:t>
            </a: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A0D403F-0C31-4324-924F-2290576176BF}" type="slidenum">
              <a:rPr kumimoji="1" lang="ja-JP" altLang="en-US" smtClean="0"/>
              <a:pPr rtl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9859370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タイトルと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lvl="0" rtl="0"/>
            <a:r>
              <a:rPr lang="es"/>
              <a:t>マスター テキストの書式設定</a:t>
            </a:r>
          </a:p>
          <a:p>
            <a:pPr lvl="1" rtl="0"/>
            <a:r>
              <a:rPr lang="es"/>
              <a:t>第 2 レベル</a:t>
            </a:r>
          </a:p>
          <a:p>
            <a:pPr lvl="2" rtl="0"/>
            <a:r>
              <a:rPr lang="es"/>
              <a:t>第 3 レベル</a:t>
            </a:r>
          </a:p>
          <a:p>
            <a:pPr lvl="3" rtl="0"/>
            <a:r>
              <a:rPr lang="es"/>
              <a:t>第 4 レベル</a:t>
            </a:r>
          </a:p>
          <a:p>
            <a:pPr lvl="4" rtl="0"/>
            <a:r>
              <a:rPr lang="es"/>
              <a:t>第 5 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s"/>
              <a:t>2023/1/17</a:t>
            </a: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"/>
              <a:t>10. シックデイ病気の日はどう対応する？</a:t>
            </a: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A0D403F-0C31-4324-924F-2290576176BF}" type="slidenum">
              <a:rPr kumimoji="1" lang="ja-JP" altLang="en-US" smtClean="0"/>
              <a:pPr rtl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283008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e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311402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es"/>
              <a:t>マスター テキストの書式設定</a:t>
            </a:r>
          </a:p>
          <a:p>
            <a:pPr lvl="1" rtl="0"/>
            <a:r>
              <a:rPr lang="es"/>
              <a:t>第 2 レベル</a:t>
            </a:r>
          </a:p>
          <a:p>
            <a:pPr lvl="2" rtl="0"/>
            <a:r>
              <a:rPr lang="es"/>
              <a:t>第 3 レベル</a:t>
            </a:r>
          </a:p>
          <a:p>
            <a:pPr lvl="3" rtl="0"/>
            <a:r>
              <a:rPr lang="es"/>
              <a:t>第 4 レベル</a:t>
            </a:r>
          </a:p>
          <a:p>
            <a:pPr lvl="4" rtl="0"/>
            <a:r>
              <a:rPr lang="es"/>
              <a:t>第 5 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342900" y="9181396"/>
            <a:ext cx="16002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r>
              <a:rPr lang="es"/>
              <a:t>2023/1/17</a:t>
            </a: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2343150" y="9181396"/>
            <a:ext cx="21717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r>
              <a:rPr lang="es"/>
              <a:t>10. シックデイ病気の日はどう対応する？</a:t>
            </a: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4914900" y="9181396"/>
            <a:ext cx="16002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2A0D403F-0C31-4324-924F-2290576176BF}" type="slidenum">
              <a:rPr kumimoji="1" lang="ja-JP" altLang="en-US" smtClean="0"/>
              <a:pPr rtl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928207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wmf"/><Relationship Id="rId7" Type="http://schemas.openxmlformats.org/officeDocument/2006/relationships/image" Target="../media/image5.w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wmf"/><Relationship Id="rId5" Type="http://schemas.openxmlformats.org/officeDocument/2006/relationships/image" Target="../media/image3.wmf"/><Relationship Id="rId4" Type="http://schemas.openxmlformats.org/officeDocument/2006/relationships/image" Target="../media/image2.w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テキスト ボックス 29"/>
          <p:cNvSpPr txBox="1"/>
          <p:nvPr/>
        </p:nvSpPr>
        <p:spPr>
          <a:xfrm>
            <a:off x="98159" y="1810484"/>
            <a:ext cx="6624736" cy="386259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just" rtl="0"/>
            <a:r>
              <a:rPr lang="es" dirty="0">
                <a:solidFill>
                  <a:schemeClr val="accent1"/>
                </a:solidFill>
                <a:latin typeface="Helvetica" pitchFamily="2" charset="0"/>
                <a:ea typeface="HG丸ｺﾞｼｯｸM-PRO" panose="020F0600000000000000" pitchFamily="50" charset="-128"/>
              </a:rPr>
              <a:t>★</a:t>
            </a:r>
            <a:r>
              <a:rPr lang="es" b="1" dirty="0">
                <a:latin typeface="Helvetica" pitchFamily="2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¿Qué es día de enfermedad?</a:t>
            </a:r>
          </a:p>
          <a:p>
            <a:pPr algn="just"/>
            <a:r>
              <a:rPr lang="ja-JP" altLang="en-US" sz="11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　</a:t>
            </a:r>
            <a:r>
              <a:rPr lang="es" altLang="ja-JP" sz="11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シックデイとは</a:t>
            </a:r>
            <a:endParaRPr lang="en-US" altLang="ja-JP" sz="1100" dirty="0">
              <a:latin typeface="Hiragino Kaku Gothic Pro W3" panose="020B0300000000000000" pitchFamily="34" charset="-128"/>
              <a:ea typeface="Hiragino Kaku Gothic Pro W3" panose="020B0300000000000000" pitchFamily="34" charset="-128"/>
              <a:cs typeface="Times New Roman" panose="02020603050405020304" pitchFamily="18" charset="0"/>
            </a:endParaRPr>
          </a:p>
          <a:p>
            <a:pPr algn="just" rtl="0"/>
            <a:endParaRPr lang="en-US" altLang="ko" sz="1600" b="1" dirty="0">
              <a:latin typeface="Helvetica" pitchFamily="2" charset="0"/>
              <a:ea typeface="Gulim" panose="020B0600000101010101" pitchFamily="34" charset="-127"/>
            </a:endParaRPr>
          </a:p>
          <a:p>
            <a:pPr marL="173038" indent="-173038" rtl="0"/>
            <a:r>
              <a:rPr lang="es" sz="1600" kern="100" dirty="0">
                <a:latin typeface="Helvetica" pitchFamily="2" charset="0"/>
                <a:ea typeface="HG丸ｺﾞｼｯｸM-PRO"/>
              </a:rPr>
              <a:t>・</a:t>
            </a:r>
            <a:r>
              <a:rPr lang="es" sz="1600" kern="100" dirty="0">
                <a:latin typeface="Helvetica" pitchFamily="2" charset="0"/>
                <a:ea typeface="HG丸ｺﾞｼｯｸM-PRO"/>
                <a:cs typeface="Times New Roman" panose="02020603050405020304" pitchFamily="18" charset="0"/>
              </a:rPr>
              <a:t>Los días de enfermedad son aquellos en los que una persona no se encuentra bien, por ejemplo, no puede comer debido a fiebre, </a:t>
            </a:r>
          </a:p>
          <a:p>
            <a:pPr marL="173038" indent="-173038" rtl="0"/>
            <a:r>
              <a:rPr lang="en-US" sz="1600" kern="100" dirty="0">
                <a:latin typeface="Helvetica" pitchFamily="2" charset="0"/>
                <a:ea typeface="HG丸ｺﾞｼｯｸM-PRO"/>
                <a:cs typeface="Times New Roman" panose="02020603050405020304" pitchFamily="18" charset="0"/>
              </a:rPr>
              <a:t>   </a:t>
            </a:r>
            <a:r>
              <a:rPr lang="es" sz="1600" kern="100" dirty="0">
                <a:latin typeface="Helvetica" pitchFamily="2" charset="0"/>
                <a:ea typeface="HG丸ｺﾞｼｯｸM-PRO"/>
                <a:cs typeface="Times New Roman" panose="02020603050405020304" pitchFamily="18" charset="0"/>
              </a:rPr>
              <a:t>diarrea o vómitos.</a:t>
            </a:r>
          </a:p>
          <a:p>
            <a:pPr marL="173038" indent="-173038"/>
            <a:r>
              <a:rPr lang="ja-JP" altLang="en-US" sz="1000" kern="1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　　</a:t>
            </a:r>
            <a:r>
              <a:rPr lang="es" altLang="ja-JP" sz="1000" kern="1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熱や下痢・嘔吐で食事ができないなど、体調の悪い日をシックデイ（Sick Day）といいます。</a:t>
            </a:r>
            <a:endParaRPr lang="en-US" altLang="ja-JP" sz="1000" b="1" dirty="0"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pPr marL="173038" indent="-173038"/>
            <a:endParaRPr lang="en-US" altLang="ja-JP" sz="1600" kern="100" dirty="0">
              <a:latin typeface="Helvetica" pitchFamily="2" charset="0"/>
              <a:ea typeface="HG丸ｺﾞｼｯｸM-PRO"/>
              <a:cs typeface="Times New Roman" panose="02020603050405020304" pitchFamily="18" charset="0"/>
            </a:endParaRPr>
          </a:p>
          <a:p>
            <a:pPr marL="173038" indent="-173038" rtl="0"/>
            <a:r>
              <a:rPr lang="es" sz="1600" kern="100" dirty="0">
                <a:latin typeface="Helvetica" pitchFamily="2" charset="0"/>
                <a:ea typeface="HG丸ｺﾞｼｯｸM-PRO"/>
              </a:rPr>
              <a:t>・</a:t>
            </a:r>
            <a:r>
              <a:rPr lang="es" sz="1600" dirty="0">
                <a:latin typeface="Helvetica" pitchFamily="2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Durante la enfermedad, es más probable que suba la glucosa en sangre debido a la secreción de hormonas del estrés y a la reducción de la acción de la insulina.</a:t>
            </a:r>
          </a:p>
          <a:p>
            <a:pPr marL="173038" indent="-173038"/>
            <a:r>
              <a:rPr lang="ja-JP" altLang="en-US" sz="10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　　</a:t>
            </a:r>
            <a:r>
              <a:rPr lang="es" altLang="ja-JP" sz="10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病気のときは、ストレスホルモンの分泌やインスリンの作用の低下などにより、</a:t>
            </a:r>
          </a:p>
          <a:p>
            <a:pPr marL="173038" indent="-173038"/>
            <a:r>
              <a:rPr lang="ja-JP" altLang="en-US" sz="10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　　</a:t>
            </a:r>
            <a:r>
              <a:rPr lang="es" altLang="ja-JP" sz="10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血糖が高くなりやすくなります。</a:t>
            </a:r>
            <a:endParaRPr lang="en-US" altLang="ja-JP" sz="1000" dirty="0"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pPr marL="173038" indent="-173038"/>
            <a:endParaRPr lang="en-US" altLang="ja-JP" sz="1600" dirty="0">
              <a:latin typeface="Helvetica" pitchFamily="2" charset="0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pPr marL="177800" indent="-177800" algn="just" rtl="0"/>
            <a:r>
              <a:rPr lang="es" sz="1600" kern="100" dirty="0">
                <a:latin typeface="Helvetica" pitchFamily="2" charset="0"/>
                <a:ea typeface="HG丸ｺﾞｼｯｸM-PRO"/>
              </a:rPr>
              <a:t>・</a:t>
            </a:r>
            <a:r>
              <a:rPr lang="es" sz="1600" dirty="0">
                <a:latin typeface="Helvetica" pitchFamily="2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A la inversa, es posible que caiga en la hipoglucemia por no poder ingerir alimentos.</a:t>
            </a:r>
          </a:p>
          <a:p>
            <a:pPr marL="177800" indent="-177800" algn="just"/>
            <a:r>
              <a:rPr lang="ja-JP" altLang="en-US" sz="10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　　</a:t>
            </a:r>
            <a:r>
              <a:rPr lang="es" altLang="ja-JP" sz="10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逆に食事が食べられず低血糖になることもあります。</a:t>
            </a:r>
            <a:endParaRPr lang="en-US" altLang="ja-JP" sz="1000" dirty="0"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</p:txBody>
      </p:sp>
      <p:sp>
        <p:nvSpPr>
          <p:cNvPr id="4" name="タイトル 1"/>
          <p:cNvSpPr txBox="1">
            <a:spLocks/>
          </p:cNvSpPr>
          <p:nvPr/>
        </p:nvSpPr>
        <p:spPr>
          <a:xfrm>
            <a:off x="-1451148" y="4160912"/>
            <a:ext cx="6172200" cy="9361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es" sz="1800" kern="100">
                <a:latin typeface="Gulim" panose="020B0600000101010101" pitchFamily="34" charset="-127"/>
                <a:ea typeface="Gulim" panose="020B0600000101010101" pitchFamily="34" charset="-127"/>
              </a:rPr>
              <a:t>　</a:t>
            </a:r>
          </a:p>
        </p:txBody>
      </p:sp>
      <p:sp>
        <p:nvSpPr>
          <p:cNvPr id="28" name="円/楕円 27"/>
          <p:cNvSpPr/>
          <p:nvPr/>
        </p:nvSpPr>
        <p:spPr>
          <a:xfrm>
            <a:off x="116632" y="453721"/>
            <a:ext cx="6487129" cy="1114903"/>
          </a:xfrm>
          <a:prstGeom prst="ellipse">
            <a:avLst/>
          </a:prstGeom>
          <a:solidFill>
            <a:srgbClr val="CCFFFF"/>
          </a:solidFill>
          <a:ln w="285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altLang="ja-JP" sz="2000" b="1" dirty="0">
              <a:solidFill>
                <a:schemeClr val="tx1"/>
              </a:solidFill>
              <a:latin typeface="Helvetica" pitchFamily="2" charset="0"/>
              <a:ea typeface="HG丸ｺﾞｼｯｸM-PRO" pitchFamily="50" charset="-128"/>
              <a:cs typeface="Times New Roman" panose="02020603050405020304" pitchFamily="18" charset="0"/>
            </a:endParaRP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EF0D1BCC-690B-C65D-74D8-0071EEDD7981}"/>
              </a:ext>
            </a:extLst>
          </p:cNvPr>
          <p:cNvGrpSpPr/>
          <p:nvPr/>
        </p:nvGrpSpPr>
        <p:grpSpPr>
          <a:xfrm>
            <a:off x="116632" y="6151720"/>
            <a:ext cx="6737023" cy="1681600"/>
            <a:chOff x="116632" y="6007704"/>
            <a:chExt cx="6737023" cy="1681600"/>
          </a:xfrm>
        </p:grpSpPr>
        <p:grpSp>
          <p:nvGrpSpPr>
            <p:cNvPr id="7" name="グループ化 6">
              <a:extLst>
                <a:ext uri="{FF2B5EF4-FFF2-40B4-BE49-F238E27FC236}">
                  <a16:creationId xmlns:a16="http://schemas.microsoft.com/office/drawing/2014/main" id="{A5E229D2-13AB-70FF-24CE-21BBA33BD0EF}"/>
                </a:ext>
              </a:extLst>
            </p:cNvPr>
            <p:cNvGrpSpPr/>
            <p:nvPr/>
          </p:nvGrpSpPr>
          <p:grpSpPr>
            <a:xfrm>
              <a:off x="283226" y="6850946"/>
              <a:ext cx="6098103" cy="838358"/>
              <a:chOff x="194586" y="4597039"/>
              <a:chExt cx="6073062" cy="838358"/>
            </a:xfrm>
          </p:grpSpPr>
          <p:pic>
            <p:nvPicPr>
              <p:cNvPr id="18" name="図 17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516937" y="4663834"/>
                <a:ext cx="750711" cy="771563"/>
              </a:xfrm>
              <a:prstGeom prst="rect">
                <a:avLst/>
              </a:prstGeom>
            </p:spPr>
          </p:pic>
          <p:pic>
            <p:nvPicPr>
              <p:cNvPr id="19" name="図 18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010978" y="4731607"/>
                <a:ext cx="750711" cy="703790"/>
              </a:xfrm>
              <a:prstGeom prst="rect">
                <a:avLst/>
              </a:prstGeom>
            </p:spPr>
          </p:pic>
          <p:pic>
            <p:nvPicPr>
              <p:cNvPr id="21" name="図 20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391210" y="4643309"/>
                <a:ext cx="755923" cy="724645"/>
              </a:xfrm>
              <a:prstGeom prst="rect">
                <a:avLst/>
              </a:prstGeom>
            </p:spPr>
          </p:pic>
          <p:pic>
            <p:nvPicPr>
              <p:cNvPr id="22" name="図 21"/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94586" y="4597039"/>
                <a:ext cx="766350" cy="766350"/>
              </a:xfrm>
              <a:prstGeom prst="rect">
                <a:avLst/>
              </a:prstGeom>
            </p:spPr>
          </p:pic>
          <p:pic>
            <p:nvPicPr>
              <p:cNvPr id="23" name="図 22"/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756650" y="4643309"/>
                <a:ext cx="714217" cy="745496"/>
              </a:xfrm>
              <a:prstGeom prst="rect">
                <a:avLst/>
              </a:prstGeom>
            </p:spPr>
          </p:pic>
        </p:grpSp>
        <p:sp>
          <p:nvSpPr>
            <p:cNvPr id="3" name="テキスト ボックス 2">
              <a:extLst>
                <a:ext uri="{FF2B5EF4-FFF2-40B4-BE49-F238E27FC236}">
                  <a16:creationId xmlns:a16="http://schemas.microsoft.com/office/drawing/2014/main" id="{48745D1B-D2CF-2E99-C609-FF7861317336}"/>
                </a:ext>
              </a:extLst>
            </p:cNvPr>
            <p:cNvSpPr txBox="1"/>
            <p:nvPr/>
          </p:nvSpPr>
          <p:spPr>
            <a:xfrm>
              <a:off x="116632" y="6007704"/>
              <a:ext cx="6737023" cy="745496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just" rtl="0"/>
              <a:r>
                <a:rPr lang="es" sz="1500" dirty="0">
                  <a:latin typeface="Helvetica" pitchFamily="2" charset="0"/>
                  <a:ea typeface="Gulim" panose="020B0600000101010101" pitchFamily="34" charset="-127"/>
                </a:rPr>
                <a:t> </a:t>
              </a:r>
              <a:r>
                <a:rPr lang="es" sz="1500" dirty="0">
                  <a:latin typeface="Helvetica" pitchFamily="2" charset="0"/>
                  <a:ea typeface="HG丸ｺﾞｼｯｸM-PRO" panose="020F0600000000000000" pitchFamily="50" charset="-128"/>
                  <a:cs typeface="Times New Roman" panose="02020603050405020304" pitchFamily="18" charset="0"/>
                </a:rPr>
                <a:t>(Diarrea)</a:t>
              </a:r>
              <a:r>
                <a:rPr lang="ja-JP" altLang="en-US" sz="1500">
                  <a:latin typeface="Helvetica" pitchFamily="2" charset="0"/>
                  <a:ea typeface="HG丸ｺﾞｼｯｸM-PRO" panose="020F0600000000000000" pitchFamily="50" charset="-128"/>
                  <a:cs typeface="Times New Roman" panose="02020603050405020304" pitchFamily="18" charset="0"/>
                </a:rPr>
                <a:t>　　</a:t>
              </a:r>
              <a:r>
                <a:rPr lang="es" sz="1500" dirty="0">
                  <a:latin typeface="Helvetica" pitchFamily="2" charset="0"/>
                  <a:ea typeface="HG丸ｺﾞｼｯｸM-PRO" panose="020F0600000000000000" pitchFamily="50" charset="-128"/>
                  <a:cs typeface="Times New Roman" panose="02020603050405020304" pitchFamily="18" charset="0"/>
                </a:rPr>
                <a:t>(Vómitos)</a:t>
              </a:r>
              <a:r>
                <a:rPr lang="ja-JP" altLang="en-US" sz="1500">
                  <a:latin typeface="Helvetica" pitchFamily="2" charset="0"/>
                  <a:ea typeface="HG丸ｺﾞｼｯｸM-PRO" panose="020F0600000000000000" pitchFamily="50" charset="-128"/>
                  <a:cs typeface="Times New Roman" panose="02020603050405020304" pitchFamily="18" charset="0"/>
                </a:rPr>
                <a:t>　　</a:t>
              </a:r>
              <a:r>
                <a:rPr lang="es" sz="1500" dirty="0">
                  <a:latin typeface="Helvetica" pitchFamily="2" charset="0"/>
                  <a:ea typeface="HG丸ｺﾞｼｯｸM-PRO" panose="020F0600000000000000" pitchFamily="50" charset="-128"/>
                  <a:cs typeface="Times New Roman" panose="02020603050405020304" pitchFamily="18" charset="0"/>
                </a:rPr>
                <a:t>(Tos/gripe)</a:t>
              </a:r>
              <a:r>
                <a:rPr lang="ja-JP" altLang="en-US" sz="1500">
                  <a:latin typeface="Helvetica" pitchFamily="2" charset="0"/>
                  <a:ea typeface="HG丸ｺﾞｼｯｸM-PRO" panose="020F0600000000000000" pitchFamily="50" charset="-128"/>
                  <a:cs typeface="Times New Roman" panose="02020603050405020304" pitchFamily="18" charset="0"/>
                </a:rPr>
                <a:t>　　　</a:t>
              </a:r>
              <a:r>
                <a:rPr lang="es" sz="1500" dirty="0">
                  <a:latin typeface="Helvetica" pitchFamily="2" charset="0"/>
                  <a:ea typeface="HG丸ｺﾞｼｯｸM-PRO" panose="020F0600000000000000" pitchFamily="50" charset="-128"/>
                  <a:cs typeface="Times New Roman" panose="02020603050405020304" pitchFamily="18" charset="0"/>
                </a:rPr>
                <a:t>(Fiebre)</a:t>
              </a:r>
              <a:r>
                <a:rPr lang="ja-JP" altLang="en-US" sz="1500">
                  <a:latin typeface="Helvetica" pitchFamily="2" charset="0"/>
                  <a:ea typeface="HG丸ｺﾞｼｯｸM-PRO" panose="020F0600000000000000" pitchFamily="50" charset="-128"/>
                  <a:cs typeface="Times New Roman" panose="02020603050405020304" pitchFamily="18" charset="0"/>
                </a:rPr>
                <a:t>　　</a:t>
              </a:r>
              <a:r>
                <a:rPr lang="es" sz="1500" dirty="0">
                  <a:latin typeface="Helvetica" pitchFamily="2" charset="0"/>
                  <a:ea typeface="HG丸ｺﾞｼｯｸM-PRO" panose="020F0600000000000000" pitchFamily="50" charset="-128"/>
                  <a:cs typeface="Times New Roman" panose="02020603050405020304" pitchFamily="18" charset="0"/>
                </a:rPr>
                <a:t>(Dolor estomacal</a:t>
              </a:r>
            </a:p>
            <a:p>
              <a:pPr algn="just" rtl="0"/>
              <a:r>
                <a:rPr lang="es" sz="1500" dirty="0">
                  <a:latin typeface="Helvetica" pitchFamily="2" charset="0"/>
                  <a:ea typeface="HG丸ｺﾞｼｯｸM-PRO" panose="020F0600000000000000" pitchFamily="50" charset="-128"/>
                  <a:cs typeface="Times New Roman" panose="02020603050405020304" pitchFamily="18" charset="0"/>
                </a:rPr>
                <a:t>                                                                                                  </a:t>
              </a:r>
              <a:r>
                <a:rPr lang="ja-JP" altLang="en-US" sz="1500">
                  <a:latin typeface="Helvetica" pitchFamily="2" charset="0"/>
                  <a:ea typeface="HG丸ｺﾞｼｯｸM-PRO" panose="020F0600000000000000" pitchFamily="50" charset="-128"/>
                  <a:cs typeface="Times New Roman" panose="02020603050405020304" pitchFamily="18" charset="0"/>
                </a:rPr>
                <a:t>　</a:t>
              </a:r>
              <a:r>
                <a:rPr lang="es" sz="1500" dirty="0">
                  <a:latin typeface="Helvetica" pitchFamily="2" charset="0"/>
                  <a:ea typeface="HG丸ｺﾞｼｯｸM-PRO" panose="020F0600000000000000" pitchFamily="50" charset="-128"/>
                  <a:cs typeface="Times New Roman" panose="02020603050405020304" pitchFamily="18" charset="0"/>
                </a:rPr>
                <a:t>   /abdominal)</a:t>
              </a:r>
            </a:p>
            <a:p>
              <a:pPr algn="just"/>
              <a:r>
                <a:rPr lang="ja-JP" altLang="en-US" sz="1000">
                  <a:latin typeface="Hiragino Kaku Gothic Pro W3" panose="020B0300000000000000" pitchFamily="34" charset="-128"/>
                  <a:ea typeface="Hiragino Kaku Gothic Pro W3" panose="020B0300000000000000" pitchFamily="34" charset="-128"/>
                </a:rPr>
                <a:t>　</a:t>
              </a:r>
              <a:r>
                <a:rPr lang="es" altLang="ja-JP" sz="1000" dirty="0">
                  <a:latin typeface="Hiragino Kaku Gothic Pro W3" panose="020B0300000000000000" pitchFamily="34" charset="-128"/>
                  <a:ea typeface="Hiragino Kaku Gothic Pro W3" panose="020B0300000000000000" pitchFamily="34" charset="-128"/>
                </a:rPr>
                <a:t>（下痢）　</a:t>
              </a:r>
              <a:r>
                <a:rPr lang="ja-JP" altLang="en-US" sz="1000">
                  <a:latin typeface="Hiragino Kaku Gothic Pro W3" panose="020B0300000000000000" pitchFamily="34" charset="-128"/>
                  <a:ea typeface="Hiragino Kaku Gothic Pro W3" panose="020B0300000000000000" pitchFamily="34" charset="-128"/>
                </a:rPr>
                <a:t>　　</a:t>
              </a:r>
              <a:r>
                <a:rPr lang="es" altLang="ja-JP" sz="1000" dirty="0">
                  <a:latin typeface="Hiragino Kaku Gothic Pro W3" panose="020B0300000000000000" pitchFamily="34" charset="-128"/>
                  <a:ea typeface="Hiragino Kaku Gothic Pro W3" panose="020B0300000000000000" pitchFamily="34" charset="-128"/>
                </a:rPr>
                <a:t>  　（嘔吐） 　</a:t>
              </a:r>
              <a:r>
                <a:rPr lang="ja-JP" altLang="en-US" sz="1000">
                  <a:latin typeface="Hiragino Kaku Gothic Pro W3" panose="020B0300000000000000" pitchFamily="34" charset="-128"/>
                  <a:ea typeface="Hiragino Kaku Gothic Pro W3" panose="020B0300000000000000" pitchFamily="34" charset="-128"/>
                </a:rPr>
                <a:t>　　　</a:t>
              </a:r>
              <a:r>
                <a:rPr lang="es" altLang="ja-JP" sz="1000" dirty="0">
                  <a:latin typeface="Hiragino Kaku Gothic Pro W3" panose="020B0300000000000000" pitchFamily="34" charset="-128"/>
                  <a:ea typeface="Hiragino Kaku Gothic Pro W3" panose="020B0300000000000000" pitchFamily="34" charset="-128"/>
                </a:rPr>
                <a:t>　（咳・風邪）</a:t>
              </a:r>
              <a:r>
                <a:rPr lang="ja-JP" altLang="en-US" sz="1000">
                  <a:latin typeface="Hiragino Kaku Gothic Pro W3" panose="020B0300000000000000" pitchFamily="34" charset="-128"/>
                  <a:ea typeface="Hiragino Kaku Gothic Pro W3" panose="020B0300000000000000" pitchFamily="34" charset="-128"/>
                </a:rPr>
                <a:t>　　</a:t>
              </a:r>
              <a:r>
                <a:rPr lang="es" altLang="ja-JP" sz="1000" dirty="0">
                  <a:latin typeface="Hiragino Kaku Gothic Pro W3" panose="020B0300000000000000" pitchFamily="34" charset="-128"/>
                  <a:ea typeface="Hiragino Kaku Gothic Pro W3" panose="020B0300000000000000" pitchFamily="34" charset="-128"/>
                </a:rPr>
                <a:t>　　</a:t>
              </a:r>
              <a:r>
                <a:rPr lang="ja-JP" altLang="en-US" sz="1000">
                  <a:latin typeface="Hiragino Kaku Gothic Pro W3" panose="020B0300000000000000" pitchFamily="34" charset="-128"/>
                  <a:ea typeface="Hiragino Kaku Gothic Pro W3" panose="020B0300000000000000" pitchFamily="34" charset="-128"/>
                </a:rPr>
                <a:t>　　</a:t>
              </a:r>
              <a:r>
                <a:rPr lang="es" altLang="ja-JP" sz="1000" dirty="0">
                  <a:latin typeface="Hiragino Kaku Gothic Pro W3" panose="020B0300000000000000" pitchFamily="34" charset="-128"/>
                  <a:ea typeface="Hiragino Kaku Gothic Pro W3" panose="020B0300000000000000" pitchFamily="34" charset="-128"/>
                </a:rPr>
                <a:t>（発熱）　　　 </a:t>
              </a:r>
              <a:r>
                <a:rPr lang="ja-JP" altLang="en-US" sz="1000">
                  <a:latin typeface="Hiragino Kaku Gothic Pro W3" panose="020B0300000000000000" pitchFamily="34" charset="-128"/>
                  <a:ea typeface="Hiragino Kaku Gothic Pro W3" panose="020B0300000000000000" pitchFamily="34" charset="-128"/>
                </a:rPr>
                <a:t>　　</a:t>
              </a:r>
              <a:r>
                <a:rPr lang="es" altLang="ja-JP" sz="1000" dirty="0">
                  <a:latin typeface="Hiragino Kaku Gothic Pro W3" panose="020B0300000000000000" pitchFamily="34" charset="-128"/>
                  <a:ea typeface="Hiragino Kaku Gothic Pro W3" panose="020B0300000000000000" pitchFamily="34" charset="-128"/>
                </a:rPr>
                <a:t>（腹痛）</a:t>
              </a:r>
              <a:endParaRPr lang="en-US" altLang="ja-JP" sz="10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endParaRPr>
            </a:p>
          </p:txBody>
        </p:sp>
      </p:grp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D1A25D70-F83E-CD18-30B8-188EBB6BF34E}"/>
              </a:ext>
            </a:extLst>
          </p:cNvPr>
          <p:cNvSpPr txBox="1"/>
          <p:nvPr/>
        </p:nvSpPr>
        <p:spPr>
          <a:xfrm>
            <a:off x="548680" y="548635"/>
            <a:ext cx="5760640" cy="109199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es" altLang="ja-JP" sz="2000" b="1" dirty="0">
                <a:latin typeface="Helvetica" pitchFamily="2" charset="0"/>
                <a:ea typeface="HG丸ｺﾞｼｯｸM-PRO" pitchFamily="50" charset="-128"/>
                <a:cs typeface="Times New Roman" panose="02020603050405020304" pitchFamily="18" charset="0"/>
              </a:rPr>
              <a:t>10. Día de enfermedad</a:t>
            </a:r>
            <a:endParaRPr lang="en-US" altLang="ja-JP" sz="2000" b="1" dirty="0">
              <a:latin typeface="Helvetica" pitchFamily="2" charset="0"/>
              <a:ea typeface="HG丸ｺﾞｼｯｸM-PRO" pitchFamily="50" charset="-128"/>
              <a:cs typeface="Times New Roman" panose="02020603050405020304" pitchFamily="18" charset="0"/>
            </a:endParaRPr>
          </a:p>
          <a:p>
            <a:pPr algn="ctr"/>
            <a:r>
              <a:rPr lang="es" altLang="ja-JP" sz="2000" b="1" dirty="0">
                <a:latin typeface="Helvetica" pitchFamily="2" charset="0"/>
                <a:ea typeface="HG丸ｺﾞｼｯｸM-PRO" pitchFamily="50" charset="-128"/>
                <a:cs typeface="Times New Roman" panose="02020603050405020304" pitchFamily="18" charset="0"/>
              </a:rPr>
              <a:t>¿Cómo sobrellevar los días de enfermedad?</a:t>
            </a:r>
          </a:p>
          <a:p>
            <a:pPr algn="ctr"/>
            <a:r>
              <a:rPr lang="es" altLang="ja-JP" sz="1400" b="1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シックデイ</a:t>
            </a:r>
            <a:r>
              <a:rPr lang="ja-JP" altLang="en-US" sz="1400" b="1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</a:t>
            </a:r>
            <a:r>
              <a:rPr lang="es" altLang="ja-JP" sz="1400" b="1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病気の日はどう対応する？</a:t>
            </a:r>
            <a:endParaRPr lang="en-US" altLang="ja-JP" sz="1400" b="1" dirty="0"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</p:txBody>
      </p:sp>
      <p:pic>
        <p:nvPicPr>
          <p:cNvPr id="11" name="図 10">
            <a:extLst>
              <a:ext uri="{FF2B5EF4-FFF2-40B4-BE49-F238E27FC236}">
                <a16:creationId xmlns:a16="http://schemas.microsoft.com/office/drawing/2014/main" id="{3DC410C0-BCAC-206A-6750-8E15E8C61E2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35800" y="56456"/>
            <a:ext cx="377576" cy="540678"/>
          </a:xfrm>
          <a:prstGeom prst="rect">
            <a:avLst/>
          </a:prstGeom>
        </p:spPr>
      </p:pic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6250BE26-F715-3689-397B-DF0EC17DFC9F}"/>
              </a:ext>
            </a:extLst>
          </p:cNvPr>
          <p:cNvSpPr txBox="1"/>
          <p:nvPr/>
        </p:nvSpPr>
        <p:spPr>
          <a:xfrm>
            <a:off x="4893805" y="56456"/>
            <a:ext cx="1487523" cy="3847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s" altLang="ja-JP" sz="1200" dirty="0">
                <a:solidFill>
                  <a:schemeClr val="bg1">
                    <a:lumMod val="50000"/>
                  </a:schemeClr>
                </a:solidFill>
                <a:latin typeface="Helvetica" pitchFamily="2" charset="0"/>
                <a:cs typeface="Arial" panose="020B0604020202020204" pitchFamily="34" charset="0"/>
              </a:rPr>
              <a:t>Versión en español</a:t>
            </a:r>
          </a:p>
          <a:p>
            <a:pPr algn="r" rtl="0"/>
            <a:r>
              <a:rPr lang="ja-JP" altLang="en-US" sz="700">
                <a:solidFill>
                  <a:schemeClr val="bg1">
                    <a:lumMod val="50000"/>
                  </a:schemeClr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スペイン語</a:t>
            </a:r>
            <a:endParaRPr lang="ko" altLang="en-US" sz="700" dirty="0">
              <a:solidFill>
                <a:schemeClr val="bg1">
                  <a:lumMod val="50000"/>
                </a:schemeClr>
              </a:solidFill>
              <a:latin typeface="Hiragino Kaku Gothic Pro W3" panose="020B0300000000000000" pitchFamily="34" charset="-128"/>
              <a:ea typeface="Dotum" panose="020B0600000101010101" pitchFamily="34" charset="-127"/>
            </a:endParaRPr>
          </a:p>
        </p:txBody>
      </p:sp>
      <p:sp>
        <p:nvSpPr>
          <p:cNvPr id="13" name="スライド番号プレースホルダー 1">
            <a:extLst>
              <a:ext uri="{FF2B5EF4-FFF2-40B4-BE49-F238E27FC236}">
                <a16:creationId xmlns:a16="http://schemas.microsoft.com/office/drawing/2014/main" id="{54720137-A3A7-8EB0-9B4D-A6EEC7DC892C}"/>
              </a:ext>
            </a:extLst>
          </p:cNvPr>
          <p:cNvSpPr txBox="1">
            <a:spLocks/>
          </p:cNvSpPr>
          <p:nvPr/>
        </p:nvSpPr>
        <p:spPr>
          <a:xfrm>
            <a:off x="6341201" y="9680084"/>
            <a:ext cx="504056" cy="21059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vi-VN"/>
            </a:defPPr>
            <a:lvl1pPr marL="0" algn="r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E1340F4-D544-45CC-AC59-29028D878F1C}" type="slidenum">
              <a:rPr lang="ja-JP" altLang="en-US" sz="1000">
                <a:solidFill>
                  <a:schemeClr val="tx1">
                    <a:lumMod val="50000"/>
                    <a:lumOff val="50000"/>
                  </a:schemeClr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pPr/>
              <a:t>1</a:t>
            </a:fld>
            <a:r>
              <a:rPr lang="en-US" altLang="ja-JP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/2</a:t>
            </a:r>
            <a:endParaRPr lang="ja-JP" altLang="en-US" sz="1000">
              <a:solidFill>
                <a:schemeClr val="tx1">
                  <a:lumMod val="50000"/>
                  <a:lumOff val="50000"/>
                </a:schemeClr>
              </a:solidFill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</p:txBody>
      </p:sp>
      <p:sp>
        <p:nvSpPr>
          <p:cNvPr id="14" name="フッター プレースホルダー 4">
            <a:extLst>
              <a:ext uri="{FF2B5EF4-FFF2-40B4-BE49-F238E27FC236}">
                <a16:creationId xmlns:a16="http://schemas.microsoft.com/office/drawing/2014/main" id="{FB703EE3-F1C6-A61E-4902-5D51ED6BB303}"/>
              </a:ext>
            </a:extLst>
          </p:cNvPr>
          <p:cNvSpPr txBox="1">
            <a:spLocks/>
          </p:cNvSpPr>
          <p:nvPr/>
        </p:nvSpPr>
        <p:spPr>
          <a:xfrm>
            <a:off x="1268760" y="9569200"/>
            <a:ext cx="4176465" cy="3214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ko-KR"/>
            </a:defPPr>
            <a:lvl1pPr marL="0" algn="ctr" defTabSz="4572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" altLang="ko" sz="1000" dirty="0">
                <a:solidFill>
                  <a:schemeClr val="bg1">
                    <a:lumMod val="50000"/>
                  </a:schemeClr>
                </a:solidFill>
                <a:latin typeface="Helvetica" pitchFamily="2" charset="0"/>
                <a:ea typeface="Malgun Gothic" panose="020B0503020000020004" pitchFamily="34" charset="-127"/>
                <a:cs typeface="Times New Roman" panose="02020603050405020304" pitchFamily="18" charset="0"/>
              </a:rPr>
              <a:t>10</a:t>
            </a:r>
            <a:r>
              <a:rPr lang="en-US" altLang="ko" sz="1000" dirty="0">
                <a:solidFill>
                  <a:schemeClr val="bg1">
                    <a:lumMod val="50000"/>
                  </a:schemeClr>
                </a:solidFill>
                <a:latin typeface="Helvetica" pitchFamily="2" charset="0"/>
                <a:ea typeface="Malgun Gothic" panose="020B0503020000020004" pitchFamily="34" charset="-127"/>
                <a:cs typeface="Times New Roman" panose="02020603050405020304" pitchFamily="18" charset="0"/>
              </a:rPr>
              <a:t> </a:t>
            </a:r>
            <a:r>
              <a:rPr lang="en" altLang="ko" sz="1000" dirty="0">
                <a:latin typeface="Helvetica" pitchFamily="2" charset="0"/>
                <a:ea typeface="Malgun Gothic" panose="020B0503020000020004" pitchFamily="34" charset="-127"/>
              </a:rPr>
              <a:t>. </a:t>
            </a:r>
            <a:r>
              <a:rPr lang="es" altLang="ja-JP" sz="1000" dirty="0">
                <a:latin typeface="Helvetica" pitchFamily="2" charset="0"/>
                <a:cs typeface="Times New Roman" panose="02020603050405020304" pitchFamily="18" charset="0"/>
              </a:rPr>
              <a:t>Día de enfermedad ¿Cómo sobrellevar el día de enfermedad? </a:t>
            </a:r>
          </a:p>
          <a:p>
            <a:r>
              <a:rPr lang="es" altLang="ja-JP" sz="7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シックデイ　病気の日はどう対応する？</a:t>
            </a:r>
          </a:p>
        </p:txBody>
      </p:sp>
    </p:spTree>
    <p:extLst>
      <p:ext uri="{BB962C8B-B14F-4D97-AF65-F5344CB8AC3E}">
        <p14:creationId xmlns:p14="http://schemas.microsoft.com/office/powerpoint/2010/main" val="14817836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テキスト ボックス 29"/>
          <p:cNvSpPr txBox="1"/>
          <p:nvPr/>
        </p:nvSpPr>
        <p:spPr>
          <a:xfrm>
            <a:off x="128886" y="453951"/>
            <a:ext cx="5388346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0"/>
            <a:r>
              <a:rPr lang="es" dirty="0">
                <a:solidFill>
                  <a:srgbClr val="0070C0"/>
                </a:solidFill>
                <a:latin typeface="Helvetica" pitchFamily="2" charset="0"/>
                <a:ea typeface="HG丸ｺﾞｼｯｸM-PRO" panose="020F0600000000000000" pitchFamily="50" charset="-128"/>
              </a:rPr>
              <a:t>★ </a:t>
            </a:r>
            <a:r>
              <a:rPr lang="es" b="1" dirty="0">
                <a:latin typeface="Helvetica" pitchFamily="2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Sobrellevar el día de enfermedad</a:t>
            </a:r>
            <a:endParaRPr lang="es" dirty="0">
              <a:solidFill>
                <a:srgbClr val="0070C0"/>
              </a:solidFill>
              <a:latin typeface="Helvetica" pitchFamily="2" charset="0"/>
              <a:ea typeface="Gulim" panose="020B0600000101010101" pitchFamily="34" charset="-127"/>
            </a:endParaRPr>
          </a:p>
          <a:p>
            <a:pPr algn="just"/>
            <a:r>
              <a:rPr lang="ja-JP" altLang="en-US" sz="11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　　</a:t>
            </a:r>
            <a:r>
              <a:rPr lang="es" altLang="ja-JP" sz="11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シックデイの対応</a:t>
            </a:r>
            <a:endParaRPr lang="en-US" altLang="ja-JP" sz="1100" kern="100" dirty="0"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</p:txBody>
      </p:sp>
      <p:sp>
        <p:nvSpPr>
          <p:cNvPr id="4" name="タイトル 1"/>
          <p:cNvSpPr txBox="1">
            <a:spLocks/>
          </p:cNvSpPr>
          <p:nvPr/>
        </p:nvSpPr>
        <p:spPr>
          <a:xfrm>
            <a:off x="-1451148" y="4160912"/>
            <a:ext cx="6172200" cy="9361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endParaRPr lang="ja-JP" altLang="en-US" sz="1800" kern="100" dirty="0"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sp>
        <p:nvSpPr>
          <p:cNvPr id="27" name="タイトル 1"/>
          <p:cNvSpPr txBox="1">
            <a:spLocks/>
          </p:cNvSpPr>
          <p:nvPr/>
        </p:nvSpPr>
        <p:spPr>
          <a:xfrm>
            <a:off x="200894" y="8829370"/>
            <a:ext cx="5223156" cy="85873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rtl="0"/>
            <a:endParaRPr lang="ja-JP" altLang="en-US" sz="1800" kern="100" dirty="0"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56F1A710-AAF2-1E98-5219-27A9F7F70D03}"/>
              </a:ext>
            </a:extLst>
          </p:cNvPr>
          <p:cNvGrpSpPr/>
          <p:nvPr/>
        </p:nvGrpSpPr>
        <p:grpSpPr>
          <a:xfrm>
            <a:off x="177923" y="1136576"/>
            <a:ext cx="2098949" cy="5616624"/>
            <a:chOff x="-4249979" y="597134"/>
            <a:chExt cx="2098949" cy="5616624"/>
          </a:xfrm>
        </p:grpSpPr>
        <p:sp>
          <p:nvSpPr>
            <p:cNvPr id="5" name="フローチャート: 代替処理 4"/>
            <p:cNvSpPr/>
            <p:nvPr/>
          </p:nvSpPr>
          <p:spPr>
            <a:xfrm>
              <a:off x="-4249979" y="597134"/>
              <a:ext cx="2098949" cy="654653"/>
            </a:xfrm>
            <a:prstGeom prst="flowChartAlternateProcess">
              <a:avLst/>
            </a:prstGeom>
            <a:ln>
              <a:solidFill>
                <a:srgbClr val="FF40FF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0"/>
              <a:r>
                <a:rPr lang="es" sz="1200" dirty="0">
                  <a:latin typeface="Helvetica" pitchFamily="2" charset="0"/>
                  <a:ea typeface="HG丸ｺﾞｼｯｸM-PRO" panose="020F0600000000000000" pitchFamily="50" charset="-128"/>
                  <a:cs typeface="Times New Roman" panose="02020603050405020304" pitchFamily="18" charset="0"/>
                </a:rPr>
                <a:t>Mantenerse </a:t>
              </a:r>
              <a:r>
                <a:rPr lang="es" sz="1400" dirty="0">
                  <a:latin typeface="Helvetica" pitchFamily="2" charset="0"/>
                  <a:ea typeface="HG丸ｺﾞｼｯｸM-PRO" panose="020F0600000000000000" pitchFamily="50" charset="-128"/>
                  <a:cs typeface="Times New Roman" panose="02020603050405020304" pitchFamily="18" charset="0"/>
                </a:rPr>
                <a:t>caliente</a:t>
              </a:r>
              <a:r>
                <a:rPr lang="es" sz="1200" dirty="0">
                  <a:latin typeface="Helvetica" pitchFamily="2" charset="0"/>
                  <a:ea typeface="HG丸ｺﾞｼｯｸM-PRO" panose="020F0600000000000000" pitchFamily="50" charset="-128"/>
                  <a:cs typeface="Times New Roman" panose="02020603050405020304" pitchFamily="18" charset="0"/>
                </a:rPr>
                <a:t> y en reposo</a:t>
              </a:r>
            </a:p>
            <a:p>
              <a:pPr algn="ctr"/>
              <a:r>
                <a:rPr lang="es" altLang="ja-JP" sz="900" dirty="0">
                  <a:latin typeface="Hiragino Kaku Gothic Pro W3" panose="020B0300000000000000" pitchFamily="34" charset="-128"/>
                  <a:ea typeface="Hiragino Kaku Gothic Pro W3" panose="020B0300000000000000" pitchFamily="34" charset="-128"/>
                </a:rPr>
                <a:t>温かく、安静にする</a:t>
              </a:r>
              <a:endParaRPr lang="en-US" altLang="ja-JP" sz="9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endParaRPr>
            </a:p>
          </p:txBody>
        </p:sp>
        <p:sp>
          <p:nvSpPr>
            <p:cNvPr id="24" name="フローチャート: 代替処理 23"/>
            <p:cNvSpPr/>
            <p:nvPr/>
          </p:nvSpPr>
          <p:spPr>
            <a:xfrm>
              <a:off x="-4249979" y="1533238"/>
              <a:ext cx="2098949" cy="797540"/>
            </a:xfrm>
            <a:prstGeom prst="flowChartAlternateProcess">
              <a:avLst/>
            </a:prstGeom>
            <a:ln>
              <a:solidFill>
                <a:srgbClr val="FF40FF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0"/>
              <a:r>
                <a:rPr lang="es" sz="1400" dirty="0">
                  <a:latin typeface="Helvetica" pitchFamily="2" charset="0"/>
                  <a:ea typeface="HG丸ｺﾞｼｯｸM-PRO" panose="020F0600000000000000" pitchFamily="50" charset="-128"/>
                  <a:cs typeface="Times New Roman" panose="02020603050405020304" pitchFamily="18" charset="0"/>
                </a:rPr>
                <a:t>Tomar alimentos, agua y minerales</a:t>
              </a:r>
            </a:p>
            <a:p>
              <a:pPr algn="ctr"/>
              <a:r>
                <a:rPr lang="es" altLang="ja-JP" sz="900" dirty="0">
                  <a:latin typeface="Hiragino Kaku Gothic Pro W3" panose="020B0300000000000000" pitchFamily="34" charset="-128"/>
                  <a:ea typeface="Hiragino Kaku Gothic Pro W3" panose="020B0300000000000000" pitchFamily="34" charset="-128"/>
                </a:rPr>
                <a:t>食事・水分・ミネラルをとる</a:t>
              </a:r>
              <a:endParaRPr lang="ja-JP" altLang="en-US" sz="900">
                <a:latin typeface="Hiragino Kaku Gothic Pro W3" panose="020B0300000000000000" pitchFamily="34" charset="-128"/>
                <a:ea typeface="Hiragino Kaku Gothic Pro W3" panose="020B0300000000000000" pitchFamily="34" charset="-128"/>
              </a:endParaRPr>
            </a:p>
          </p:txBody>
        </p:sp>
        <p:sp>
          <p:nvSpPr>
            <p:cNvPr id="29" name="フローチャート: 代替処理 28"/>
            <p:cNvSpPr/>
            <p:nvPr/>
          </p:nvSpPr>
          <p:spPr>
            <a:xfrm>
              <a:off x="-4249979" y="5277654"/>
              <a:ext cx="2098949" cy="936104"/>
            </a:xfrm>
            <a:prstGeom prst="flowChartAlternateProcess">
              <a:avLst/>
            </a:prstGeom>
            <a:ln>
              <a:solidFill>
                <a:srgbClr val="FF40FF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0"/>
              <a:r>
                <a:rPr lang="es" sz="1400" dirty="0">
                  <a:latin typeface="Helvetica" pitchFamily="2" charset="0"/>
                  <a:ea typeface="HG丸ｺﾞｼｯｸM-PRO" panose="020F0600000000000000" pitchFamily="50" charset="-128"/>
                  <a:cs typeface="Times New Roman" panose="02020603050405020304" pitchFamily="18" charset="0"/>
                </a:rPr>
                <a:t>Ponerse en contacto / acudir al hospital con anticipación</a:t>
              </a:r>
            </a:p>
            <a:p>
              <a:pPr algn="ctr"/>
              <a:r>
                <a:rPr lang="es" altLang="ja-JP" sz="900" dirty="0">
                  <a:latin typeface="Hiragino Kaku Gothic Pro W3" panose="020B0300000000000000" pitchFamily="34" charset="-128"/>
                  <a:ea typeface="Hiragino Kaku Gothic Pro W3" panose="020B0300000000000000" pitchFamily="34" charset="-128"/>
                </a:rPr>
                <a:t>早めに病院に連絡・受診する</a:t>
              </a:r>
              <a:endParaRPr lang="ja-JP" altLang="en-US" sz="900">
                <a:latin typeface="Hiragino Kaku Gothic Pro W3" panose="020B0300000000000000" pitchFamily="34" charset="-128"/>
                <a:ea typeface="Hiragino Kaku Gothic Pro W3" panose="020B0300000000000000" pitchFamily="34" charset="-128"/>
              </a:endParaRPr>
            </a:p>
          </p:txBody>
        </p:sp>
        <p:sp>
          <p:nvSpPr>
            <p:cNvPr id="35" name="フローチャート: 代替処理 34"/>
            <p:cNvSpPr/>
            <p:nvPr/>
          </p:nvSpPr>
          <p:spPr>
            <a:xfrm>
              <a:off x="-4249979" y="3621470"/>
              <a:ext cx="2098949" cy="936104"/>
            </a:xfrm>
            <a:prstGeom prst="flowChartAlternateProcess">
              <a:avLst/>
            </a:prstGeom>
            <a:ln>
              <a:solidFill>
                <a:srgbClr val="FF40FF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0"/>
              <a:r>
                <a:rPr lang="es" sz="1400" dirty="0">
                  <a:latin typeface="Helvetica" pitchFamily="2" charset="0"/>
                  <a:ea typeface="HG丸ｺﾞｼｯｸM-PRO" panose="020F0600000000000000" pitchFamily="50" charset="-128"/>
                  <a:cs typeface="Times New Roman" panose="02020603050405020304" pitchFamily="18" charset="0"/>
                </a:rPr>
                <a:t>Comprobar con frecuencia el estado de la enfermedad</a:t>
              </a:r>
            </a:p>
            <a:p>
              <a:pPr algn="ctr"/>
              <a:r>
                <a:rPr lang="es" altLang="ja-JP" sz="900" dirty="0">
                  <a:latin typeface="Hiragino Kaku Gothic Pro W3" panose="020B0300000000000000" pitchFamily="34" charset="-128"/>
                  <a:ea typeface="Hiragino Kaku Gothic Pro W3" panose="020B0300000000000000" pitchFamily="34" charset="-128"/>
                </a:rPr>
                <a:t>病状をこまめにチェックする</a:t>
              </a:r>
              <a:endParaRPr lang="ja-JP" altLang="en-US" sz="900">
                <a:latin typeface="Hiragino Kaku Gothic Pro W3" panose="020B0300000000000000" pitchFamily="34" charset="-128"/>
                <a:ea typeface="Hiragino Kaku Gothic Pro W3" panose="020B0300000000000000" pitchFamily="34" charset="-128"/>
              </a:endParaRPr>
            </a:p>
          </p:txBody>
        </p:sp>
      </p:grpSp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87FE2AC5-BDE2-7483-B3F2-5164A307568D}"/>
              </a:ext>
            </a:extLst>
          </p:cNvPr>
          <p:cNvGrpSpPr/>
          <p:nvPr/>
        </p:nvGrpSpPr>
        <p:grpSpPr>
          <a:xfrm>
            <a:off x="161404" y="7813730"/>
            <a:ext cx="6535192" cy="1603766"/>
            <a:chOff x="161404" y="7003928"/>
            <a:chExt cx="6535192" cy="1603766"/>
          </a:xfrm>
        </p:grpSpPr>
        <p:sp>
          <p:nvSpPr>
            <p:cNvPr id="10" name="四角形吹き出し 9"/>
            <p:cNvSpPr/>
            <p:nvPr/>
          </p:nvSpPr>
          <p:spPr>
            <a:xfrm>
              <a:off x="1124744" y="7003928"/>
              <a:ext cx="5571852" cy="1603766"/>
            </a:xfrm>
            <a:prstGeom prst="wedgeRectCallout">
              <a:avLst>
                <a:gd name="adj1" fmla="val -56008"/>
                <a:gd name="adj2" fmla="val -2951"/>
              </a:avLst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rtl="0"/>
              <a:endParaRPr lang="en-US" altLang="ja-JP" sz="1400" kern="100" dirty="0">
                <a:latin typeface="Gulim" panose="020B0600000101010101" pitchFamily="34" charset="-127"/>
                <a:ea typeface="Gulim" panose="020B0600000101010101" pitchFamily="34" charset="-127"/>
              </a:endParaRPr>
            </a:p>
            <a:p>
              <a:pPr rtl="0"/>
              <a:r>
                <a:rPr lang="es" sz="1600" kern="100" dirty="0">
                  <a:latin typeface="Helvetica" pitchFamily="2" charset="0"/>
                  <a:ea typeface="HG丸ｺﾞｼｯｸM-PRO"/>
                  <a:cs typeface="Times New Roman" panose="02020603050405020304" pitchFamily="18" charset="0"/>
                </a:rPr>
                <a:t>Durante los días de enfermedad, hay medicamentos que es preferible suspender y otros que no deben suspenderse.</a:t>
              </a:r>
              <a:br>
                <a:rPr lang="es" sz="1600" kern="100" dirty="0">
                  <a:latin typeface="Helvetica" pitchFamily="2" charset="0"/>
                  <a:ea typeface="HG丸ｺﾞｼｯｸM-PRO"/>
                  <a:cs typeface="Times New Roman" panose="02020603050405020304" pitchFamily="18" charset="0"/>
                </a:rPr>
              </a:br>
              <a:r>
                <a:rPr lang="es" sz="1600" kern="100" dirty="0">
                  <a:latin typeface="Helvetica" pitchFamily="2" charset="0"/>
                  <a:ea typeface="HG丸ｺﾞｼｯｸM-PRO"/>
                  <a:cs typeface="Times New Roman" panose="02020603050405020304" pitchFamily="18" charset="0"/>
                </a:rPr>
                <a:t>¡Tenga decidido qué hacer con anticipación, consultando al médico!</a:t>
              </a:r>
            </a:p>
            <a:p>
              <a:pPr rtl="0"/>
              <a:endParaRPr lang="es" sz="300" kern="100" dirty="0">
                <a:latin typeface="Helvetica" pitchFamily="2" charset="0"/>
                <a:ea typeface="HG丸ｺﾞｼｯｸM-PRO"/>
                <a:cs typeface="Times New Roman" panose="02020603050405020304" pitchFamily="18" charset="0"/>
              </a:endParaRPr>
            </a:p>
            <a:p>
              <a:r>
                <a:rPr lang="es" altLang="ja-JP" sz="1000" kern="100" dirty="0">
                  <a:latin typeface="Hiragino Kaku Gothic Pro W3" panose="020B0300000000000000" pitchFamily="34" charset="-128"/>
                  <a:ea typeface="Hiragino Kaku Gothic Pro W3" panose="020B0300000000000000" pitchFamily="34" charset="-128"/>
                </a:rPr>
                <a:t>シックデイの時には、止めたほうが良い薬と、止めてはいけない薬があります。 あらかじめ、医師と相談して対応を決めておきましょう！</a:t>
              </a:r>
              <a:endParaRPr kumimoji="1" lang="ja-JP" altLang="en-US" sz="10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  <a:cs typeface="Times New Roman" panose="02020603050405020304" pitchFamily="18" charset="0"/>
              </a:endParaRPr>
            </a:p>
            <a:p>
              <a:pPr algn="ctr" rtl="0"/>
              <a:endParaRPr kumimoji="1" lang="ja-JP" altLang="en-US" sz="1400" dirty="0">
                <a:latin typeface="Gulim" panose="020B0600000101010101" pitchFamily="34" charset="-127"/>
                <a:ea typeface="Gulim" panose="020B0600000101010101" pitchFamily="34" charset="-127"/>
              </a:endParaRPr>
            </a:p>
          </p:txBody>
        </p:sp>
        <p:pic>
          <p:nvPicPr>
            <p:cNvPr id="26" name="図 2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1404" y="7571382"/>
              <a:ext cx="576362" cy="1014105"/>
            </a:xfrm>
            <a:prstGeom prst="rect">
              <a:avLst/>
            </a:prstGeom>
          </p:spPr>
        </p:pic>
      </p:grp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C45B1DD2-9808-EB34-0FB2-9C41E2C686C6}"/>
              </a:ext>
            </a:extLst>
          </p:cNvPr>
          <p:cNvSpPr txBox="1"/>
          <p:nvPr/>
        </p:nvSpPr>
        <p:spPr>
          <a:xfrm>
            <a:off x="2338163" y="1064569"/>
            <a:ext cx="4403205" cy="568863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171450" indent="-171450" rtl="0">
              <a:buFont typeface="Arial" panose="020B0604020202020204" pitchFamily="34" charset="0"/>
              <a:buChar char="•"/>
            </a:pPr>
            <a:r>
              <a:rPr lang="es" sz="1400" kern="100" dirty="0">
                <a:latin typeface="Helvetica" pitchFamily="2" charset="0"/>
                <a:ea typeface="HG丸ｺﾞｼｯｸM-PRO"/>
                <a:cs typeface="Times New Roman" panose="02020603050405020304" pitchFamily="18" charset="0"/>
              </a:rPr>
              <a:t>Previene el agotamiento corporal y acelera la recuperación</a:t>
            </a:r>
          </a:p>
          <a:p>
            <a:r>
              <a:rPr lang="ja-JP" altLang="en-US" sz="1000" kern="1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　</a:t>
            </a:r>
            <a:r>
              <a:rPr lang="es" altLang="ja-JP" sz="900" kern="1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体力の消耗を防ぎ、回復が早まる</a:t>
            </a:r>
            <a:endParaRPr lang="en-US" altLang="ja-JP" sz="900" kern="100" dirty="0">
              <a:latin typeface="Hiragino Kaku Gothic Pro W3" panose="020B0300000000000000" pitchFamily="34" charset="-128"/>
              <a:ea typeface="Hiragino Kaku Gothic Pro W3" panose="020B0300000000000000" pitchFamily="34" charset="-128"/>
              <a:cs typeface="Times New Roman" panose="02020603050405020304" pitchFamily="18" charset="0"/>
            </a:endParaRPr>
          </a:p>
          <a:p>
            <a:pPr rtl="0"/>
            <a:endParaRPr lang="en-US" altLang="ja-JP" sz="1000" kern="100" dirty="0">
              <a:latin typeface="Helvetica" pitchFamily="2" charset="0"/>
              <a:ea typeface="Gulim" panose="020B0600000101010101" pitchFamily="34" charset="-127"/>
            </a:endParaRPr>
          </a:p>
          <a:p>
            <a:pPr rtl="0">
              <a:tabLst>
                <a:tab pos="151200" algn="l"/>
                <a:tab pos="180000" algn="l"/>
              </a:tabLst>
            </a:pPr>
            <a:r>
              <a:rPr lang="es" sz="1400" kern="100" dirty="0">
                <a:latin typeface="Helvetica" pitchFamily="2" charset="0"/>
                <a:ea typeface="HG丸ｺﾞｼｯｸM-PRO"/>
              </a:rPr>
              <a:t>・</a:t>
            </a:r>
            <a:r>
              <a:rPr lang="es" sz="1400" kern="100" dirty="0">
                <a:latin typeface="Helvetica" pitchFamily="2" charset="0"/>
                <a:ea typeface="HG丸ｺﾞｼｯｸM-PRO"/>
                <a:cs typeface="Times New Roman" panose="02020603050405020304" pitchFamily="18" charset="0"/>
              </a:rPr>
              <a:t>Previene la deshidratación causada por la fiebre,</a:t>
            </a:r>
            <a:br>
              <a:rPr lang="es" sz="1400" kern="100" dirty="0">
                <a:latin typeface="Helvetica" pitchFamily="2" charset="0"/>
                <a:ea typeface="HG丸ｺﾞｼｯｸM-PRO"/>
                <a:cs typeface="Times New Roman" panose="02020603050405020304" pitchFamily="18" charset="0"/>
              </a:rPr>
            </a:br>
            <a:r>
              <a:rPr lang="ja-JP" altLang="en-US" sz="1400" kern="100">
                <a:latin typeface="Helvetica" pitchFamily="2" charset="0"/>
                <a:ea typeface="HG丸ｺﾞｼｯｸM-PRO"/>
                <a:cs typeface="Times New Roman" panose="02020603050405020304" pitchFamily="18" charset="0"/>
              </a:rPr>
              <a:t>　</a:t>
            </a:r>
            <a:r>
              <a:rPr lang="es" sz="1400" kern="100" dirty="0">
                <a:latin typeface="Helvetica" pitchFamily="2" charset="0"/>
                <a:ea typeface="HG丸ｺﾞｼｯｸM-PRO"/>
                <a:cs typeface="Times New Roman" panose="02020603050405020304" pitchFamily="18" charset="0"/>
              </a:rPr>
              <a:t>diarrea, vómitos, etc.   </a:t>
            </a:r>
          </a:p>
          <a:p>
            <a:pPr>
              <a:tabLst>
                <a:tab pos="151200" algn="l"/>
                <a:tab pos="180000" algn="l"/>
              </a:tabLst>
            </a:pPr>
            <a:r>
              <a:rPr lang="ja-JP" altLang="en-US" sz="1000" kern="1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　</a:t>
            </a:r>
            <a:r>
              <a:rPr lang="es" altLang="ja-JP" sz="900" kern="1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発熱や下痢、嘔吐などが原因で脱水になるので予防する</a:t>
            </a:r>
            <a:endParaRPr lang="en-US" altLang="ja-JP" sz="900" kern="100" dirty="0">
              <a:latin typeface="Hiragino Kaku Gothic Pro W3" panose="020B0300000000000000" pitchFamily="34" charset="-128"/>
              <a:ea typeface="Hiragino Kaku Gothic Pro W3" panose="020B0300000000000000" pitchFamily="34" charset="-128"/>
              <a:cs typeface="Times New Roman" panose="02020603050405020304" pitchFamily="18" charset="0"/>
            </a:endParaRPr>
          </a:p>
          <a:p>
            <a:pPr rtl="0"/>
            <a:r>
              <a:rPr lang="es" sz="1400" kern="100" dirty="0">
                <a:latin typeface="Helvetica" pitchFamily="2" charset="0"/>
                <a:ea typeface="HG丸ｺﾞｼｯｸM-PRO"/>
              </a:rPr>
              <a:t>・</a:t>
            </a:r>
            <a:r>
              <a:rPr lang="es" sz="1400" kern="100" dirty="0">
                <a:latin typeface="Helvetica" pitchFamily="2" charset="0"/>
                <a:ea typeface="HG丸ｺﾞｼｯｸM-PRO"/>
                <a:cs typeface="Times New Roman" panose="02020603050405020304" pitchFamily="18" charset="0"/>
              </a:rPr>
              <a:t>Tiende a limitar el agravamiento de los síntomas</a:t>
            </a:r>
          </a:p>
          <a:p>
            <a:r>
              <a:rPr lang="ja-JP" altLang="en-US" sz="1000" kern="1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　</a:t>
            </a:r>
            <a:r>
              <a:rPr lang="es" altLang="ja-JP" sz="900" kern="1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症状も悪化しにくくなる</a:t>
            </a:r>
            <a:endParaRPr lang="en-US" altLang="ja-JP" sz="900" kern="100" dirty="0">
              <a:latin typeface="Hiragino Kaku Gothic Pro W3" panose="020B0300000000000000" pitchFamily="34" charset="-128"/>
              <a:ea typeface="Hiragino Kaku Gothic Pro W3" panose="020B0300000000000000" pitchFamily="34" charset="-128"/>
              <a:cs typeface="Times New Roman" panose="02020603050405020304" pitchFamily="18" charset="0"/>
            </a:endParaRPr>
          </a:p>
          <a:p>
            <a:pPr rtl="0"/>
            <a:endParaRPr lang="en-US" altLang="ja-JP" sz="1000" kern="100" dirty="0">
              <a:latin typeface="Helvetica" pitchFamily="2" charset="0"/>
              <a:ea typeface="Gulim" panose="020B0600000101010101" pitchFamily="34" charset="-127"/>
            </a:endParaRPr>
          </a:p>
          <a:p>
            <a:pPr rtl="0">
              <a:tabLst>
                <a:tab pos="147600" algn="l"/>
                <a:tab pos="180000" algn="l"/>
              </a:tabLst>
            </a:pPr>
            <a:r>
              <a:rPr lang="es" sz="1400" kern="100" dirty="0">
                <a:latin typeface="Helvetica" pitchFamily="2" charset="0"/>
                <a:ea typeface="HG丸ｺﾞｼｯｸM-PRO"/>
              </a:rPr>
              <a:t>・</a:t>
            </a:r>
            <a:r>
              <a:rPr lang="es" sz="1400" kern="100" dirty="0">
                <a:latin typeface="Helvetica" pitchFamily="2" charset="0"/>
                <a:ea typeface="HG丸ｺﾞｼｯｸM-PRO"/>
                <a:cs typeface="Times New Roman" panose="02020603050405020304" pitchFamily="18" charset="0"/>
              </a:rPr>
              <a:t>Obtener el nivel de glucosa en sangre, temperatura</a:t>
            </a:r>
            <a:br>
              <a:rPr lang="es" sz="1400" kern="100" dirty="0">
                <a:latin typeface="Helvetica" pitchFamily="2" charset="0"/>
                <a:ea typeface="HG丸ｺﾞｼｯｸM-PRO"/>
                <a:cs typeface="Times New Roman" panose="02020603050405020304" pitchFamily="18" charset="0"/>
              </a:rPr>
            </a:br>
            <a:r>
              <a:rPr lang="en-US" sz="1400" kern="100" dirty="0">
                <a:latin typeface="Helvetica" pitchFamily="2" charset="0"/>
                <a:ea typeface="HG丸ｺﾞｼｯｸM-PRO"/>
                <a:cs typeface="Times New Roman" panose="02020603050405020304" pitchFamily="18" charset="0"/>
              </a:rPr>
              <a:t>   </a:t>
            </a:r>
            <a:r>
              <a:rPr lang="es" sz="1400" kern="100" dirty="0">
                <a:latin typeface="Helvetica" pitchFamily="2" charset="0"/>
                <a:ea typeface="HG丸ｺﾞｼｯｸM-PRO"/>
                <a:cs typeface="Times New Roman" panose="02020603050405020304" pitchFamily="18" charset="0"/>
              </a:rPr>
              <a:t> corporal, pulso cardíaco, presión arterial, cantidad</a:t>
            </a:r>
            <a:br>
              <a:rPr lang="es" sz="1400" kern="100" dirty="0">
                <a:latin typeface="Helvetica" pitchFamily="2" charset="0"/>
                <a:ea typeface="HG丸ｺﾞｼｯｸM-PRO"/>
                <a:cs typeface="Times New Roman" panose="02020603050405020304" pitchFamily="18" charset="0"/>
              </a:rPr>
            </a:br>
            <a:r>
              <a:rPr lang="es" sz="1400" kern="100" dirty="0">
                <a:latin typeface="Helvetica" pitchFamily="2" charset="0"/>
                <a:ea typeface="HG丸ｺﾞｼｯｸM-PRO"/>
                <a:cs typeface="Times New Roman" panose="02020603050405020304" pitchFamily="18" charset="0"/>
              </a:rPr>
              <a:t>    de alimento y agua ingeridas y los síntomas</a:t>
            </a:r>
          </a:p>
          <a:p>
            <a:pPr rtl="0">
              <a:tabLst>
                <a:tab pos="147600" algn="l"/>
                <a:tab pos="180000" algn="l"/>
              </a:tabLst>
            </a:pPr>
            <a:r>
              <a:rPr lang="es" sz="1400" kern="100" dirty="0">
                <a:latin typeface="Helvetica" pitchFamily="2" charset="0"/>
                <a:ea typeface="HG丸ｺﾞｼｯｸM-PRO"/>
                <a:cs typeface="Times New Roman" panose="02020603050405020304" pitchFamily="18" charset="0"/>
              </a:rPr>
              <a:t>    autopercibidos </a:t>
            </a:r>
          </a:p>
          <a:p>
            <a:pPr>
              <a:tabLst>
                <a:tab pos="147600" algn="l"/>
                <a:tab pos="180000" algn="l"/>
              </a:tabLst>
            </a:pPr>
            <a:r>
              <a:rPr lang="ja-JP" altLang="en-US" sz="1000" kern="1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　</a:t>
            </a:r>
            <a:r>
              <a:rPr lang="es" altLang="ja-JP" sz="900" kern="1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血糖値、体温、脈拍、血圧、食事・水分摂取量、自覚</a:t>
            </a:r>
            <a:r>
              <a:rPr lang="ja-JP" altLang="en-US" sz="900" kern="1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症状</a:t>
            </a:r>
            <a:r>
              <a:rPr lang="es" altLang="ja-JP" sz="900" kern="1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を把握する</a:t>
            </a:r>
            <a:endParaRPr lang="es" sz="900" kern="100" dirty="0">
              <a:latin typeface="Hiragino Kaku Gothic Pro W3" panose="020B0300000000000000" pitchFamily="34" charset="-128"/>
              <a:ea typeface="Hiragino Kaku Gothic Pro W3" panose="020B0300000000000000" pitchFamily="34" charset="-128"/>
              <a:cs typeface="Times New Roman" panose="02020603050405020304" pitchFamily="18" charset="0"/>
            </a:endParaRPr>
          </a:p>
          <a:p>
            <a:pPr rtl="0">
              <a:tabLst>
                <a:tab pos="147600" algn="l"/>
                <a:tab pos="180000" algn="l"/>
              </a:tabLst>
            </a:pPr>
            <a:endParaRPr lang="en-US" altLang="ja-JP" sz="1000" kern="100" dirty="0">
              <a:latin typeface="Helvetica" pitchFamily="2" charset="0"/>
              <a:ea typeface="HG丸ｺﾞｼｯｸM-PRO"/>
              <a:cs typeface="Times New Roman" panose="02020603050405020304" pitchFamily="18" charset="0"/>
            </a:endParaRPr>
          </a:p>
          <a:p>
            <a:pPr rtl="0"/>
            <a:r>
              <a:rPr lang="es" sz="1400" kern="100" dirty="0">
                <a:latin typeface="Helvetica" pitchFamily="2" charset="0"/>
                <a:ea typeface="HG丸ｺﾞｼｯｸM-PRO"/>
              </a:rPr>
              <a:t>・ </a:t>
            </a:r>
            <a:r>
              <a:rPr lang="es" sz="1400" kern="100" dirty="0">
                <a:latin typeface="Helvetica" pitchFamily="2" charset="0"/>
                <a:ea typeface="HG丸ｺﾞｼｯｸM-PRO"/>
                <a:cs typeface="Times New Roman" panose="02020603050405020304" pitchFamily="18" charset="0"/>
              </a:rPr>
              <a:t>Si no puede comer nada</a:t>
            </a:r>
          </a:p>
          <a:p>
            <a:r>
              <a:rPr lang="ja-JP" altLang="en-US" sz="1000" kern="1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　</a:t>
            </a:r>
            <a:r>
              <a:rPr lang="es" altLang="ja-JP" sz="1000" kern="1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食事が全く摂れないとき</a:t>
            </a:r>
            <a:endParaRPr lang="en-US" altLang="ja-JP" sz="1000" kern="100" dirty="0">
              <a:latin typeface="Hiragino Kaku Gothic Pro W3" panose="020B0300000000000000" pitchFamily="34" charset="-128"/>
              <a:ea typeface="Hiragino Kaku Gothic Pro W3" panose="020B0300000000000000" pitchFamily="34" charset="-128"/>
              <a:cs typeface="Times New Roman" panose="02020603050405020304" pitchFamily="18" charset="0"/>
            </a:endParaRPr>
          </a:p>
          <a:p>
            <a:pPr rtl="0"/>
            <a:r>
              <a:rPr lang="es" sz="1400" kern="100" dirty="0">
                <a:latin typeface="Helvetica" pitchFamily="2" charset="0"/>
                <a:ea typeface="HG丸ｺﾞｼｯｸM-PRO"/>
              </a:rPr>
              <a:t>・</a:t>
            </a:r>
            <a:r>
              <a:rPr lang="es" sz="1400" kern="100" dirty="0">
                <a:latin typeface="Helvetica" pitchFamily="2" charset="0"/>
                <a:ea typeface="HG丸ｺﾞｼｯｸM-PRO"/>
                <a:cs typeface="Times New Roman" panose="02020603050405020304" pitchFamily="18" charset="0"/>
              </a:rPr>
              <a:t>Si el vómito, diarrea o dolor estomacal/abdominal </a:t>
            </a:r>
            <a:br>
              <a:rPr lang="es" sz="1400" kern="100" dirty="0">
                <a:latin typeface="Helvetica" pitchFamily="2" charset="0"/>
                <a:ea typeface="HG丸ｺﾞｼｯｸM-PRO"/>
                <a:cs typeface="Times New Roman" panose="02020603050405020304" pitchFamily="18" charset="0"/>
              </a:rPr>
            </a:br>
            <a:r>
              <a:rPr lang="ja-JP" altLang="en-US" sz="1400" kern="100">
                <a:latin typeface="Helvetica" pitchFamily="2" charset="0"/>
                <a:ea typeface="HG丸ｺﾞｼｯｸM-PRO"/>
                <a:cs typeface="Times New Roman" panose="02020603050405020304" pitchFamily="18" charset="0"/>
              </a:rPr>
              <a:t>　</a:t>
            </a:r>
            <a:r>
              <a:rPr lang="es" sz="1400" kern="100" dirty="0">
                <a:latin typeface="Helvetica" pitchFamily="2" charset="0"/>
                <a:ea typeface="HG丸ｺﾞｼｯｸM-PRO"/>
                <a:cs typeface="Times New Roman" panose="02020603050405020304" pitchFamily="18" charset="0"/>
              </a:rPr>
              <a:t>son muy fuertes</a:t>
            </a:r>
          </a:p>
          <a:p>
            <a:r>
              <a:rPr lang="ja-JP" altLang="en-US" sz="1000" kern="1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　</a:t>
            </a:r>
            <a:r>
              <a:rPr lang="es" altLang="ja-JP" sz="900" kern="1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強い嘔吐・下痢・腹痛があるとき</a:t>
            </a:r>
            <a:endParaRPr lang="en-US" altLang="ja-JP" sz="900" kern="100" dirty="0">
              <a:latin typeface="Hiragino Kaku Gothic Pro W3" panose="020B0300000000000000" pitchFamily="34" charset="-128"/>
              <a:ea typeface="Hiragino Kaku Gothic Pro W3" panose="020B0300000000000000" pitchFamily="34" charset="-128"/>
              <a:cs typeface="Times New Roman" panose="02020603050405020304" pitchFamily="18" charset="0"/>
            </a:endParaRPr>
          </a:p>
          <a:p>
            <a:pPr rtl="0"/>
            <a:r>
              <a:rPr lang="es" sz="1400" kern="100" dirty="0">
                <a:latin typeface="Helvetica" pitchFamily="2" charset="0"/>
                <a:ea typeface="HG丸ｺﾞｼｯｸM-PRO"/>
              </a:rPr>
              <a:t>・ </a:t>
            </a:r>
            <a:r>
              <a:rPr lang="es" sz="1400" kern="100" dirty="0">
                <a:latin typeface="Helvetica" pitchFamily="2" charset="0"/>
                <a:ea typeface="HG丸ｺﾞｼｯｸM-PRO"/>
                <a:cs typeface="Times New Roman" panose="02020603050405020304" pitchFamily="18" charset="0"/>
              </a:rPr>
              <a:t>Si persiste una alta temperatura de 38 grados o</a:t>
            </a:r>
          </a:p>
          <a:p>
            <a:pPr rtl="0"/>
            <a:r>
              <a:rPr lang="ja-JP" altLang="en-US" sz="1400" kern="100">
                <a:latin typeface="Helvetica" pitchFamily="2" charset="0"/>
                <a:ea typeface="HG丸ｺﾞｼｯｸM-PRO"/>
                <a:cs typeface="Times New Roman" panose="02020603050405020304" pitchFamily="18" charset="0"/>
              </a:rPr>
              <a:t>　</a:t>
            </a:r>
            <a:r>
              <a:rPr lang="es" altLang="ja-JP" sz="1400" kern="100" dirty="0">
                <a:latin typeface="Helvetica" pitchFamily="2" charset="0"/>
                <a:ea typeface="HG丸ｺﾞｼｯｸM-PRO"/>
                <a:cs typeface="Times New Roman" panose="02020603050405020304" pitchFamily="18" charset="0"/>
              </a:rPr>
              <a:t> </a:t>
            </a:r>
            <a:r>
              <a:rPr lang="es" sz="1400" kern="100" dirty="0">
                <a:latin typeface="Helvetica" pitchFamily="2" charset="0"/>
                <a:ea typeface="HG丸ｺﾞｼｯｸM-PRO"/>
                <a:cs typeface="Times New Roman" panose="02020603050405020304" pitchFamily="18" charset="0"/>
              </a:rPr>
              <a:t>mayor.</a:t>
            </a:r>
          </a:p>
          <a:p>
            <a:r>
              <a:rPr lang="ja-JP" altLang="en-US" sz="1000" kern="1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　</a:t>
            </a:r>
            <a:r>
              <a:rPr lang="es" altLang="ja-JP" sz="900" kern="1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38度以上の高熱が続くとき</a:t>
            </a:r>
          </a:p>
          <a:p>
            <a:endParaRPr lang="en-US" altLang="ja-JP" sz="1000" kern="100" dirty="0">
              <a:latin typeface="Hiragino Kaku Gothic Pro W3" panose="020B0300000000000000" pitchFamily="34" charset="-128"/>
              <a:ea typeface="Hiragino Kaku Gothic Pro W3" panose="020B0300000000000000" pitchFamily="34" charset="-128"/>
              <a:cs typeface="Times New Roman" panose="02020603050405020304" pitchFamily="18" charset="0"/>
            </a:endParaRPr>
          </a:p>
          <a:p>
            <a:pPr rtl="0"/>
            <a:r>
              <a:rPr lang="es" sz="1400" kern="100" dirty="0">
                <a:latin typeface="Helvetica" pitchFamily="2" charset="0"/>
                <a:ea typeface="HG丸ｺﾞｼｯｸM-PRO"/>
              </a:rPr>
              <a:t>・</a:t>
            </a:r>
            <a:r>
              <a:rPr lang="es" sz="1400" kern="100" dirty="0">
                <a:latin typeface="Helvetica" pitchFamily="2" charset="0"/>
                <a:ea typeface="HG丸ｺﾞｼｯｸM-PRO"/>
                <a:cs typeface="Times New Roman" panose="02020603050405020304" pitchFamily="18" charset="0"/>
              </a:rPr>
              <a:t> Si presenta hiperglucemia o hipoglucemia</a:t>
            </a:r>
          </a:p>
          <a:p>
            <a:r>
              <a:rPr lang="ja-JP" altLang="en-US" sz="1000" kern="1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　</a:t>
            </a:r>
            <a:r>
              <a:rPr lang="es" altLang="ja-JP" sz="900" kern="1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高血糖や低血糖がある</a:t>
            </a:r>
            <a:endParaRPr lang="en-US" altLang="ja-JP" sz="900" kern="100" dirty="0">
              <a:latin typeface="Hiragino Kaku Gothic Pro W3" panose="020B0300000000000000" pitchFamily="34" charset="-128"/>
              <a:ea typeface="Hiragino Kaku Gothic Pro W3" panose="020B0300000000000000" pitchFamily="34" charset="-128"/>
              <a:cs typeface="Times New Roman" panose="02020603050405020304" pitchFamily="18" charset="0"/>
            </a:endParaRPr>
          </a:p>
          <a:p>
            <a:pPr rtl="0">
              <a:tabLst>
                <a:tab pos="147600" algn="l"/>
                <a:tab pos="176400" algn="l"/>
              </a:tabLst>
            </a:pPr>
            <a:r>
              <a:rPr lang="es" sz="1400" kern="100" dirty="0">
                <a:latin typeface="Helvetica" pitchFamily="2" charset="0"/>
                <a:ea typeface="HG丸ｺﾞｼｯｸM-PRO"/>
              </a:rPr>
              <a:t>・</a:t>
            </a:r>
            <a:r>
              <a:rPr lang="es" sz="1400" kern="100" dirty="0">
                <a:latin typeface="Helvetica" pitchFamily="2" charset="0"/>
                <a:ea typeface="HG丸ｺﾞｼｯｸM-PRO"/>
                <a:cs typeface="Times New Roman" panose="02020603050405020304" pitchFamily="18" charset="0"/>
              </a:rPr>
              <a:t> Si el estado de conciencia es mala</a:t>
            </a:r>
            <a:br>
              <a:rPr lang="es" sz="1400" kern="100" dirty="0">
                <a:latin typeface="Helvetica" pitchFamily="2" charset="0"/>
                <a:ea typeface="HG丸ｺﾞｼｯｸM-PRO"/>
                <a:cs typeface="Times New Roman" panose="02020603050405020304" pitchFamily="18" charset="0"/>
              </a:rPr>
            </a:br>
            <a:r>
              <a:rPr lang="ja-JP" altLang="en-US" sz="1400" kern="100">
                <a:latin typeface="Helvetica" pitchFamily="2" charset="0"/>
                <a:ea typeface="HG丸ｺﾞｼｯｸM-PRO"/>
                <a:cs typeface="Times New Roman" panose="02020603050405020304" pitchFamily="18" charset="0"/>
              </a:rPr>
              <a:t>　</a:t>
            </a:r>
            <a:r>
              <a:rPr lang="es" sz="1400" kern="100" dirty="0">
                <a:latin typeface="Helvetica" pitchFamily="2" charset="0"/>
                <a:ea typeface="HG丸ｺﾞｼｯｸM-PRO"/>
                <a:cs typeface="Times New Roman" panose="02020603050405020304" pitchFamily="18" charset="0"/>
              </a:rPr>
              <a:t> (no puede mantener un diálogo, está obnubilado) </a:t>
            </a:r>
          </a:p>
          <a:p>
            <a:pPr>
              <a:tabLst>
                <a:tab pos="147600" algn="l"/>
                <a:tab pos="176400" algn="l"/>
              </a:tabLst>
            </a:pPr>
            <a:r>
              <a:rPr lang="ja-JP" altLang="en-US" sz="1000" kern="1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　</a:t>
            </a:r>
            <a:r>
              <a:rPr lang="es" altLang="ja-JP" sz="900" kern="1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意識状態が悪い（会話できない、ぼんやりしている）</a:t>
            </a:r>
            <a:endParaRPr lang="en-US" altLang="ja-JP" sz="900" kern="100" dirty="0"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1D59F576-D0B0-4588-BA10-AE496DA865F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35800" y="56456"/>
            <a:ext cx="377576" cy="540678"/>
          </a:xfrm>
          <a:prstGeom prst="rect">
            <a:avLst/>
          </a:prstGeom>
        </p:spPr>
      </p:pic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CDC54461-05AA-332E-6B27-7DB94B594E68}"/>
              </a:ext>
            </a:extLst>
          </p:cNvPr>
          <p:cNvSpPr txBox="1"/>
          <p:nvPr/>
        </p:nvSpPr>
        <p:spPr>
          <a:xfrm>
            <a:off x="4893805" y="56456"/>
            <a:ext cx="1487523" cy="3847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s" altLang="ja-JP" sz="1200" dirty="0">
                <a:solidFill>
                  <a:schemeClr val="bg1">
                    <a:lumMod val="50000"/>
                  </a:schemeClr>
                </a:solidFill>
                <a:latin typeface="Helvetica" pitchFamily="2" charset="0"/>
                <a:cs typeface="Arial" panose="020B0604020202020204" pitchFamily="34" charset="0"/>
              </a:rPr>
              <a:t>Versión en español</a:t>
            </a:r>
          </a:p>
          <a:p>
            <a:pPr algn="r" rtl="0"/>
            <a:r>
              <a:rPr lang="ja-JP" altLang="en-US" sz="700">
                <a:solidFill>
                  <a:schemeClr val="bg1">
                    <a:lumMod val="50000"/>
                  </a:schemeClr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スペイン語</a:t>
            </a:r>
            <a:endParaRPr lang="ko" altLang="en-US" sz="700" dirty="0">
              <a:solidFill>
                <a:schemeClr val="bg1">
                  <a:lumMod val="50000"/>
                </a:schemeClr>
              </a:solidFill>
              <a:latin typeface="Hiragino Kaku Gothic Pro W3" panose="020B0300000000000000" pitchFamily="34" charset="-128"/>
              <a:ea typeface="Dotum" panose="020B0600000101010101" pitchFamily="34" charset="-127"/>
            </a:endParaRPr>
          </a:p>
        </p:txBody>
      </p:sp>
      <p:sp>
        <p:nvSpPr>
          <p:cNvPr id="11" name="スライド番号プレースホルダー 1">
            <a:extLst>
              <a:ext uri="{FF2B5EF4-FFF2-40B4-BE49-F238E27FC236}">
                <a16:creationId xmlns:a16="http://schemas.microsoft.com/office/drawing/2014/main" id="{E57729ED-1320-2D0B-F089-1C92BEB9607E}"/>
              </a:ext>
            </a:extLst>
          </p:cNvPr>
          <p:cNvSpPr txBox="1">
            <a:spLocks/>
          </p:cNvSpPr>
          <p:nvPr/>
        </p:nvSpPr>
        <p:spPr>
          <a:xfrm>
            <a:off x="6341201" y="9680084"/>
            <a:ext cx="504056" cy="21059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vi-VN"/>
            </a:defPPr>
            <a:lvl1pPr marL="0" algn="r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E1340F4-D544-45CC-AC59-29028D878F1C}" type="slidenum">
              <a:rPr lang="ja-JP" altLang="en-US" sz="1000">
                <a:solidFill>
                  <a:schemeClr val="tx1">
                    <a:lumMod val="50000"/>
                    <a:lumOff val="50000"/>
                  </a:schemeClr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pPr/>
              <a:t>2</a:t>
            </a:fld>
            <a:r>
              <a:rPr lang="en-US" altLang="ja-JP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/2</a:t>
            </a:r>
            <a:endParaRPr lang="ja-JP" altLang="en-US" sz="1000">
              <a:solidFill>
                <a:schemeClr val="tx1">
                  <a:lumMod val="50000"/>
                  <a:lumOff val="50000"/>
                </a:schemeClr>
              </a:solidFill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</p:txBody>
      </p:sp>
      <p:sp>
        <p:nvSpPr>
          <p:cNvPr id="12" name="フッター プレースホルダー 4">
            <a:extLst>
              <a:ext uri="{FF2B5EF4-FFF2-40B4-BE49-F238E27FC236}">
                <a16:creationId xmlns:a16="http://schemas.microsoft.com/office/drawing/2014/main" id="{AA58A3E1-DA94-E31C-056D-810665879AA6}"/>
              </a:ext>
            </a:extLst>
          </p:cNvPr>
          <p:cNvSpPr txBox="1">
            <a:spLocks/>
          </p:cNvSpPr>
          <p:nvPr/>
        </p:nvSpPr>
        <p:spPr>
          <a:xfrm>
            <a:off x="1268760" y="9569200"/>
            <a:ext cx="4176465" cy="3214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ko-KR"/>
            </a:defPPr>
            <a:lvl1pPr marL="0" algn="ctr" defTabSz="4572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" altLang="ko" sz="1000" dirty="0">
                <a:solidFill>
                  <a:schemeClr val="bg1">
                    <a:lumMod val="50000"/>
                  </a:schemeClr>
                </a:solidFill>
                <a:latin typeface="Helvetica" pitchFamily="2" charset="0"/>
                <a:ea typeface="Malgun Gothic" panose="020B0503020000020004" pitchFamily="34" charset="-127"/>
                <a:cs typeface="Times New Roman" panose="02020603050405020304" pitchFamily="18" charset="0"/>
              </a:rPr>
              <a:t>10</a:t>
            </a:r>
            <a:r>
              <a:rPr lang="en-US" altLang="ko" sz="1000" dirty="0">
                <a:solidFill>
                  <a:schemeClr val="bg1">
                    <a:lumMod val="50000"/>
                  </a:schemeClr>
                </a:solidFill>
                <a:latin typeface="Helvetica" pitchFamily="2" charset="0"/>
                <a:ea typeface="Malgun Gothic" panose="020B0503020000020004" pitchFamily="34" charset="-127"/>
                <a:cs typeface="Times New Roman" panose="02020603050405020304" pitchFamily="18" charset="0"/>
              </a:rPr>
              <a:t> </a:t>
            </a:r>
            <a:r>
              <a:rPr lang="en" altLang="ko" sz="1000" dirty="0">
                <a:latin typeface="Helvetica" pitchFamily="2" charset="0"/>
                <a:ea typeface="Malgun Gothic" panose="020B0503020000020004" pitchFamily="34" charset="-127"/>
              </a:rPr>
              <a:t>. </a:t>
            </a:r>
            <a:r>
              <a:rPr lang="es" altLang="ja-JP" sz="1000" dirty="0">
                <a:latin typeface="Helvetica" pitchFamily="2" charset="0"/>
                <a:cs typeface="Times New Roman" panose="02020603050405020304" pitchFamily="18" charset="0"/>
              </a:rPr>
              <a:t>Día de enfermedad ¿Cómo sobrellevar el día de enfermedad? </a:t>
            </a:r>
          </a:p>
          <a:p>
            <a:r>
              <a:rPr lang="es" altLang="ja-JP" sz="7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シックデイ　病気の日はどう対応する？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8859A950-9F0A-BD10-CFE2-8306B3C8F1CD}"/>
              </a:ext>
            </a:extLst>
          </p:cNvPr>
          <p:cNvSpPr txBox="1"/>
          <p:nvPr/>
        </p:nvSpPr>
        <p:spPr>
          <a:xfrm>
            <a:off x="44624" y="6969224"/>
            <a:ext cx="6786140" cy="60883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rtl="0"/>
            <a:r>
              <a:rPr lang="es" sz="1400" kern="100" dirty="0">
                <a:latin typeface="Helvetica" pitchFamily="2" charset="0"/>
                <a:ea typeface="HG丸ｺﾞｼｯｸM-PRO"/>
                <a:cs typeface="Times New Roman" panose="02020603050405020304" pitchFamily="18" charset="0"/>
              </a:rPr>
              <a:t>Nota): Las personas con diabetes mellitus de tipo 1 o con ninguna secreción de insulina nunca deben interrumpir la insulina de acción prolongada.</a:t>
            </a:r>
          </a:p>
          <a:p>
            <a:r>
              <a:rPr lang="ja-JP" altLang="en-US" sz="1000" kern="1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</a:t>
            </a:r>
            <a:r>
              <a:rPr lang="es" altLang="ja-JP" sz="1000" kern="1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注）1型糖尿病、またはインスリン分泌が枯渇している方は、持効型インスリンを絶対に中断してはいけません。</a:t>
            </a:r>
            <a:endParaRPr lang="en-US" altLang="ja-JP" sz="1000" kern="100" dirty="0"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885505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5c054a63-b167-4c04-b5d0-d411ebb564cb" xsi:nil="true"/>
    <lcf76f155ced4ddcb4097134ff3c332f xmlns="2cbc4e30-bd4c-493e-9827-f761ae7f285c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6AD6CFD96EA1914D84868EB8714DE2E6" ma:contentTypeVersion="15" ma:contentTypeDescription="新しいドキュメントを作成します。" ma:contentTypeScope="" ma:versionID="ec6653aecfb0b4caf0491b54661ca33a">
  <xsd:schema xmlns:xsd="http://www.w3.org/2001/XMLSchema" xmlns:xs="http://www.w3.org/2001/XMLSchema" xmlns:p="http://schemas.microsoft.com/office/2006/metadata/properties" xmlns:ns2="2cbc4e30-bd4c-493e-9827-f761ae7f285c" xmlns:ns3="5c054a63-b167-4c04-b5d0-d411ebb564cb" targetNamespace="http://schemas.microsoft.com/office/2006/metadata/properties" ma:root="true" ma:fieldsID="6ec018fe822cf1b0bac1cc40b73a61aa" ns2:_="" ns3:_="">
    <xsd:import namespace="2cbc4e30-bd4c-493e-9827-f761ae7f285c"/>
    <xsd:import namespace="5c054a63-b167-4c04-b5d0-d411ebb564c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cbc4e30-bd4c-493e-9827-f761ae7f285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画像タグ" ma:readOnly="false" ma:fieldId="{5cf76f15-5ced-4ddc-b409-7134ff3c332f}" ma:taxonomyMulti="true" ma:sspId="2f9593ec-1b64-43f5-a255-ad1a3ce776b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c054a63-b167-4c04-b5d0-d411ebb564cb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037e3a22-9937-458f-8ce1-6e2157d28081}" ma:internalName="TaxCatchAll" ma:showField="CatchAllData" ma:web="5c054a63-b167-4c04-b5d0-d411ebb564c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0FC585A-A27E-4BCE-8219-B048E20B1FED}">
  <ds:schemaRefs>
    <ds:schemaRef ds:uri="2cbc4e30-bd4c-493e-9827-f761ae7f285c"/>
    <ds:schemaRef ds:uri="http://schemas.microsoft.com/office/infopath/2007/PartnerControls"/>
    <ds:schemaRef ds:uri="http://schemas.microsoft.com/office/2006/metadata/properties"/>
    <ds:schemaRef ds:uri="http://purl.org/dc/dcmitype/"/>
    <ds:schemaRef ds:uri="http://schemas.openxmlformats.org/package/2006/metadata/core-properties"/>
    <ds:schemaRef ds:uri="http://schemas.microsoft.com/office/2006/documentManagement/types"/>
    <ds:schemaRef ds:uri="http://purl.org/dc/elements/1.1/"/>
    <ds:schemaRef ds:uri="5c054a63-b167-4c04-b5d0-d411ebb564cb"/>
    <ds:schemaRef ds:uri="http://www.w3.org/XML/1998/namespace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875F44DE-F903-4938-8619-89E6240A22D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cbc4e30-bd4c-493e-9827-f761ae7f285c"/>
    <ds:schemaRef ds:uri="5c054a63-b167-4c04-b5d0-d411ebb564c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73185E4A-050F-4635-A81C-D57473CA168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518</Words>
  <Application>Microsoft Macintosh PowerPoint</Application>
  <PresentationFormat>A4 210 x 297 mm</PresentationFormat>
  <Paragraphs>72</Paragraphs>
  <Slides>2</Slides>
  <Notes>2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9" baseType="lpstr">
      <vt:lpstr>Gulim</vt:lpstr>
      <vt:lpstr>Hiragino Kaku Gothic Pro W3</vt:lpstr>
      <vt:lpstr>游ゴシック</vt:lpstr>
      <vt:lpstr>Arial</vt:lpstr>
      <vt:lpstr>Calibri</vt:lpstr>
      <vt:lpstr>Helvetica</vt:lpstr>
      <vt:lpstr>Office ​​テーマ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2023-02-02T04:15:59Z</dcterms:created>
  <dcterms:modified xsi:type="dcterms:W3CDTF">2025-10-15T07:57:31Z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0x01010061B1E1A4A3EC3F4A9B41C54DE5CD0DF4</vt:lpwstr>
  </property>
  <property fmtid="{D5CDD505-2E9C-101B-9397-08002B2CF9AE}" pid="3" name="MediaServiceImageTags">
    <vt:lpwstr/>
  </property>
</Properties>
</file>