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8"/>
  </p:notesMasterIdLst>
  <p:sldIdLst>
    <p:sldId id="256" r:id="rId5"/>
    <p:sldId id="257" r:id="rId6"/>
    <p:sldId id="258" r:id="rId7"/>
  </p:sldIdLst>
  <p:sldSz cx="6858000" cy="9906000" type="A4"/>
  <p:notesSz cx="6805613" cy="9939338"/>
  <p:defaultTextStyle>
    <a:defPPr rtl="0">
      <a:defRPr lang="es-ES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eur" initials="M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3" name="作成者" initials="A" lastIdx="0" clrIdx="1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4676B5"/>
    <a:srgbClr val="F0C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973E64-0FA7-7647-8489-922D116EB4CE}" v="58" dt="2025-10-15T08:35:11.5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33" autoAdjust="0"/>
    <p:restoredTop sz="94692"/>
  </p:normalViewPr>
  <p:slideViewPr>
    <p:cSldViewPr>
      <p:cViewPr>
        <p:scale>
          <a:sx n="167" d="100"/>
          <a:sy n="167" d="100"/>
        </p:scale>
        <p:origin x="352" y="-264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969CCDE7-07FA-544A-94BB-297DD54908B4}"/>
    <pc:docChg chg="undo custSel modSld modMainMaster modNotesMaster">
      <pc:chgData name="稲垣 典子" userId="75e47cb5-aee2-4599-8dc9-4d0088e0ed8e" providerId="ADAL" clId="{969CCDE7-07FA-544A-94BB-297DD54908B4}" dt="2025-10-17T07:09:50.126" v="842" actId="1038"/>
      <pc:docMkLst>
        <pc:docMk/>
      </pc:docMkLst>
      <pc:sldChg chg="addSp delSp modSp mod modNotes">
        <pc:chgData name="稲垣 典子" userId="75e47cb5-aee2-4599-8dc9-4d0088e0ed8e" providerId="ADAL" clId="{969CCDE7-07FA-544A-94BB-297DD54908B4}" dt="2025-10-17T06:56:12.478" v="604" actId="255"/>
        <pc:sldMkLst>
          <pc:docMk/>
          <pc:sldMk cId="2902748919" sldId="256"/>
        </pc:sldMkLst>
        <pc:spChg chg="mod">
          <ac:chgData name="稲垣 典子" userId="75e47cb5-aee2-4599-8dc9-4d0088e0ed8e" providerId="ADAL" clId="{969CCDE7-07FA-544A-94BB-297DD54908B4}" dt="2025-10-17T06:14:13.776" v="567" actId="14100"/>
          <ac:spMkLst>
            <pc:docMk/>
            <pc:sldMk cId="2902748919" sldId="256"/>
            <ac:spMk id="3" creationId="{F25AD0BB-CB14-4428-9D15-34A84F03CCE9}"/>
          </ac:spMkLst>
        </pc:spChg>
        <pc:spChg chg="mod topLvl">
          <ac:chgData name="稲垣 典子" userId="75e47cb5-aee2-4599-8dc9-4d0088e0ed8e" providerId="ADAL" clId="{969CCDE7-07FA-544A-94BB-297DD54908B4}" dt="2025-10-15T08:34:56.302" v="490" actId="165"/>
          <ac:spMkLst>
            <pc:docMk/>
            <pc:sldMk cId="2902748919" sldId="256"/>
            <ac:spMk id="5" creationId="{00000000-0000-0000-0000-000000000000}"/>
          </ac:spMkLst>
        </pc:spChg>
        <pc:spChg chg="mod topLvl">
          <ac:chgData name="稲垣 典子" userId="75e47cb5-aee2-4599-8dc9-4d0088e0ed8e" providerId="ADAL" clId="{969CCDE7-07FA-544A-94BB-297DD54908B4}" dt="2025-10-17T06:52:46.989" v="584" actId="255"/>
          <ac:spMkLst>
            <pc:docMk/>
            <pc:sldMk cId="2902748919" sldId="256"/>
            <ac:spMk id="6" creationId="{00000000-0000-0000-0000-000000000000}"/>
          </ac:spMkLst>
        </pc:spChg>
        <pc:spChg chg="mod topLvl">
          <ac:chgData name="稲垣 典子" userId="75e47cb5-aee2-4599-8dc9-4d0088e0ed8e" providerId="ADAL" clId="{969CCDE7-07FA-544A-94BB-297DD54908B4}" dt="2025-10-15T08:34:56.302" v="490" actId="165"/>
          <ac:spMkLst>
            <pc:docMk/>
            <pc:sldMk cId="2902748919" sldId="256"/>
            <ac:spMk id="10" creationId="{00000000-0000-0000-0000-000000000000}"/>
          </ac:spMkLst>
        </pc:spChg>
        <pc:spChg chg="mod topLvl">
          <ac:chgData name="稲垣 典子" userId="75e47cb5-aee2-4599-8dc9-4d0088e0ed8e" providerId="ADAL" clId="{969CCDE7-07FA-544A-94BB-297DD54908B4}" dt="2025-10-15T08:34:56.302" v="490" actId="165"/>
          <ac:spMkLst>
            <pc:docMk/>
            <pc:sldMk cId="2902748919" sldId="256"/>
            <ac:spMk id="11" creationId="{00000000-0000-0000-0000-000000000000}"/>
          </ac:spMkLst>
        </pc:spChg>
        <pc:spChg chg="mod topLvl">
          <ac:chgData name="稲垣 典子" userId="75e47cb5-aee2-4599-8dc9-4d0088e0ed8e" providerId="ADAL" clId="{969CCDE7-07FA-544A-94BB-297DD54908B4}" dt="2025-10-15T08:34:56.302" v="490" actId="165"/>
          <ac:spMkLst>
            <pc:docMk/>
            <pc:sldMk cId="2902748919" sldId="256"/>
            <ac:spMk id="12" creationId="{00000000-0000-0000-0000-000000000000}"/>
          </ac:spMkLst>
        </pc:spChg>
        <pc:spChg chg="mod topLvl">
          <ac:chgData name="稲垣 典子" userId="75e47cb5-aee2-4599-8dc9-4d0088e0ed8e" providerId="ADAL" clId="{969CCDE7-07FA-544A-94BB-297DD54908B4}" dt="2025-10-15T08:34:56.302" v="490" actId="165"/>
          <ac:spMkLst>
            <pc:docMk/>
            <pc:sldMk cId="2902748919" sldId="256"/>
            <ac:spMk id="13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10-15T08:33:46.850" v="474" actId="1035"/>
          <ac:spMkLst>
            <pc:docMk/>
            <pc:sldMk cId="2902748919" sldId="256"/>
            <ac:spMk id="15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10-15T08:33:48.816" v="475" actId="1035"/>
          <ac:spMkLst>
            <pc:docMk/>
            <pc:sldMk cId="2902748919" sldId="256"/>
            <ac:spMk id="17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10-15T08:33:37.246" v="471" actId="1036"/>
          <ac:spMkLst>
            <pc:docMk/>
            <pc:sldMk cId="2902748919" sldId="256"/>
            <ac:spMk id="18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10-15T08:33:52.255" v="476" actId="1035"/>
          <ac:spMkLst>
            <pc:docMk/>
            <pc:sldMk cId="2902748919" sldId="256"/>
            <ac:spMk id="19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10-15T08:34:03.442" v="480" actId="1035"/>
          <ac:spMkLst>
            <pc:docMk/>
            <pc:sldMk cId="2902748919" sldId="256"/>
            <ac:spMk id="21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10-15T08:32:48.523" v="455" actId="14100"/>
          <ac:spMkLst>
            <pc:docMk/>
            <pc:sldMk cId="2902748919" sldId="256"/>
            <ac:spMk id="22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10-15T08:33:57.670" v="477" actId="1036"/>
          <ac:spMkLst>
            <pc:docMk/>
            <pc:sldMk cId="2902748919" sldId="256"/>
            <ac:spMk id="23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10-15T08:33:17.795" v="461" actId="1038"/>
          <ac:spMkLst>
            <pc:docMk/>
            <pc:sldMk cId="2902748919" sldId="256"/>
            <ac:spMk id="24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10-15T08:34:36.091" v="488" actId="14100"/>
          <ac:spMkLst>
            <pc:docMk/>
            <pc:sldMk cId="2902748919" sldId="256"/>
            <ac:spMk id="25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10-15T08:34:18.425" v="483" actId="1035"/>
          <ac:spMkLst>
            <pc:docMk/>
            <pc:sldMk cId="2902748919" sldId="256"/>
            <ac:spMk id="26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10-15T08:34:21.633" v="485" actId="1035"/>
          <ac:spMkLst>
            <pc:docMk/>
            <pc:sldMk cId="2902748919" sldId="256"/>
            <ac:spMk id="27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10-15T08:34:24.445" v="487" actId="1035"/>
          <ac:spMkLst>
            <pc:docMk/>
            <pc:sldMk cId="2902748919" sldId="256"/>
            <ac:spMk id="28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10-15T08:22:14.667" v="309" actId="2711"/>
          <ac:spMkLst>
            <pc:docMk/>
            <pc:sldMk cId="2902748919" sldId="256"/>
            <ac:spMk id="29" creationId="{7701E103-E6DE-2760-496D-6B25C797C483}"/>
          </ac:spMkLst>
        </pc:spChg>
        <pc:spChg chg="mod">
          <ac:chgData name="稲垣 典子" userId="75e47cb5-aee2-4599-8dc9-4d0088e0ed8e" providerId="ADAL" clId="{969CCDE7-07FA-544A-94BB-297DD54908B4}" dt="2025-10-17T06:13:15.563" v="555" actId="14100"/>
          <ac:spMkLst>
            <pc:docMk/>
            <pc:sldMk cId="2902748919" sldId="256"/>
            <ac:spMk id="32" creationId="{B55114D7-E480-416C-9846-FF30CF5DC705}"/>
          </ac:spMkLst>
        </pc:spChg>
        <pc:spChg chg="mod">
          <ac:chgData name="稲垣 典子" userId="75e47cb5-aee2-4599-8dc9-4d0088e0ed8e" providerId="ADAL" clId="{969CCDE7-07FA-544A-94BB-297DD54908B4}" dt="2025-10-15T08:23:45.933" v="330" actId="1035"/>
          <ac:spMkLst>
            <pc:docMk/>
            <pc:sldMk cId="2902748919" sldId="256"/>
            <ac:spMk id="33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10-17T06:56:12.478" v="604" actId="255"/>
          <ac:spMkLst>
            <pc:docMk/>
            <pc:sldMk cId="2902748919" sldId="256"/>
            <ac:spMk id="34" creationId="{2C7C3CD4-CA36-4DA3-B433-A2385E48C643}"/>
          </ac:spMkLst>
        </pc:spChg>
        <pc:spChg chg="mod">
          <ac:chgData name="稲垣 典子" userId="75e47cb5-aee2-4599-8dc9-4d0088e0ed8e" providerId="ADAL" clId="{969CCDE7-07FA-544A-94BB-297DD54908B4}" dt="2025-10-17T02:59:15.462" v="531" actId="14100"/>
          <ac:spMkLst>
            <pc:docMk/>
            <pc:sldMk cId="2902748919" sldId="256"/>
            <ac:spMk id="35" creationId="{935F293E-0665-43FF-B408-6F2AA99D5E1A}"/>
          </ac:spMkLst>
        </pc:spChg>
        <pc:spChg chg="mod">
          <ac:chgData name="稲垣 典子" userId="75e47cb5-aee2-4599-8dc9-4d0088e0ed8e" providerId="ADAL" clId="{969CCDE7-07FA-544A-94BB-297DD54908B4}" dt="2025-10-17T06:53:30.175" v="586" actId="255"/>
          <ac:spMkLst>
            <pc:docMk/>
            <pc:sldMk cId="2902748919" sldId="256"/>
            <ac:spMk id="36" creationId="{D57E39F0-A9AC-47E4-8069-39CEF7339A59}"/>
          </ac:spMkLst>
        </pc:spChg>
        <pc:spChg chg="mod">
          <ac:chgData name="稲垣 典子" userId="75e47cb5-aee2-4599-8dc9-4d0088e0ed8e" providerId="ADAL" clId="{969CCDE7-07FA-544A-94BB-297DD54908B4}" dt="2025-10-17T06:14:52.979" v="576" actId="14100"/>
          <ac:spMkLst>
            <pc:docMk/>
            <pc:sldMk cId="2902748919" sldId="256"/>
            <ac:spMk id="39" creationId="{1C9817C7-6E74-47C6-A91F-4C6D01E6A40C}"/>
          </ac:spMkLst>
        </pc:spChg>
        <pc:spChg chg="mod">
          <ac:chgData name="稲垣 典子" userId="75e47cb5-aee2-4599-8dc9-4d0088e0ed8e" providerId="ADAL" clId="{969CCDE7-07FA-544A-94BB-297DD54908B4}" dt="2025-10-17T06:53:36.842" v="591" actId="1037"/>
          <ac:spMkLst>
            <pc:docMk/>
            <pc:sldMk cId="2902748919" sldId="256"/>
            <ac:spMk id="40" creationId="{90DCA8ED-81D8-1CE8-D37C-031A326FCA0A}"/>
          </ac:spMkLst>
        </pc:spChg>
        <pc:spChg chg="add mod">
          <ac:chgData name="稲垣 典子" userId="75e47cb5-aee2-4599-8dc9-4d0088e0ed8e" providerId="ADAL" clId="{969CCDE7-07FA-544A-94BB-297DD54908B4}" dt="2025-10-15T08:09:14.812" v="1"/>
          <ac:spMkLst>
            <pc:docMk/>
            <pc:sldMk cId="2902748919" sldId="256"/>
            <ac:spMk id="41" creationId="{C58D29EF-2230-6CDB-3A5A-88C569E2BCB5}"/>
          </ac:spMkLst>
        </pc:spChg>
        <pc:spChg chg="add mod">
          <ac:chgData name="稲垣 典子" userId="75e47cb5-aee2-4599-8dc9-4d0088e0ed8e" providerId="ADAL" clId="{969CCDE7-07FA-544A-94BB-297DD54908B4}" dt="2025-10-15T08:10:13.488" v="15" actId="20577"/>
          <ac:spMkLst>
            <pc:docMk/>
            <pc:sldMk cId="2902748919" sldId="256"/>
            <ac:spMk id="42" creationId="{17453EA2-B3CF-FA66-AAC6-C5A0CBD29A05}"/>
          </ac:spMkLst>
        </pc:spChg>
        <pc:spChg chg="add mod">
          <ac:chgData name="稲垣 典子" userId="75e47cb5-aee2-4599-8dc9-4d0088e0ed8e" providerId="ADAL" clId="{969CCDE7-07FA-544A-94BB-297DD54908B4}" dt="2025-10-15T08:10:55.724" v="74" actId="20577"/>
          <ac:spMkLst>
            <pc:docMk/>
            <pc:sldMk cId="2902748919" sldId="256"/>
            <ac:spMk id="43" creationId="{5B7830E0-CB33-F307-9820-25B9A6483DEE}"/>
          </ac:spMkLst>
        </pc:spChg>
        <pc:grpChg chg="topLvl">
          <ac:chgData name="稲垣 典子" userId="75e47cb5-aee2-4599-8dc9-4d0088e0ed8e" providerId="ADAL" clId="{969CCDE7-07FA-544A-94BB-297DD54908B4}" dt="2025-10-15T08:34:56.302" v="490" actId="165"/>
          <ac:grpSpMkLst>
            <pc:docMk/>
            <pc:sldMk cId="2902748919" sldId="256"/>
            <ac:grpSpMk id="7" creationId="{00000000-0000-0000-0000-000000000000}"/>
          </ac:grpSpMkLst>
        </pc:grpChg>
        <pc:grpChg chg="topLvl">
          <ac:chgData name="稲垣 典子" userId="75e47cb5-aee2-4599-8dc9-4d0088e0ed8e" providerId="ADAL" clId="{969CCDE7-07FA-544A-94BB-297DD54908B4}" dt="2025-10-15T08:34:56.302" v="490" actId="165"/>
          <ac:grpSpMkLst>
            <pc:docMk/>
            <pc:sldMk cId="2902748919" sldId="256"/>
            <ac:grpSpMk id="8" creationId="{00000000-0000-0000-0000-000000000000}"/>
          </ac:grpSpMkLst>
        </pc:grpChg>
        <pc:grpChg chg="topLvl">
          <ac:chgData name="稲垣 典子" userId="75e47cb5-aee2-4599-8dc9-4d0088e0ed8e" providerId="ADAL" clId="{969CCDE7-07FA-544A-94BB-297DD54908B4}" dt="2025-10-15T08:34:56.302" v="490" actId="165"/>
          <ac:grpSpMkLst>
            <pc:docMk/>
            <pc:sldMk cId="2902748919" sldId="256"/>
            <ac:grpSpMk id="9" creationId="{00000000-0000-0000-0000-000000000000}"/>
          </ac:grpSpMkLst>
        </pc:grpChg>
        <pc:grpChg chg="add mod">
          <ac:chgData name="稲垣 典子" userId="75e47cb5-aee2-4599-8dc9-4d0088e0ed8e" providerId="ADAL" clId="{969CCDE7-07FA-544A-94BB-297DD54908B4}" dt="2025-10-15T08:35:23.276" v="495" actId="1035"/>
          <ac:grpSpMkLst>
            <pc:docMk/>
            <pc:sldMk cId="2902748919" sldId="256"/>
            <ac:grpSpMk id="45" creationId="{5EEDA6A9-6CAC-8B21-9866-2EA3DE567A96}"/>
          </ac:grpSpMkLst>
        </pc:grpChg>
        <pc:grpChg chg="add mod">
          <ac:chgData name="稲垣 典子" userId="75e47cb5-aee2-4599-8dc9-4d0088e0ed8e" providerId="ADAL" clId="{969CCDE7-07FA-544A-94BB-297DD54908B4}" dt="2025-10-15T08:35:37.213" v="498" actId="1035"/>
          <ac:grpSpMkLst>
            <pc:docMk/>
            <pc:sldMk cId="2902748919" sldId="256"/>
            <ac:grpSpMk id="46" creationId="{E674E458-63D6-BF3F-19F7-F1184D1CB3F5}"/>
          </ac:grpSpMkLst>
        </pc:grpChg>
        <pc:grpChg chg="add mod">
          <ac:chgData name="稲垣 典子" userId="75e47cb5-aee2-4599-8dc9-4d0088e0ed8e" providerId="ADAL" clId="{969CCDE7-07FA-544A-94BB-297DD54908B4}" dt="2025-10-15T08:35:57.462" v="504" actId="1035"/>
          <ac:grpSpMkLst>
            <pc:docMk/>
            <pc:sldMk cId="2902748919" sldId="256"/>
            <ac:grpSpMk id="47" creationId="{B557CB1E-8C00-54B0-FA3E-B5EF455C2A94}"/>
          </ac:grpSpMkLst>
        </pc:grpChg>
        <pc:picChg chg="add mod">
          <ac:chgData name="稲垣 典子" userId="75e47cb5-aee2-4599-8dc9-4d0088e0ed8e" providerId="ADAL" clId="{969CCDE7-07FA-544A-94BB-297DD54908B4}" dt="2025-10-15T08:09:14.812" v="1"/>
          <ac:picMkLst>
            <pc:docMk/>
            <pc:sldMk cId="2902748919" sldId="256"/>
            <ac:picMk id="37" creationId="{272062F8-1AD2-B04D-FAD7-BA9DE4B59F80}"/>
          </ac:picMkLst>
        </pc:picChg>
      </pc:sldChg>
      <pc:sldChg chg="addSp delSp modSp mod modNotes">
        <pc:chgData name="稲垣 典子" userId="75e47cb5-aee2-4599-8dc9-4d0088e0ed8e" providerId="ADAL" clId="{969CCDE7-07FA-544A-94BB-297DD54908B4}" dt="2025-10-17T07:06:42.750" v="794" actId="1076"/>
        <pc:sldMkLst>
          <pc:docMk/>
          <pc:sldMk cId="1610045713" sldId="257"/>
        </pc:sldMkLst>
        <pc:spChg chg="mod">
          <ac:chgData name="稲垣 典子" userId="75e47cb5-aee2-4599-8dc9-4d0088e0ed8e" providerId="ADAL" clId="{969CCDE7-07FA-544A-94BB-297DD54908B4}" dt="2025-10-17T07:06:31.353" v="789" actId="20577"/>
          <ac:spMkLst>
            <pc:docMk/>
            <pc:sldMk cId="1610045713" sldId="257"/>
            <ac:spMk id="2" creationId="{00000000-0000-0000-0000-000000000000}"/>
          </ac:spMkLst>
        </pc:spChg>
        <pc:spChg chg="add mod">
          <ac:chgData name="稲垣 典子" userId="75e47cb5-aee2-4599-8dc9-4d0088e0ed8e" providerId="ADAL" clId="{969CCDE7-07FA-544A-94BB-297DD54908B4}" dt="2025-10-15T08:10:00.116" v="11"/>
          <ac:spMkLst>
            <pc:docMk/>
            <pc:sldMk cId="1610045713" sldId="257"/>
            <ac:spMk id="8" creationId="{8EF7C7B4-BFFE-BFE4-B67F-36BC71FDEB60}"/>
          </ac:spMkLst>
        </pc:spChg>
        <pc:spChg chg="add mod">
          <ac:chgData name="稲垣 典子" userId="75e47cb5-aee2-4599-8dc9-4d0088e0ed8e" providerId="ADAL" clId="{969CCDE7-07FA-544A-94BB-297DD54908B4}" dt="2025-10-15T08:11:01.372" v="75"/>
          <ac:spMkLst>
            <pc:docMk/>
            <pc:sldMk cId="1610045713" sldId="257"/>
            <ac:spMk id="13" creationId="{652F6EC5-3747-8526-5EE0-4AF064467028}"/>
          </ac:spMkLst>
        </pc:spChg>
        <pc:spChg chg="add mod">
          <ac:chgData name="稲垣 典子" userId="75e47cb5-aee2-4599-8dc9-4d0088e0ed8e" providerId="ADAL" clId="{969CCDE7-07FA-544A-94BB-297DD54908B4}" dt="2025-10-15T08:11:16.927" v="79"/>
          <ac:spMkLst>
            <pc:docMk/>
            <pc:sldMk cId="1610045713" sldId="257"/>
            <ac:spMk id="14" creationId="{C76789B4-5CB9-A11A-8F3F-4ED3DF3185D0}"/>
          </ac:spMkLst>
        </pc:spChg>
        <pc:spChg chg="mod">
          <ac:chgData name="稲垣 典子" userId="75e47cb5-aee2-4599-8dc9-4d0088e0ed8e" providerId="ADAL" clId="{969CCDE7-07FA-544A-94BB-297DD54908B4}" dt="2025-10-17T07:01:29.816" v="674" actId="113"/>
          <ac:spMkLst>
            <pc:docMk/>
            <pc:sldMk cId="1610045713" sldId="257"/>
            <ac:spMk id="21" creationId="{7EBE02E8-1DC4-4C0C-A32C-4EF83C2083B1}"/>
          </ac:spMkLst>
        </pc:spChg>
        <pc:spChg chg="mod">
          <ac:chgData name="稲垣 典子" userId="75e47cb5-aee2-4599-8dc9-4d0088e0ed8e" providerId="ADAL" clId="{969CCDE7-07FA-544A-94BB-297DD54908B4}" dt="2025-10-17T07:01:44.867" v="678" actId="255"/>
          <ac:spMkLst>
            <pc:docMk/>
            <pc:sldMk cId="1610045713" sldId="257"/>
            <ac:spMk id="22" creationId="{F19C5953-0252-46C9-9816-C63C98643D77}"/>
          </ac:spMkLst>
        </pc:spChg>
        <pc:grpChg chg="add mod">
          <ac:chgData name="稲垣 典子" userId="75e47cb5-aee2-4599-8dc9-4d0088e0ed8e" providerId="ADAL" clId="{969CCDE7-07FA-544A-94BB-297DD54908B4}" dt="2025-10-17T07:06:35.666" v="792" actId="1036"/>
          <ac:grpSpMkLst>
            <pc:docMk/>
            <pc:sldMk cId="1610045713" sldId="257"/>
            <ac:grpSpMk id="3" creationId="{92509EB9-CDA3-D4BE-1BEC-7F2043F8F74C}"/>
          </ac:grpSpMkLst>
        </pc:grpChg>
        <pc:picChg chg="mod">
          <ac:chgData name="稲垣 典子" userId="75e47cb5-aee2-4599-8dc9-4d0088e0ed8e" providerId="ADAL" clId="{969CCDE7-07FA-544A-94BB-297DD54908B4}" dt="2025-10-15T08:08:46.915" v="0"/>
          <ac:picMkLst>
            <pc:docMk/>
            <pc:sldMk cId="1610045713" sldId="257"/>
            <ac:picMk id="5" creationId="{D986ABFB-9915-4844-B0A1-4A6C4C0BE188}"/>
          </ac:picMkLst>
        </pc:picChg>
        <pc:picChg chg="add mod">
          <ac:chgData name="稲垣 典子" userId="75e47cb5-aee2-4599-8dc9-4d0088e0ed8e" providerId="ADAL" clId="{969CCDE7-07FA-544A-94BB-297DD54908B4}" dt="2025-10-15T08:10:00.116" v="11"/>
          <ac:picMkLst>
            <pc:docMk/>
            <pc:sldMk cId="1610045713" sldId="257"/>
            <ac:picMk id="6" creationId="{3D9BCA53-31E8-9BC4-BA1D-BBB7166A12F1}"/>
          </ac:picMkLst>
        </pc:picChg>
        <pc:picChg chg="mod">
          <ac:chgData name="稲垣 典子" userId="75e47cb5-aee2-4599-8dc9-4d0088e0ed8e" providerId="ADAL" clId="{969CCDE7-07FA-544A-94BB-297DD54908B4}" dt="2025-10-17T07:03:21.320" v="726" actId="1038"/>
          <ac:picMkLst>
            <pc:docMk/>
            <pc:sldMk cId="1610045713" sldId="257"/>
            <ac:picMk id="9" creationId="{40E7D831-EA13-43B1-9E3D-1D6FBE2715F4}"/>
          </ac:picMkLst>
        </pc:picChg>
        <pc:picChg chg="mod">
          <ac:chgData name="稲垣 典子" userId="75e47cb5-aee2-4599-8dc9-4d0088e0ed8e" providerId="ADAL" clId="{969CCDE7-07FA-544A-94BB-297DD54908B4}" dt="2025-10-15T08:08:46.915" v="0"/>
          <ac:picMkLst>
            <pc:docMk/>
            <pc:sldMk cId="1610045713" sldId="257"/>
            <ac:picMk id="10" creationId="{98252BD5-2E7B-4BA7-AF97-C6A721F224C9}"/>
          </ac:picMkLst>
        </pc:picChg>
        <pc:picChg chg="mod">
          <ac:chgData name="稲垣 典子" userId="75e47cb5-aee2-4599-8dc9-4d0088e0ed8e" providerId="ADAL" clId="{969CCDE7-07FA-544A-94BB-297DD54908B4}" dt="2025-10-17T07:06:42.750" v="794" actId="1076"/>
          <ac:picMkLst>
            <pc:docMk/>
            <pc:sldMk cId="1610045713" sldId="257"/>
            <ac:picMk id="11" creationId="{00000000-0000-0000-0000-000000000000}"/>
          </ac:picMkLst>
        </pc:picChg>
        <pc:picChg chg="mod">
          <ac:chgData name="稲垣 典子" userId="75e47cb5-aee2-4599-8dc9-4d0088e0ed8e" providerId="ADAL" clId="{969CCDE7-07FA-544A-94BB-297DD54908B4}" dt="2025-10-17T07:06:39.016" v="793" actId="1076"/>
          <ac:picMkLst>
            <pc:docMk/>
            <pc:sldMk cId="1610045713" sldId="257"/>
            <ac:picMk id="12" creationId="{00000000-0000-0000-0000-000000000000}"/>
          </ac:picMkLst>
        </pc:picChg>
      </pc:sldChg>
      <pc:sldChg chg="addSp delSp modSp mod modNotes">
        <pc:chgData name="稲垣 典子" userId="75e47cb5-aee2-4599-8dc9-4d0088e0ed8e" providerId="ADAL" clId="{969CCDE7-07FA-544A-94BB-297DD54908B4}" dt="2025-10-17T07:09:50.126" v="842" actId="1038"/>
        <pc:sldMkLst>
          <pc:docMk/>
          <pc:sldMk cId="701537681" sldId="258"/>
        </pc:sldMkLst>
        <pc:spChg chg="mod">
          <ac:chgData name="稲垣 典子" userId="75e47cb5-aee2-4599-8dc9-4d0088e0ed8e" providerId="ADAL" clId="{969CCDE7-07FA-544A-94BB-297DD54908B4}" dt="2025-10-17T07:09:35.566" v="837" actId="14100"/>
          <ac:spMkLst>
            <pc:docMk/>
            <pc:sldMk cId="701537681" sldId="258"/>
            <ac:spMk id="2" creationId="{00000000-0000-0000-0000-000000000000}"/>
          </ac:spMkLst>
        </pc:spChg>
        <pc:spChg chg="add mod">
          <ac:chgData name="稲垣 典子" userId="75e47cb5-aee2-4599-8dc9-4d0088e0ed8e" providerId="ADAL" clId="{969CCDE7-07FA-544A-94BB-297DD54908B4}" dt="2025-10-15T08:10:02.833" v="12"/>
          <ac:spMkLst>
            <pc:docMk/>
            <pc:sldMk cId="701537681" sldId="258"/>
            <ac:spMk id="9" creationId="{F1C0B797-B394-11C5-5DE1-43B57DB6FB73}"/>
          </ac:spMkLst>
        </pc:spChg>
        <pc:spChg chg="add mod">
          <ac:chgData name="稲垣 典子" userId="75e47cb5-aee2-4599-8dc9-4d0088e0ed8e" providerId="ADAL" clId="{969CCDE7-07FA-544A-94BB-297DD54908B4}" dt="2025-10-15T08:11:02.505" v="76"/>
          <ac:spMkLst>
            <pc:docMk/>
            <pc:sldMk cId="701537681" sldId="258"/>
            <ac:spMk id="10" creationId="{821FC3AA-3FE0-C523-627C-46A3679824BB}"/>
          </ac:spMkLst>
        </pc:spChg>
        <pc:spChg chg="add mod">
          <ac:chgData name="稲垣 典子" userId="75e47cb5-aee2-4599-8dc9-4d0088e0ed8e" providerId="ADAL" clId="{969CCDE7-07FA-544A-94BB-297DD54908B4}" dt="2025-10-15T08:11:18.581" v="80"/>
          <ac:spMkLst>
            <pc:docMk/>
            <pc:sldMk cId="701537681" sldId="258"/>
            <ac:spMk id="11" creationId="{20A06B06-C6DC-61CE-0FD8-D0A5E0FD3C0D}"/>
          </ac:spMkLst>
        </pc:spChg>
        <pc:spChg chg="mod">
          <ac:chgData name="稲垣 典子" userId="75e47cb5-aee2-4599-8dc9-4d0088e0ed8e" providerId="ADAL" clId="{969CCDE7-07FA-544A-94BB-297DD54908B4}" dt="2025-10-17T07:09:10.585" v="826" actId="1076"/>
          <ac:spMkLst>
            <pc:docMk/>
            <pc:sldMk cId="701537681" sldId="258"/>
            <ac:spMk id="27" creationId="{9C8ED7B4-B274-4A58-936B-0FC329BD6909}"/>
          </ac:spMkLst>
        </pc:spChg>
        <pc:spChg chg="mod">
          <ac:chgData name="稲垣 典子" userId="75e47cb5-aee2-4599-8dc9-4d0088e0ed8e" providerId="ADAL" clId="{969CCDE7-07FA-544A-94BB-297DD54908B4}" dt="2025-10-17T07:08:38.842" v="822" actId="1038"/>
          <ac:spMkLst>
            <pc:docMk/>
            <pc:sldMk cId="701537681" sldId="258"/>
            <ac:spMk id="29" creationId="{7548AC92-86EC-478F-8C10-FE13235A6932}"/>
          </ac:spMkLst>
        </pc:spChg>
        <pc:spChg chg="mod">
          <ac:chgData name="稲垣 典子" userId="75e47cb5-aee2-4599-8dc9-4d0088e0ed8e" providerId="ADAL" clId="{969CCDE7-07FA-544A-94BB-297DD54908B4}" dt="2025-10-17T07:09:16.451" v="827" actId="1076"/>
          <ac:spMkLst>
            <pc:docMk/>
            <pc:sldMk cId="701537681" sldId="258"/>
            <ac:spMk id="30" creationId="{3D9A8A15-F692-4CE1-B17C-A97D8AB874E6}"/>
          </ac:spMkLst>
        </pc:spChg>
        <pc:spChg chg="mod">
          <ac:chgData name="稲垣 典子" userId="75e47cb5-aee2-4599-8dc9-4d0088e0ed8e" providerId="ADAL" clId="{969CCDE7-07FA-544A-94BB-297DD54908B4}" dt="2025-10-17T07:09:20.368" v="828" actId="1076"/>
          <ac:spMkLst>
            <pc:docMk/>
            <pc:sldMk cId="701537681" sldId="258"/>
            <ac:spMk id="31" creationId="{DF24DED3-A759-438D-ACAC-48920DF73321}"/>
          </ac:spMkLst>
        </pc:spChg>
        <pc:grpChg chg="add mod">
          <ac:chgData name="稲垣 典子" userId="75e47cb5-aee2-4599-8dc9-4d0088e0ed8e" providerId="ADAL" clId="{969CCDE7-07FA-544A-94BB-297DD54908B4}" dt="2025-10-17T07:09:50.126" v="842" actId="1038"/>
          <ac:grpSpMkLst>
            <pc:docMk/>
            <pc:sldMk cId="701537681" sldId="258"/>
            <ac:grpSpMk id="3" creationId="{92DA9EA3-EF4B-7F60-BE82-E131C0F7C18C}"/>
          </ac:grpSpMkLst>
        </pc:grpChg>
        <pc:picChg chg="add mod">
          <ac:chgData name="稲垣 典子" userId="75e47cb5-aee2-4599-8dc9-4d0088e0ed8e" providerId="ADAL" clId="{969CCDE7-07FA-544A-94BB-297DD54908B4}" dt="2025-10-15T08:10:02.833" v="12"/>
          <ac:picMkLst>
            <pc:docMk/>
            <pc:sldMk cId="701537681" sldId="258"/>
            <ac:picMk id="5" creationId="{532D18BA-D2DD-3882-E850-6B99C5BE2CBD}"/>
          </ac:picMkLst>
        </pc:picChg>
        <pc:picChg chg="mod">
          <ac:chgData name="稲垣 典子" userId="75e47cb5-aee2-4599-8dc9-4d0088e0ed8e" providerId="ADAL" clId="{969CCDE7-07FA-544A-94BB-297DD54908B4}" dt="2025-10-17T07:06:54.515" v="796" actId="1076"/>
          <ac:picMkLst>
            <pc:docMk/>
            <pc:sldMk cId="701537681" sldId="258"/>
            <ac:picMk id="6" creationId="{00000000-0000-0000-0000-000000000000}"/>
          </ac:picMkLst>
        </pc:picChg>
        <pc:picChg chg="mod">
          <ac:chgData name="稲垣 典子" userId="75e47cb5-aee2-4599-8dc9-4d0088e0ed8e" providerId="ADAL" clId="{969CCDE7-07FA-544A-94BB-297DD54908B4}" dt="2025-10-17T07:07:04.384" v="797" actId="1076"/>
          <ac:picMkLst>
            <pc:docMk/>
            <pc:sldMk cId="701537681" sldId="258"/>
            <ac:picMk id="7" creationId="{00000000-0000-0000-0000-000000000000}"/>
          </ac:picMkLst>
        </pc:picChg>
        <pc:picChg chg="mod">
          <ac:chgData name="稲垣 典子" userId="75e47cb5-aee2-4599-8dc9-4d0088e0ed8e" providerId="ADAL" clId="{969CCDE7-07FA-544A-94BB-297DD54908B4}" dt="2025-10-17T07:09:27.623" v="836" actId="1037"/>
          <ac:picMkLst>
            <pc:docMk/>
            <pc:sldMk cId="701537681" sldId="258"/>
            <ac:picMk id="23" creationId="{DEBAEAAC-2FB8-46AF-A175-AA6289703F5E}"/>
          </ac:picMkLst>
        </pc:picChg>
        <pc:picChg chg="mod">
          <ac:chgData name="稲垣 典子" userId="75e47cb5-aee2-4599-8dc9-4d0088e0ed8e" providerId="ADAL" clId="{969CCDE7-07FA-544A-94BB-297DD54908B4}" dt="2025-10-17T07:08:09.517" v="814" actId="1076"/>
          <ac:picMkLst>
            <pc:docMk/>
            <pc:sldMk cId="701537681" sldId="258"/>
            <ac:picMk id="24" creationId="{68270E88-ED3B-4F85-B138-387EB681AC25}"/>
          </ac:picMkLst>
        </pc:picChg>
        <pc:picChg chg="mod">
          <ac:chgData name="稲垣 典子" userId="75e47cb5-aee2-4599-8dc9-4d0088e0ed8e" providerId="ADAL" clId="{969CCDE7-07FA-544A-94BB-297DD54908B4}" dt="2025-10-17T07:09:24.065" v="831" actId="1038"/>
          <ac:picMkLst>
            <pc:docMk/>
            <pc:sldMk cId="701537681" sldId="258"/>
            <ac:picMk id="25" creationId="{ABDB416D-AFF3-4476-AC9D-B644D0FAECCD}"/>
          </ac:picMkLst>
        </pc:picChg>
        <pc:picChg chg="mod">
          <ac:chgData name="稲垣 典子" userId="75e47cb5-aee2-4599-8dc9-4d0088e0ed8e" providerId="ADAL" clId="{969CCDE7-07FA-544A-94BB-297DD54908B4}" dt="2025-10-17T07:09:21.782" v="829" actId="1037"/>
          <ac:picMkLst>
            <pc:docMk/>
            <pc:sldMk cId="701537681" sldId="258"/>
            <ac:picMk id="26" creationId="{E08190B9-B93E-4539-ABCF-F126B515A1B9}"/>
          </ac:picMkLst>
        </pc:picChg>
      </pc:sldChg>
      <pc:sldMasterChg chg="modSp modSldLayout">
        <pc:chgData name="稲垣 典子" userId="75e47cb5-aee2-4599-8dc9-4d0088e0ed8e" providerId="ADAL" clId="{969CCDE7-07FA-544A-94BB-297DD54908B4}" dt="2025-10-15T08:08:46.915" v="0"/>
        <pc:sldMasterMkLst>
          <pc:docMk/>
          <pc:sldMasterMk cId="542920356" sldId="2147483648"/>
        </pc:sldMasterMkLst>
        <pc:spChg chg="mod">
          <ac:chgData name="稲垣 典子" userId="75e47cb5-aee2-4599-8dc9-4d0088e0ed8e" providerId="ADAL" clId="{969CCDE7-07FA-544A-94BB-297DD54908B4}" dt="2025-10-15T08:08:46.915" v="0"/>
          <ac:spMkLst>
            <pc:docMk/>
            <pc:sldMasterMk cId="542920356" sldId="2147483648"/>
            <ac:spMk id="2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10-15T08:08:46.915" v="0"/>
          <ac:spMkLst>
            <pc:docMk/>
            <pc:sldMasterMk cId="542920356" sldId="2147483648"/>
            <ac:spMk id="3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10-15T08:08:46.915" v="0"/>
          <ac:spMkLst>
            <pc:docMk/>
            <pc:sldMasterMk cId="542920356" sldId="2147483648"/>
            <ac:spMk id="4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10-15T08:08:46.915" v="0"/>
          <ac:spMkLst>
            <pc:docMk/>
            <pc:sldMasterMk cId="542920356" sldId="2147483648"/>
            <ac:spMk id="5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10-15T08:08:46.915" v="0"/>
          <ac:spMkLst>
            <pc:docMk/>
            <pc:sldMasterMk cId="542920356" sldId="2147483648"/>
            <ac:spMk id="6" creationId="{00000000-0000-0000-0000-000000000000}"/>
          </ac:spMkLst>
        </pc:spChg>
        <pc:sldLayoutChg chg="modSp">
          <pc:chgData name="稲垣 典子" userId="75e47cb5-aee2-4599-8dc9-4d0088e0ed8e" providerId="ADAL" clId="{969CCDE7-07FA-544A-94BB-297DD54908B4}" dt="2025-10-15T08:08:46.915" v="0"/>
          <pc:sldLayoutMkLst>
            <pc:docMk/>
            <pc:sldMasterMk cId="542920356" sldId="2147483648"/>
            <pc:sldLayoutMk cId="3968313160" sldId="2147483649"/>
          </pc:sldLayoutMkLst>
          <pc:spChg chg="mod">
            <ac:chgData name="稲垣 典子" userId="75e47cb5-aee2-4599-8dc9-4d0088e0ed8e" providerId="ADAL" clId="{969CCDE7-07FA-544A-94BB-297DD54908B4}" dt="2025-10-15T08:08:46.915" v="0"/>
            <ac:spMkLst>
              <pc:docMk/>
              <pc:sldMasterMk cId="542920356" sldId="2147483648"/>
              <pc:sldLayoutMk cId="3968313160" sldId="214748364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10-15T08:08:46.915" v="0"/>
            <ac:spMkLst>
              <pc:docMk/>
              <pc:sldMasterMk cId="542920356" sldId="2147483648"/>
              <pc:sldLayoutMk cId="3968313160" sldId="2147483649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10-15T08:08:46.915" v="0"/>
          <pc:sldLayoutMkLst>
            <pc:docMk/>
            <pc:sldMasterMk cId="542920356" sldId="2147483648"/>
            <pc:sldLayoutMk cId="2683500723" sldId="2147483651"/>
          </pc:sldLayoutMkLst>
          <pc:spChg chg="mod">
            <ac:chgData name="稲垣 典子" userId="75e47cb5-aee2-4599-8dc9-4d0088e0ed8e" providerId="ADAL" clId="{969CCDE7-07FA-544A-94BB-297DD54908B4}" dt="2025-10-15T08:08:46.915" v="0"/>
            <ac:spMkLst>
              <pc:docMk/>
              <pc:sldMasterMk cId="542920356" sldId="2147483648"/>
              <pc:sldLayoutMk cId="2683500723" sldId="2147483651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10-15T08:08:46.915" v="0"/>
            <ac:spMkLst>
              <pc:docMk/>
              <pc:sldMasterMk cId="542920356" sldId="2147483648"/>
              <pc:sldLayoutMk cId="2683500723" sldId="2147483651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10-15T08:08:46.915" v="0"/>
          <pc:sldLayoutMkLst>
            <pc:docMk/>
            <pc:sldMasterMk cId="542920356" sldId="2147483648"/>
            <pc:sldLayoutMk cId="2473611384" sldId="2147483652"/>
          </pc:sldLayoutMkLst>
          <pc:spChg chg="mod">
            <ac:chgData name="稲垣 典子" userId="75e47cb5-aee2-4599-8dc9-4d0088e0ed8e" providerId="ADAL" clId="{969CCDE7-07FA-544A-94BB-297DD54908B4}" dt="2025-10-15T08:08:46.915" v="0"/>
            <ac:spMkLst>
              <pc:docMk/>
              <pc:sldMasterMk cId="542920356" sldId="2147483648"/>
              <pc:sldLayoutMk cId="2473611384" sldId="2147483652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10-15T08:08:46.915" v="0"/>
            <ac:spMkLst>
              <pc:docMk/>
              <pc:sldMasterMk cId="542920356" sldId="2147483648"/>
              <pc:sldLayoutMk cId="2473611384" sldId="2147483652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10-15T08:08:46.915" v="0"/>
          <pc:sldLayoutMkLst>
            <pc:docMk/>
            <pc:sldMasterMk cId="542920356" sldId="2147483648"/>
            <pc:sldLayoutMk cId="1204583189" sldId="2147483653"/>
          </pc:sldLayoutMkLst>
          <pc:spChg chg="mod">
            <ac:chgData name="稲垣 典子" userId="75e47cb5-aee2-4599-8dc9-4d0088e0ed8e" providerId="ADAL" clId="{969CCDE7-07FA-544A-94BB-297DD54908B4}" dt="2025-10-15T08:08:46.915" v="0"/>
            <ac:spMkLst>
              <pc:docMk/>
              <pc:sldMasterMk cId="542920356" sldId="2147483648"/>
              <pc:sldLayoutMk cId="1204583189" sldId="2147483653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10-15T08:08:46.915" v="0"/>
            <ac:spMkLst>
              <pc:docMk/>
              <pc:sldMasterMk cId="542920356" sldId="2147483648"/>
              <pc:sldLayoutMk cId="1204583189" sldId="2147483653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10-15T08:08:46.915" v="0"/>
            <ac:spMkLst>
              <pc:docMk/>
              <pc:sldMasterMk cId="542920356" sldId="2147483648"/>
              <pc:sldLayoutMk cId="1204583189" sldId="2147483653"/>
              <ac:spMk id="4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10-15T08:08:46.915" v="0"/>
            <ac:spMkLst>
              <pc:docMk/>
              <pc:sldMasterMk cId="542920356" sldId="2147483648"/>
              <pc:sldLayoutMk cId="1204583189" sldId="2147483653"/>
              <ac:spMk id="5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10-15T08:08:46.915" v="0"/>
            <ac:spMkLst>
              <pc:docMk/>
              <pc:sldMasterMk cId="542920356" sldId="2147483648"/>
              <pc:sldLayoutMk cId="1204583189" sldId="2147483653"/>
              <ac:spMk id="6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10-15T08:08:46.915" v="0"/>
          <pc:sldLayoutMkLst>
            <pc:docMk/>
            <pc:sldMasterMk cId="542920356" sldId="2147483648"/>
            <pc:sldLayoutMk cId="4031597341" sldId="2147483656"/>
          </pc:sldLayoutMkLst>
          <pc:spChg chg="mod">
            <ac:chgData name="稲垣 典子" userId="75e47cb5-aee2-4599-8dc9-4d0088e0ed8e" providerId="ADAL" clId="{969CCDE7-07FA-544A-94BB-297DD54908B4}" dt="2025-10-15T08:08:46.915" v="0"/>
            <ac:spMkLst>
              <pc:docMk/>
              <pc:sldMasterMk cId="542920356" sldId="2147483648"/>
              <pc:sldLayoutMk cId="4031597341" sldId="2147483656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10-15T08:08:46.915" v="0"/>
            <ac:spMkLst>
              <pc:docMk/>
              <pc:sldMasterMk cId="542920356" sldId="2147483648"/>
              <pc:sldLayoutMk cId="4031597341" sldId="2147483656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10-15T08:08:46.915" v="0"/>
            <ac:spMkLst>
              <pc:docMk/>
              <pc:sldMasterMk cId="542920356" sldId="2147483648"/>
              <pc:sldLayoutMk cId="4031597341" sldId="2147483656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10-15T08:08:46.915" v="0"/>
          <pc:sldLayoutMkLst>
            <pc:docMk/>
            <pc:sldMasterMk cId="542920356" sldId="2147483648"/>
            <pc:sldLayoutMk cId="1400506658" sldId="2147483657"/>
          </pc:sldLayoutMkLst>
          <pc:spChg chg="mod">
            <ac:chgData name="稲垣 典子" userId="75e47cb5-aee2-4599-8dc9-4d0088e0ed8e" providerId="ADAL" clId="{969CCDE7-07FA-544A-94BB-297DD54908B4}" dt="2025-10-15T08:08:46.915" v="0"/>
            <ac:spMkLst>
              <pc:docMk/>
              <pc:sldMasterMk cId="542920356" sldId="2147483648"/>
              <pc:sldLayoutMk cId="1400506658" sldId="2147483657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10-15T08:08:46.915" v="0"/>
            <ac:spMkLst>
              <pc:docMk/>
              <pc:sldMasterMk cId="542920356" sldId="2147483648"/>
              <pc:sldLayoutMk cId="1400506658" sldId="2147483657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10-15T08:08:46.915" v="0"/>
            <ac:spMkLst>
              <pc:docMk/>
              <pc:sldMasterMk cId="542920356" sldId="2147483648"/>
              <pc:sldLayoutMk cId="1400506658" sldId="2147483657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10-15T08:08:46.915" v="0"/>
          <pc:sldLayoutMkLst>
            <pc:docMk/>
            <pc:sldMasterMk cId="542920356" sldId="2147483648"/>
            <pc:sldLayoutMk cId="1237120972" sldId="2147483659"/>
          </pc:sldLayoutMkLst>
          <pc:spChg chg="mod">
            <ac:chgData name="稲垣 典子" userId="75e47cb5-aee2-4599-8dc9-4d0088e0ed8e" providerId="ADAL" clId="{969CCDE7-07FA-544A-94BB-297DD54908B4}" dt="2025-10-15T08:08:46.915" v="0"/>
            <ac:spMkLst>
              <pc:docMk/>
              <pc:sldMasterMk cId="542920356" sldId="2147483648"/>
              <pc:sldLayoutMk cId="1237120972" sldId="214748365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10-15T08:08:46.915" v="0"/>
            <ac:spMkLst>
              <pc:docMk/>
              <pc:sldMasterMk cId="542920356" sldId="2147483648"/>
              <pc:sldLayoutMk cId="1237120972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A98D179-A256-4493-9257-ECB15B2A9B3A}" type="datetimeFigureOut">
              <a:rPr kumimoji="1" lang="ja-JP" altLang="en-US" smtClean="0"/>
              <a:t>2025/10/17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1243013"/>
            <a:ext cx="23225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297D5D6-81A4-4AD8-AB45-8785DA6F0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4212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41550" y="1243013"/>
            <a:ext cx="2322513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297D5D6-81A4-4AD8-AB45-8785DA6F009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03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41550" y="1243013"/>
            <a:ext cx="2322513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297D5D6-81A4-4AD8-AB45-8785DA6F009D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7408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41550" y="1243013"/>
            <a:ext cx="2322513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297D5D6-81A4-4AD8-AB45-8785DA6F009D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4294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11. 糖尿病と足病変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8313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11. 糖尿病と足病変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5126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11. 糖尿病と足病変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3500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11. 糖尿病と足病変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3611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11. 糖尿病と足病変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4583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11. 糖尿病と足病変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3578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11. 糖尿病と足病変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9338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11. 糖尿病と足病変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1597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11. 糖尿病と足病変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0506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11. 糖尿病と足病変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887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529697"/>
            <a:ext cx="3357563" cy="11268075"/>
          </a:xfrm>
        </p:spPr>
        <p:txBody>
          <a:bodyPr vert="eaVert"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11. 糖尿病と足病変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F20DCFD-70E9-446B-B16F-DB594DC4C831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7120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s"/>
              <a:t>11. 糖尿病と足病変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CF20DCFD-70E9-446B-B16F-DB594DC4C831}" type="slidenum">
              <a:rPr kumimoji="1" lang="ja-JP" altLang="en-US" smtClean="0"/>
              <a:pPr rtl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2920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w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wmf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wmf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 bwMode="auto">
          <a:xfrm>
            <a:off x="36197" y="1424608"/>
            <a:ext cx="6669731" cy="7882454"/>
          </a:xfrm>
          <a:prstGeom prst="roundRect">
            <a:avLst/>
          </a:prstGeom>
          <a:noFill/>
          <a:ln w="19050"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ja-JP" altLang="en-US">
              <a:solidFill>
                <a:srgbClr val="FF40FF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6" name="爆発 1 5"/>
          <p:cNvSpPr/>
          <p:nvPr/>
        </p:nvSpPr>
        <p:spPr bwMode="auto">
          <a:xfrm>
            <a:off x="4221088" y="7092891"/>
            <a:ext cx="2624170" cy="2324605"/>
          </a:xfrm>
          <a:prstGeom prst="irregularSeal1">
            <a:avLst/>
          </a:prstGeom>
          <a:solidFill>
            <a:srgbClr val="FFF3FF"/>
          </a:solidFill>
          <a:ln w="19050"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>
              <a:defRPr/>
            </a:pPr>
            <a:r>
              <a:rPr lang="es" sz="1400" b="1" dirty="0">
                <a:solidFill>
                  <a:schemeClr val="tx1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Tratamiento de amputación del pie</a:t>
            </a:r>
          </a:p>
          <a:p>
            <a:pPr algn="ctr">
              <a:defRPr/>
            </a:pPr>
            <a:r>
              <a:rPr lang="es" altLang="ja-JP" sz="8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足を切る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algn="ctr">
              <a:defRPr/>
            </a:pPr>
            <a:r>
              <a:rPr lang="es" altLang="ja-JP" sz="8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治療をする</a:t>
            </a:r>
            <a:endParaRPr lang="ja-JP" altLang="en-US" sz="80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5EEDA6A9-6CAC-8B21-9866-2EA3DE567A96}"/>
              </a:ext>
            </a:extLst>
          </p:cNvPr>
          <p:cNvGrpSpPr/>
          <p:nvPr/>
        </p:nvGrpSpPr>
        <p:grpSpPr>
          <a:xfrm>
            <a:off x="85864" y="2000672"/>
            <a:ext cx="6714416" cy="1199560"/>
            <a:chOff x="85864" y="2080890"/>
            <a:chExt cx="6714416" cy="1199560"/>
          </a:xfrm>
        </p:grpSpPr>
        <p:grpSp>
          <p:nvGrpSpPr>
            <p:cNvPr id="8" name="グループ化 60"/>
            <p:cNvGrpSpPr>
              <a:grpSpLocks/>
            </p:cNvGrpSpPr>
            <p:nvPr/>
          </p:nvGrpSpPr>
          <p:grpSpPr bwMode="auto">
            <a:xfrm>
              <a:off x="85864" y="2083018"/>
              <a:ext cx="4999321" cy="1197432"/>
              <a:chOff x="4822517" y="716975"/>
              <a:chExt cx="3246974" cy="962137"/>
            </a:xfrm>
          </p:grpSpPr>
          <p:grpSp>
            <p:nvGrpSpPr>
              <p:cNvPr id="20" name="グループ化 40"/>
              <p:cNvGrpSpPr>
                <a:grpSpLocks/>
              </p:cNvGrpSpPr>
              <p:nvPr/>
            </p:nvGrpSpPr>
            <p:grpSpPr bwMode="auto">
              <a:xfrm>
                <a:off x="4822517" y="716975"/>
                <a:ext cx="3246974" cy="962137"/>
                <a:chOff x="4822517" y="716975"/>
                <a:chExt cx="3246974" cy="962137"/>
              </a:xfrm>
            </p:grpSpPr>
            <p:sp>
              <p:nvSpPr>
                <p:cNvPr id="22" name="角丸四角形 21"/>
                <p:cNvSpPr/>
                <p:nvPr/>
              </p:nvSpPr>
              <p:spPr>
                <a:xfrm>
                  <a:off x="4822517" y="716975"/>
                  <a:ext cx="3246974" cy="962137"/>
                </a:xfrm>
                <a:prstGeom prst="roundRect">
                  <a:avLst/>
                </a:prstGeom>
                <a:solidFill>
                  <a:srgbClr val="FFFFCC"/>
                </a:solidFill>
                <a:ln w="190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ja-JP" altLang="en-US">
                    <a:latin typeface="Gulim" panose="020B0600000101010101" pitchFamily="34" charset="-127"/>
                    <a:ea typeface="Gulim" panose="020B0600000101010101" pitchFamily="34" charset="-127"/>
                  </a:endParaRPr>
                </a:p>
              </p:txBody>
            </p:sp>
            <p:sp>
              <p:nvSpPr>
                <p:cNvPr id="23" name="正方形/長方形 22"/>
                <p:cNvSpPr/>
                <p:nvPr/>
              </p:nvSpPr>
              <p:spPr>
                <a:xfrm>
                  <a:off x="4842500" y="919538"/>
                  <a:ext cx="1040374" cy="541290"/>
                </a:xfrm>
                <a:prstGeom prst="rect">
                  <a:avLst/>
                </a:prstGeom>
                <a:solidFill>
                  <a:srgbClr val="FFF3FF"/>
                </a:solidFill>
                <a:ln w="190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 rtl="0">
                    <a:defRPr/>
                  </a:pPr>
                  <a:r>
                    <a:rPr lang="es" sz="1500" dirty="0">
                      <a:solidFill>
                        <a:sysClr val="windowText" lastClr="000000"/>
                      </a:solidFill>
                      <a:latin typeface="Helvetica" pitchFamily="2" charset="0"/>
                      <a:ea typeface="HG丸ｺﾞｼｯｸM-PRO" pitchFamily="50" charset="-128"/>
                      <a:cs typeface="Times New Roman" panose="02020603050405020304" pitchFamily="18" charset="0"/>
                    </a:rPr>
                    <a:t>Se producen neuropatías</a:t>
                  </a:r>
                </a:p>
                <a:p>
                  <a:pPr algn="ctr">
                    <a:defRPr/>
                  </a:pPr>
                  <a:r>
                    <a:rPr lang="es" altLang="ja-JP" sz="900" dirty="0">
                      <a:solidFill>
                        <a:sysClr val="windowText" lastClr="000000"/>
                      </a:solidFill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神経障害がおこる</a:t>
                  </a:r>
                </a:p>
              </p:txBody>
            </p:sp>
            <p:sp>
              <p:nvSpPr>
                <p:cNvPr id="24" name="テキスト ボックス 24"/>
                <p:cNvSpPr txBox="1">
                  <a:spLocks noChangeArrowheads="1"/>
                </p:cNvSpPr>
                <p:nvPr/>
              </p:nvSpPr>
              <p:spPr bwMode="auto">
                <a:xfrm>
                  <a:off x="6082400" y="781224"/>
                  <a:ext cx="1893555" cy="853180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rtl="0"/>
                  <a:r>
                    <a:rPr lang="es" sz="1500" dirty="0">
                      <a:latin typeface="Helvetica" pitchFamily="2" charset="0"/>
                      <a:ea typeface="HG丸ｺﾞｼｯｸM-PRO"/>
                      <a:cs typeface="Times New Roman" panose="02020603050405020304" pitchFamily="18" charset="0"/>
                    </a:rPr>
                    <a:t>Se hace difícil sentir el dolor</a:t>
                  </a:r>
                </a:p>
                <a:p>
                  <a:r>
                    <a:rPr lang="ja-JP" altLang="en-US" sz="90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　　</a:t>
                  </a:r>
                  <a:r>
                    <a:rPr lang="es" altLang="ja-JP" sz="900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痛みを感じにくい</a:t>
                  </a:r>
                  <a:endParaRPr lang="ja-JP" altLang="ja-JP" sz="900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  <a:cs typeface="Times New Roman" panose="02020603050405020304" pitchFamily="18" charset="0"/>
                  </a:endParaRPr>
                </a:p>
                <a:p>
                  <a:pPr rtl="0"/>
                  <a:r>
                    <a:rPr lang="es" sz="1500" dirty="0">
                      <a:latin typeface="Helvetica" pitchFamily="2" charset="0"/>
                      <a:ea typeface="HG丸ｺﾞｼｯｸM-PRO"/>
                      <a:cs typeface="Times New Roman" panose="02020603050405020304" pitchFamily="18" charset="0"/>
                    </a:rPr>
                    <a:t>Se hace difícil darse cuenta de heridas y quemaduras.</a:t>
                  </a:r>
                </a:p>
                <a:p>
                  <a:r>
                    <a:rPr lang="ja-JP" altLang="en-US" sz="90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　　</a:t>
                  </a:r>
                  <a:r>
                    <a:rPr lang="es" altLang="ja-JP" sz="900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ケガややけどに気づきにくくなります</a:t>
                  </a:r>
                  <a:endParaRPr lang="ja-JP" altLang="en-US" sz="90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</p:grpSp>
          <p:sp>
            <p:nvSpPr>
              <p:cNvPr id="21" name="右矢印 20"/>
              <p:cNvSpPr/>
              <p:nvPr/>
            </p:nvSpPr>
            <p:spPr>
              <a:xfrm>
                <a:off x="5916276" y="997961"/>
                <a:ext cx="188960" cy="384142"/>
              </a:xfrm>
              <a:prstGeom prst="rightArrow">
                <a:avLst/>
              </a:prstGeom>
              <a:solidFill>
                <a:srgbClr val="92D05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ja-JP" altLang="en-US">
                  <a:latin typeface="Gulim" panose="020B0600000101010101" pitchFamily="34" charset="-127"/>
                  <a:ea typeface="Gulim" panose="020B0600000101010101" pitchFamily="34" charset="-127"/>
                </a:endParaRPr>
              </a:p>
            </p:txBody>
          </p:sp>
        </p:grpSp>
        <p:sp>
          <p:nvSpPr>
            <p:cNvPr id="10" name="フローチャート : 結合子 9"/>
            <p:cNvSpPr/>
            <p:nvPr/>
          </p:nvSpPr>
          <p:spPr bwMode="auto">
            <a:xfrm>
              <a:off x="5085185" y="2080890"/>
              <a:ext cx="1715095" cy="1134534"/>
            </a:xfrm>
            <a:prstGeom prst="flowChartConnector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r>
                <a:rPr lang="es" sz="1200" b="1" dirty="0">
                  <a:solidFill>
                    <a:srgbClr val="FF40FF"/>
                  </a:solidFill>
                  <a:latin typeface="Helvetica" pitchFamily="2" charset="0"/>
                  <a:ea typeface="HG丸ｺﾞｼｯｸM-PRO"/>
                  <a:cs typeface="Times New Roman" panose="02020603050405020304" pitchFamily="18" charset="0"/>
                </a:rPr>
                <a:t>Se retrasa el descubrimiento de heridas</a:t>
              </a:r>
            </a:p>
            <a:p>
              <a:pPr algn="ctr">
                <a:defRPr/>
              </a:pPr>
              <a:r>
                <a:rPr lang="es" altLang="ja-JP" sz="900" dirty="0">
                  <a:solidFill>
                    <a:srgbClr val="FF40FF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ケガに気付くのが</a:t>
              </a:r>
            </a:p>
            <a:p>
              <a:pPr algn="ctr">
                <a:defRPr/>
              </a:pPr>
              <a:r>
                <a:rPr lang="es" altLang="ja-JP" sz="900" dirty="0">
                  <a:solidFill>
                    <a:srgbClr val="FF40FF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遅れる</a:t>
              </a:r>
            </a:p>
          </p:txBody>
        </p:sp>
      </p:grp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E674E458-63D6-BF3F-19F7-F1184D1CB3F5}"/>
              </a:ext>
            </a:extLst>
          </p:cNvPr>
          <p:cNvGrpSpPr/>
          <p:nvPr/>
        </p:nvGrpSpPr>
        <p:grpSpPr>
          <a:xfrm>
            <a:off x="85864" y="3368824"/>
            <a:ext cx="6686274" cy="1067324"/>
            <a:chOff x="85864" y="3521826"/>
            <a:chExt cx="6686274" cy="1067324"/>
          </a:xfrm>
        </p:grpSpPr>
        <p:grpSp>
          <p:nvGrpSpPr>
            <p:cNvPr id="7" name="グループ化 42"/>
            <p:cNvGrpSpPr>
              <a:grpSpLocks/>
            </p:cNvGrpSpPr>
            <p:nvPr/>
          </p:nvGrpSpPr>
          <p:grpSpPr bwMode="auto">
            <a:xfrm>
              <a:off x="85864" y="3521826"/>
              <a:ext cx="4999323" cy="1067324"/>
              <a:chOff x="4846712" y="1795832"/>
              <a:chExt cx="3246975" cy="857595"/>
            </a:xfrm>
          </p:grpSpPr>
          <p:sp>
            <p:nvSpPr>
              <p:cNvPr id="25" name="角丸四角形 24"/>
              <p:cNvSpPr/>
              <p:nvPr/>
            </p:nvSpPr>
            <p:spPr>
              <a:xfrm>
                <a:off x="4846712" y="1795832"/>
                <a:ext cx="3246975" cy="857595"/>
              </a:xfrm>
              <a:prstGeom prst="roundRect">
                <a:avLst>
                  <a:gd name="adj" fmla="val 15900"/>
                </a:avLst>
              </a:prstGeom>
              <a:solidFill>
                <a:srgbClr val="FFFFCC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ja-JP" altLang="en-US"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endParaRPr>
              </a:p>
            </p:txBody>
          </p:sp>
          <p:sp>
            <p:nvSpPr>
              <p:cNvPr id="26" name="正方形/長方形 25"/>
              <p:cNvSpPr/>
              <p:nvPr/>
            </p:nvSpPr>
            <p:spPr>
              <a:xfrm>
                <a:off x="4866695" y="1962187"/>
                <a:ext cx="1040832" cy="569891"/>
              </a:xfrm>
              <a:prstGeom prst="rect">
                <a:avLst/>
              </a:prstGeom>
              <a:solidFill>
                <a:srgbClr val="FFF3FF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91440" tIns="45720" rIns="91440" bIns="45720" rtlCol="0" anchor="ctr"/>
              <a:lstStyle/>
              <a:p>
                <a:pPr algn="ctr">
                  <a:defRPr/>
                </a:pPr>
                <a:r>
                  <a:rPr lang="es" sz="1500" dirty="0">
                    <a:solidFill>
                      <a:schemeClr val="tx1"/>
                    </a:solidFill>
                    <a:latin typeface="Helvetica" pitchFamily="2" charset="0"/>
                    <a:ea typeface="HG丸ｺﾞｼｯｸM-PRO"/>
                    <a:cs typeface="Times New Roman" panose="02020603050405020304" pitchFamily="18" charset="0"/>
                  </a:rPr>
                  <a:t>Disminuye la inmunidad</a:t>
                </a:r>
              </a:p>
              <a:p>
                <a:pPr algn="ctr">
                  <a:defRPr/>
                </a:pPr>
                <a:r>
                  <a:rPr lang="es" altLang="ja-JP" sz="900" dirty="0">
                    <a:solidFill>
                      <a:schemeClr val="tx1"/>
                    </a:solidFill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免疫が下がる</a:t>
                </a:r>
              </a:p>
            </p:txBody>
          </p:sp>
          <p:sp>
            <p:nvSpPr>
              <p:cNvPr id="27" name="テキスト ボックス 29"/>
              <p:cNvSpPr txBox="1">
                <a:spLocks noChangeArrowheads="1"/>
              </p:cNvSpPr>
              <p:nvPr/>
            </p:nvSpPr>
            <p:spPr bwMode="auto">
              <a:xfrm>
                <a:off x="6115726" y="1962187"/>
                <a:ext cx="1931191" cy="556422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rtl="0"/>
                <a:r>
                  <a:rPr lang="es" sz="1500" dirty="0">
                    <a:latin typeface="Helvetica" pitchFamily="2" charset="0"/>
                    <a:ea typeface="HG丸ｺﾞｼｯｸM-PRO"/>
                    <a:cs typeface="Times New Roman" panose="02020603050405020304" pitchFamily="18" charset="0"/>
                  </a:rPr>
                  <a:t>Las heridas supuran y se hace difícil curar</a:t>
                </a:r>
              </a:p>
              <a:p>
                <a:r>
                  <a:rPr lang="ja-JP" altLang="en-US" sz="90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　　</a:t>
                </a:r>
                <a:r>
                  <a:rPr lang="es" altLang="ja-JP" sz="900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傷が化膿して治りにくくなります</a:t>
                </a:r>
              </a:p>
            </p:txBody>
          </p:sp>
          <p:sp>
            <p:nvSpPr>
              <p:cNvPr id="28" name="右矢印 27"/>
              <p:cNvSpPr/>
              <p:nvPr/>
            </p:nvSpPr>
            <p:spPr>
              <a:xfrm>
                <a:off x="5942057" y="2020046"/>
                <a:ext cx="187373" cy="382554"/>
              </a:xfrm>
              <a:prstGeom prst="rightArrow">
                <a:avLst/>
              </a:prstGeom>
              <a:solidFill>
                <a:srgbClr val="92D05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ja-JP" altLang="en-US">
                  <a:latin typeface="Gulim" panose="020B0600000101010101" pitchFamily="34" charset="-127"/>
                  <a:ea typeface="Gulim" panose="020B0600000101010101" pitchFamily="34" charset="-127"/>
                </a:endParaRPr>
              </a:p>
            </p:txBody>
          </p:sp>
        </p:grpSp>
        <p:sp>
          <p:nvSpPr>
            <p:cNvPr id="11" name="フローチャート : 結合子 10"/>
            <p:cNvSpPr/>
            <p:nvPr/>
          </p:nvSpPr>
          <p:spPr bwMode="auto">
            <a:xfrm>
              <a:off x="5085185" y="3682849"/>
              <a:ext cx="1686953" cy="897483"/>
            </a:xfrm>
            <a:prstGeom prst="flowChartConnector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s" sz="1600" b="1" dirty="0">
                  <a:solidFill>
                    <a:srgbClr val="FF40FF"/>
                  </a:solidFill>
                  <a:latin typeface="Helvetica" pitchFamily="2" charset="0"/>
                  <a:ea typeface="HG丸ｺﾞｼｯｸM-PRO" pitchFamily="50" charset="-128"/>
                  <a:cs typeface="Times New Roman" panose="02020603050405020304" pitchFamily="18" charset="0"/>
                </a:rPr>
                <a:t>Infección</a:t>
              </a:r>
            </a:p>
            <a:p>
              <a:pPr algn="ctr">
                <a:defRPr/>
              </a:pPr>
              <a:r>
                <a:rPr lang="es" altLang="ja-JP" sz="900" dirty="0">
                  <a:solidFill>
                    <a:srgbClr val="FF40FF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感染</a:t>
              </a:r>
            </a:p>
          </p:txBody>
        </p:sp>
      </p:grp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B557CB1E-8C00-54B0-FA3E-B5EF455C2A94}"/>
              </a:ext>
            </a:extLst>
          </p:cNvPr>
          <p:cNvGrpSpPr/>
          <p:nvPr/>
        </p:nvGrpSpPr>
        <p:grpSpPr>
          <a:xfrm>
            <a:off x="70149" y="4520952"/>
            <a:ext cx="6701989" cy="1679486"/>
            <a:chOff x="70149" y="4828999"/>
            <a:chExt cx="6701989" cy="1679486"/>
          </a:xfrm>
        </p:grpSpPr>
        <p:grpSp>
          <p:nvGrpSpPr>
            <p:cNvPr id="9" name="グループ化 64"/>
            <p:cNvGrpSpPr>
              <a:grpSpLocks/>
            </p:cNvGrpSpPr>
            <p:nvPr/>
          </p:nvGrpSpPr>
          <p:grpSpPr bwMode="auto">
            <a:xfrm>
              <a:off x="70149" y="4893768"/>
              <a:ext cx="5231059" cy="1526238"/>
              <a:chOff x="4812310" y="2795838"/>
              <a:chExt cx="3397484" cy="1226333"/>
            </a:xfrm>
          </p:grpSpPr>
          <p:sp>
            <p:nvSpPr>
              <p:cNvPr id="15" name="角丸四角形 14"/>
              <p:cNvSpPr/>
              <p:nvPr/>
            </p:nvSpPr>
            <p:spPr>
              <a:xfrm>
                <a:off x="4812310" y="2795838"/>
                <a:ext cx="3377050" cy="1226333"/>
              </a:xfrm>
              <a:prstGeom prst="roundRect">
                <a:avLst/>
              </a:prstGeom>
              <a:solidFill>
                <a:srgbClr val="FFFFCC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ja-JP" altLang="en-US">
                  <a:latin typeface="Gulim" panose="020B0600000101010101" pitchFamily="34" charset="-127"/>
                  <a:ea typeface="Gulim" panose="020B0600000101010101" pitchFamily="34" charset="-127"/>
                </a:endParaRPr>
              </a:p>
            </p:txBody>
          </p:sp>
          <p:grpSp>
            <p:nvGrpSpPr>
              <p:cNvPr id="16" name="グループ化 61"/>
              <p:cNvGrpSpPr>
                <a:grpSpLocks/>
              </p:cNvGrpSpPr>
              <p:nvPr/>
            </p:nvGrpSpPr>
            <p:grpSpPr bwMode="auto">
              <a:xfrm>
                <a:off x="4842500" y="2961945"/>
                <a:ext cx="3367294" cy="1038654"/>
                <a:chOff x="4842289" y="3144631"/>
                <a:chExt cx="3367294" cy="1038654"/>
              </a:xfrm>
            </p:grpSpPr>
            <p:sp>
              <p:nvSpPr>
                <p:cNvPr id="17" name="正方形/長方形 16"/>
                <p:cNvSpPr/>
                <p:nvPr/>
              </p:nvSpPr>
              <p:spPr>
                <a:xfrm>
                  <a:off x="4842289" y="3257551"/>
                  <a:ext cx="1040831" cy="697982"/>
                </a:xfrm>
                <a:prstGeom prst="rect">
                  <a:avLst/>
                </a:prstGeom>
                <a:solidFill>
                  <a:srgbClr val="FFF3FF"/>
                </a:solidFill>
                <a:ln w="190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91440" tIns="45720" rIns="91440" bIns="45720" rtlCol="0" anchor="ctr"/>
                <a:lstStyle/>
                <a:p>
                  <a:pPr algn="ctr">
                    <a:defRPr/>
                  </a:pPr>
                  <a:r>
                    <a:rPr lang="es" sz="1500" dirty="0">
                      <a:solidFill>
                        <a:schemeClr val="tx1"/>
                      </a:solidFill>
                      <a:latin typeface="Helvetica" pitchFamily="2" charset="0"/>
                      <a:ea typeface="HG丸ｺﾞｼｯｸM-PRO"/>
                      <a:cs typeface="Times New Roman" panose="02020603050405020304" pitchFamily="18" charset="0"/>
                    </a:rPr>
                    <a:t>Ocurren trastornos del flujo sanguíneo</a:t>
                  </a:r>
                </a:p>
                <a:p>
                  <a:pPr algn="ctr">
                    <a:defRPr/>
                  </a:pPr>
                  <a:r>
                    <a:rPr lang="es" altLang="ja-JP" sz="900" dirty="0">
                      <a:solidFill>
                        <a:schemeClr val="tx1"/>
                      </a:solidFill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血流障害がおこる</a:t>
                  </a:r>
                </a:p>
              </p:txBody>
            </p:sp>
            <p:sp>
              <p:nvSpPr>
                <p:cNvPr id="18" name="テキスト ボックス 35"/>
                <p:cNvSpPr txBox="1">
                  <a:spLocks noChangeArrowheads="1"/>
                </p:cNvSpPr>
                <p:nvPr/>
              </p:nvSpPr>
              <p:spPr bwMode="auto">
                <a:xfrm>
                  <a:off x="6094427" y="3144631"/>
                  <a:ext cx="2115156" cy="1038654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rtl="0"/>
                  <a:r>
                    <a:rPr lang="es" sz="1500" dirty="0">
                      <a:latin typeface="Helvetica" pitchFamily="2" charset="0"/>
                      <a:ea typeface="HG丸ｺﾞｼｯｸM-PRO"/>
                      <a:cs typeface="Times New Roman" panose="02020603050405020304" pitchFamily="18" charset="0"/>
                    </a:rPr>
                    <a:t>El flujo sanguíneo se reduce, impidiendo que los nutrientes y el oxígeno lleguen a los dedos de los pies</a:t>
                  </a:r>
                </a:p>
                <a:p>
                  <a:r>
                    <a:rPr lang="ja-JP" altLang="en-US" sz="90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　　</a:t>
                  </a:r>
                  <a:r>
                    <a:rPr lang="es" altLang="ja-JP" sz="900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血液の流れが悪くなり、足の先に栄養や酸素が</a:t>
                  </a:r>
                </a:p>
                <a:p>
                  <a:r>
                    <a:rPr lang="ja-JP" altLang="en-US" sz="90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　　</a:t>
                  </a:r>
                  <a:r>
                    <a:rPr lang="es" altLang="ja-JP" sz="900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届かなくなります</a:t>
                  </a:r>
                  <a:endParaRPr lang="ja-JP" altLang="ja-JP" sz="90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9" name="右矢印 18"/>
                <p:cNvSpPr/>
                <p:nvPr/>
              </p:nvSpPr>
              <p:spPr>
                <a:xfrm>
                  <a:off x="5916063" y="3431126"/>
                  <a:ext cx="188961" cy="382555"/>
                </a:xfrm>
                <a:prstGeom prst="rightArrow">
                  <a:avLst/>
                </a:prstGeom>
                <a:solidFill>
                  <a:srgbClr val="92D05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ja-JP" altLang="en-US">
                    <a:latin typeface="Gulim" panose="020B0600000101010101" pitchFamily="34" charset="-127"/>
                    <a:ea typeface="Gulim" panose="020B0600000101010101" pitchFamily="34" charset="-127"/>
                  </a:endParaRPr>
                </a:p>
              </p:txBody>
            </p:sp>
          </p:grpSp>
        </p:grpSp>
        <p:sp>
          <p:nvSpPr>
            <p:cNvPr id="12" name="フローチャート : 結合子 11"/>
            <p:cNvSpPr/>
            <p:nvPr/>
          </p:nvSpPr>
          <p:spPr bwMode="auto">
            <a:xfrm>
              <a:off x="5274816" y="4828999"/>
              <a:ext cx="1492252" cy="762010"/>
            </a:xfrm>
            <a:prstGeom prst="flowChartConnector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r>
                <a:rPr lang="es" sz="1400" b="1" dirty="0">
                  <a:solidFill>
                    <a:srgbClr val="FF40FF"/>
                  </a:solidFill>
                  <a:latin typeface="Helvetica" pitchFamily="2" charset="0"/>
                  <a:ea typeface="HG丸ｺﾞｼｯｸM-PRO"/>
                  <a:cs typeface="Times New Roman" panose="02020603050405020304" pitchFamily="18" charset="0"/>
                </a:rPr>
                <a:t>Herida profunda</a:t>
              </a:r>
            </a:p>
            <a:p>
              <a:pPr algn="ctr">
                <a:defRPr/>
              </a:pPr>
              <a:r>
                <a:rPr lang="es" altLang="ja-JP" sz="900" dirty="0">
                  <a:solidFill>
                    <a:srgbClr val="FF40FF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深い傷</a:t>
              </a:r>
            </a:p>
          </p:txBody>
        </p:sp>
        <p:sp>
          <p:nvSpPr>
            <p:cNvPr id="13" name="フローチャート : 結合子 12"/>
            <p:cNvSpPr/>
            <p:nvPr/>
          </p:nvSpPr>
          <p:spPr bwMode="auto">
            <a:xfrm>
              <a:off x="5301210" y="5589671"/>
              <a:ext cx="1470928" cy="918814"/>
            </a:xfrm>
            <a:prstGeom prst="flowChartConnector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r>
                <a:rPr lang="es" sz="1200" b="1" dirty="0">
                  <a:solidFill>
                    <a:srgbClr val="FF40FF"/>
                  </a:solidFill>
                  <a:latin typeface="Helvetica" pitchFamily="2" charset="0"/>
                  <a:ea typeface="HG丸ｺﾞｼｯｸM-PRO"/>
                  <a:cs typeface="Times New Roman" panose="02020603050405020304" pitchFamily="18" charset="0"/>
                </a:rPr>
                <a:t>Las heridas ennegrecen</a:t>
              </a:r>
            </a:p>
            <a:p>
              <a:pPr algn="ctr">
                <a:defRPr/>
              </a:pPr>
              <a:r>
                <a:rPr lang="es" altLang="ja-JP" sz="900" dirty="0">
                  <a:solidFill>
                    <a:srgbClr val="FF40FF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傷が黒くなる</a:t>
              </a:r>
              <a:endParaRPr lang="ja-JP" altLang="en-US" sz="900">
                <a:solidFill>
                  <a:srgbClr val="FF40FF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</p:txBody>
        </p:sp>
      </p:grpSp>
      <p:pic>
        <p:nvPicPr>
          <p:cNvPr id="30" name="図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88" y="6720582"/>
            <a:ext cx="2505004" cy="2559243"/>
          </a:xfrm>
          <a:prstGeom prst="rect">
            <a:avLst/>
          </a:prstGeom>
        </p:spPr>
      </p:pic>
      <p:sp>
        <p:nvSpPr>
          <p:cNvPr id="33" name="円/楕円 32"/>
          <p:cNvSpPr/>
          <p:nvPr/>
        </p:nvSpPr>
        <p:spPr>
          <a:xfrm>
            <a:off x="231700" y="200472"/>
            <a:ext cx="6365652" cy="1080120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" sz="2000" b="1" dirty="0">
                <a:solidFill>
                  <a:schemeClr val="tx1"/>
                </a:solidFill>
                <a:latin typeface="Helvetica" pitchFamily="2" charset="0"/>
                <a:ea typeface="HG丸ｺﾞｼｯｸM-PRO" pitchFamily="50" charset="-128"/>
                <a:cs typeface="Times New Roman" panose="02020603050405020304" pitchFamily="18" charset="0"/>
              </a:rPr>
              <a:t>11. Diabetes mellitus y lesiones de los pies</a:t>
            </a:r>
          </a:p>
          <a:p>
            <a:pPr algn="ctr"/>
            <a:r>
              <a:rPr lang="es" altLang="ja-JP" sz="1400" b="1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糖尿病と足病変</a:t>
            </a:r>
            <a:endParaRPr lang="en-US" altLang="ja-JP" sz="1400" b="1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32" name="吹き出し: 円形 31">
            <a:extLst>
              <a:ext uri="{FF2B5EF4-FFF2-40B4-BE49-F238E27FC236}">
                <a16:creationId xmlns:a16="http://schemas.microsoft.com/office/drawing/2014/main" id="{B55114D7-E480-416C-9846-FF30CF5DC705}"/>
              </a:ext>
            </a:extLst>
          </p:cNvPr>
          <p:cNvSpPr/>
          <p:nvPr/>
        </p:nvSpPr>
        <p:spPr>
          <a:xfrm>
            <a:off x="1787319" y="6437687"/>
            <a:ext cx="1880418" cy="932832"/>
          </a:xfrm>
          <a:prstGeom prst="wedgeEllipseCallout">
            <a:avLst>
              <a:gd name="adj1" fmla="val -35301"/>
              <a:gd name="adj2" fmla="val 81771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" sz="1100" b="1" dirty="0">
                <a:solidFill>
                  <a:schemeClr val="tx1"/>
                </a:solidFill>
                <a:latin typeface="Helvetica" pitchFamily="2" charset="0"/>
                <a:ea typeface="ＭＳ Ｐゴシック"/>
                <a:cs typeface="Times New Roman" panose="02020603050405020304" pitchFamily="18" charset="0"/>
              </a:rPr>
              <a:t>Trastorno sanguíneo</a:t>
            </a:r>
          </a:p>
          <a:p>
            <a:pPr algn="ctr"/>
            <a:r>
              <a:rPr lang="es" altLang="ja-JP" sz="800" b="1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Calibri"/>
              </a:rPr>
              <a:t>血液障害</a:t>
            </a:r>
            <a:endParaRPr lang="es" sz="800" b="1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algn="ctr" rtl="0"/>
            <a:r>
              <a:rPr lang="es" sz="1000" dirty="0">
                <a:solidFill>
                  <a:schemeClr val="tx1"/>
                </a:solidFill>
                <a:latin typeface="Helvetica" pitchFamily="2" charset="0"/>
                <a:ea typeface="ＭＳ Ｐゴシック"/>
                <a:cs typeface="Times New Roman" panose="02020603050405020304" pitchFamily="18" charset="0"/>
              </a:rPr>
              <a:t>Dificulta la curación de las heridas</a:t>
            </a:r>
          </a:p>
          <a:p>
            <a:pPr algn="ctr"/>
            <a:r>
              <a:rPr lang="es" altLang="ja-JP" sz="8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Calibri"/>
              </a:rPr>
              <a:t>傷が治りにくい</a:t>
            </a:r>
          </a:p>
        </p:txBody>
      </p:sp>
      <p:sp>
        <p:nvSpPr>
          <p:cNvPr id="34" name="角丸四角形 28">
            <a:extLst>
              <a:ext uri="{FF2B5EF4-FFF2-40B4-BE49-F238E27FC236}">
                <a16:creationId xmlns:a16="http://schemas.microsoft.com/office/drawing/2014/main" id="{2C7C3CD4-CA36-4DA3-B433-A2385E48C643}"/>
              </a:ext>
            </a:extLst>
          </p:cNvPr>
          <p:cNvSpPr/>
          <p:nvPr/>
        </p:nvSpPr>
        <p:spPr>
          <a:xfrm>
            <a:off x="70148" y="1424608"/>
            <a:ext cx="5519092" cy="496856"/>
          </a:xfrm>
          <a:prstGeom prst="roundRect">
            <a:avLst/>
          </a:prstGeom>
          <a:solidFill>
            <a:schemeClr val="bg1"/>
          </a:solidFill>
          <a:ln w="38100"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s" sz="2000" dirty="0">
                <a:solidFill>
                  <a:schemeClr val="tx1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Si el nivel de glucosa en sangre es alto...</a:t>
            </a:r>
          </a:p>
          <a:p>
            <a:pPr>
              <a:defRPr/>
            </a:pPr>
            <a:r>
              <a:rPr lang="ja-JP" altLang="en-US" sz="11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</a:t>
            </a:r>
            <a:r>
              <a:rPr lang="es" altLang="ja-JP" sz="11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血糖値が高いと・・・ </a:t>
            </a:r>
            <a:endParaRPr lang="en-US" altLang="ja-JP" sz="11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35" name="吹き出し: 円形 34">
            <a:extLst>
              <a:ext uri="{FF2B5EF4-FFF2-40B4-BE49-F238E27FC236}">
                <a16:creationId xmlns:a16="http://schemas.microsoft.com/office/drawing/2014/main" id="{935F293E-0665-43FF-B408-6F2AA99D5E1A}"/>
              </a:ext>
            </a:extLst>
          </p:cNvPr>
          <p:cNvSpPr/>
          <p:nvPr/>
        </p:nvSpPr>
        <p:spPr>
          <a:xfrm>
            <a:off x="12742" y="6394855"/>
            <a:ext cx="1860609" cy="1476439"/>
          </a:xfrm>
          <a:prstGeom prst="wedgeEllipseCallout">
            <a:avLst>
              <a:gd name="adj1" fmla="val 38193"/>
              <a:gd name="adj2" fmla="val 54210"/>
            </a:avLst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endParaRPr lang="ja-JP" altLang="en-US" sz="800" dirty="0">
              <a:solidFill>
                <a:schemeClr val="tx1"/>
              </a:solidFill>
              <a:latin typeface="Gulim" panose="020B0600000101010101" pitchFamily="34" charset="-127"/>
              <a:ea typeface="Gulim" panose="020B0600000101010101" pitchFamily="34" charset="-127"/>
              <a:cs typeface="Calibri"/>
            </a:endParaRPr>
          </a:p>
        </p:txBody>
      </p:sp>
      <p:sp>
        <p:nvSpPr>
          <p:cNvPr id="36" name="吹き出し: 円形 35">
            <a:extLst>
              <a:ext uri="{FF2B5EF4-FFF2-40B4-BE49-F238E27FC236}">
                <a16:creationId xmlns:a16="http://schemas.microsoft.com/office/drawing/2014/main" id="{D57E39F0-A9AC-47E4-8069-39CEF7339A59}"/>
              </a:ext>
            </a:extLst>
          </p:cNvPr>
          <p:cNvSpPr/>
          <p:nvPr/>
        </p:nvSpPr>
        <p:spPr>
          <a:xfrm>
            <a:off x="1549193" y="7871294"/>
            <a:ext cx="2965657" cy="920293"/>
          </a:xfrm>
          <a:prstGeom prst="wedgeEllipseCallout">
            <a:avLst>
              <a:gd name="adj1" fmla="val -29537"/>
              <a:gd name="adj2" fmla="val 66976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" sz="1100" b="1" dirty="0">
                <a:solidFill>
                  <a:srgbClr val="002060"/>
                </a:solidFill>
                <a:latin typeface="Helvetica" pitchFamily="2" charset="0"/>
                <a:ea typeface="ＭＳ Ｐゴシック"/>
                <a:cs typeface="Times New Roman" panose="02020603050405020304" pitchFamily="18" charset="0"/>
              </a:rPr>
              <a:t>Disminuye la inmunidad</a:t>
            </a:r>
          </a:p>
          <a:p>
            <a:pPr algn="ctr"/>
            <a:r>
              <a:rPr lang="es" altLang="ja-JP" sz="800" dirty="0">
                <a:solidFill>
                  <a:srgbClr val="00206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Calibri"/>
              </a:rPr>
              <a:t>免疫が下がる</a:t>
            </a:r>
            <a:endParaRPr lang="es" sz="800" dirty="0">
              <a:solidFill>
                <a:srgbClr val="002060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algn="ctr" rtl="0"/>
            <a:r>
              <a:rPr lang="es" sz="1000" dirty="0">
                <a:solidFill>
                  <a:srgbClr val="002060"/>
                </a:solidFill>
                <a:latin typeface="Helvetica" pitchFamily="2" charset="0"/>
                <a:ea typeface="ＭＳ Ｐゴシック"/>
                <a:cs typeface="Times New Roman" panose="02020603050405020304" pitchFamily="18" charset="0"/>
              </a:rPr>
              <a:t>Facilita la infección por bacterias y la herida comienza a supurar</a:t>
            </a:r>
          </a:p>
          <a:p>
            <a:pPr algn="ctr"/>
            <a:r>
              <a:rPr lang="es" altLang="ja-JP" sz="800" dirty="0">
                <a:solidFill>
                  <a:srgbClr val="002060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Calibri"/>
              </a:rPr>
              <a:t>細菌に感染しやすく傷が化膿する</a:t>
            </a:r>
            <a:endParaRPr lang="ko" altLang="en-US" sz="800" b="1" dirty="0">
              <a:solidFill>
                <a:srgbClr val="002060"/>
              </a:solidFill>
              <a:latin typeface="Hiragino Kaku Gothic Pro W3" panose="020B0300000000000000" pitchFamily="34" charset="-128"/>
              <a:ea typeface="Gulim" panose="020B0600000101010101" pitchFamily="34" charset="-127"/>
              <a:cs typeface="Calibri"/>
            </a:endParaRPr>
          </a:p>
        </p:txBody>
      </p:sp>
      <p:sp>
        <p:nvSpPr>
          <p:cNvPr id="39" name="矢印: 五方向 38">
            <a:extLst>
              <a:ext uri="{FF2B5EF4-FFF2-40B4-BE49-F238E27FC236}">
                <a16:creationId xmlns:a16="http://schemas.microsoft.com/office/drawing/2014/main" id="{1C9817C7-6E74-47C6-A91F-4C6D01E6A40C}"/>
              </a:ext>
            </a:extLst>
          </p:cNvPr>
          <p:cNvSpPr/>
          <p:nvPr/>
        </p:nvSpPr>
        <p:spPr>
          <a:xfrm>
            <a:off x="3766525" y="6363344"/>
            <a:ext cx="2085382" cy="924998"/>
          </a:xfrm>
          <a:prstGeom prst="homePlate">
            <a:avLst/>
          </a:prstGeom>
          <a:solidFill>
            <a:srgbClr val="F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s" sz="1300" b="1" dirty="0">
                <a:solidFill>
                  <a:schemeClr val="tx1"/>
                </a:solidFill>
                <a:latin typeface="Helvetica" pitchFamily="2" charset="0"/>
                <a:cs typeface="Times New Roman" panose="02020603050405020304" pitchFamily="18" charset="0"/>
              </a:rPr>
              <a:t>Si no se cura aun con antibióticos y tratamiento vascular</a:t>
            </a:r>
          </a:p>
          <a:p>
            <a:pPr algn="ctr"/>
            <a:r>
              <a:rPr lang="es" altLang="ja-JP" sz="8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Calibri"/>
              </a:rPr>
              <a:t>抗生剤や血管の治療を</a:t>
            </a:r>
            <a:endParaRPr lang="en-US" altLang="ja-JP" sz="8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Calibri"/>
            </a:endParaRPr>
          </a:p>
          <a:p>
            <a:pPr algn="ctr"/>
            <a:r>
              <a:rPr lang="es" altLang="ja-JP" sz="8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Calibri"/>
              </a:rPr>
              <a:t>しても治らないと</a:t>
            </a:r>
          </a:p>
        </p:txBody>
      </p:sp>
      <p:sp>
        <p:nvSpPr>
          <p:cNvPr id="3" name="矢印: 下 2">
            <a:extLst>
              <a:ext uri="{FF2B5EF4-FFF2-40B4-BE49-F238E27FC236}">
                <a16:creationId xmlns:a16="http://schemas.microsoft.com/office/drawing/2014/main" id="{F25AD0BB-CB14-4428-9D15-34A84F03CCE9}"/>
              </a:ext>
            </a:extLst>
          </p:cNvPr>
          <p:cNvSpPr/>
          <p:nvPr/>
        </p:nvSpPr>
        <p:spPr>
          <a:xfrm>
            <a:off x="5851907" y="6279484"/>
            <a:ext cx="479322" cy="10088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701E103-E6DE-2760-496D-6B25C797C483}"/>
              </a:ext>
            </a:extLst>
          </p:cNvPr>
          <p:cNvSpPr txBox="1"/>
          <p:nvPr/>
        </p:nvSpPr>
        <p:spPr>
          <a:xfrm>
            <a:off x="239443" y="8858408"/>
            <a:ext cx="187573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rtl="0"/>
            <a:r>
              <a:rPr lang="es" sz="1400" b="1" dirty="0">
                <a:latin typeface="Helvetica" pitchFamily="2" charset="0"/>
                <a:cs typeface="Times New Roman" panose="02020603050405020304" pitchFamily="18" charset="0"/>
              </a:rPr>
              <a:t>Úlceras y gangrena</a:t>
            </a:r>
          </a:p>
          <a:p>
            <a:r>
              <a:rPr lang="es" altLang="ja-JP" sz="1400" b="1" dirty="0">
                <a:latin typeface="Helvetica" pitchFamily="2" charset="0"/>
              </a:rPr>
              <a:t>潰瘍や壊疽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0DCA8ED-81D8-1CE8-D37C-031A326FCA0A}"/>
              </a:ext>
            </a:extLst>
          </p:cNvPr>
          <p:cNvSpPr txBox="1"/>
          <p:nvPr/>
        </p:nvSpPr>
        <p:spPr>
          <a:xfrm>
            <a:off x="188640" y="6465168"/>
            <a:ext cx="156389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s" sz="1100" b="1" dirty="0">
                <a:latin typeface="Helvetica" pitchFamily="2" charset="0"/>
                <a:ea typeface="ＭＳ Ｐゴシック"/>
                <a:cs typeface="Times New Roman" panose="02020603050405020304" pitchFamily="18" charset="0"/>
              </a:rPr>
              <a:t>Neuropatía</a:t>
            </a:r>
          </a:p>
          <a:p>
            <a:pPr algn="ctr"/>
            <a:r>
              <a:rPr lang="es" altLang="ja-JP" sz="8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神経障害</a:t>
            </a:r>
            <a:endParaRPr lang="es" sz="8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algn="ctr" rtl="0"/>
            <a:r>
              <a:rPr lang="es" sz="1000" dirty="0">
                <a:latin typeface="Helvetica" pitchFamily="2" charset="0"/>
                <a:ea typeface="ＭＳ Ｐゴシック"/>
                <a:cs typeface="Times New Roman" panose="02020603050405020304" pitchFamily="18" charset="0"/>
              </a:rPr>
              <a:t>No se da cuenta que se agravan las pequeñas heridas, callos y pie de atleta.</a:t>
            </a:r>
          </a:p>
          <a:p>
            <a:pPr algn="ctr"/>
            <a:r>
              <a:rPr lang="es" altLang="ja-JP" sz="8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Calibri"/>
              </a:rPr>
              <a:t>小さな傷、タコ、水虫が悪くなっても気が付かない</a:t>
            </a: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272062F8-1AD2-B04D-FAD7-BA9DE4B59F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5800" y="56456"/>
            <a:ext cx="377576" cy="540678"/>
          </a:xfrm>
          <a:prstGeom prst="rect">
            <a:avLst/>
          </a:prstGeom>
        </p:spPr>
      </p:pic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58D29EF-2230-6CDB-3A5A-88C569E2BCB5}"/>
              </a:ext>
            </a:extLst>
          </p:cNvPr>
          <p:cNvSpPr txBox="1"/>
          <p:nvPr/>
        </p:nvSpPr>
        <p:spPr>
          <a:xfrm>
            <a:off x="4893805" y="56456"/>
            <a:ext cx="1487523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" altLang="ja-JP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Versión en español</a:t>
            </a: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スペイン語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sp>
        <p:nvSpPr>
          <p:cNvPr id="42" name="スライド番号プレースホルダー 1">
            <a:extLst>
              <a:ext uri="{FF2B5EF4-FFF2-40B4-BE49-F238E27FC236}">
                <a16:creationId xmlns:a16="http://schemas.microsoft.com/office/drawing/2014/main" id="{17453EA2-B3CF-FA66-AAC6-C5A0CBD29A05}"/>
              </a:ext>
            </a:extLst>
          </p:cNvPr>
          <p:cNvSpPr txBox="1">
            <a:spLocks/>
          </p:cNvSpPr>
          <p:nvPr/>
        </p:nvSpPr>
        <p:spPr>
          <a:xfrm>
            <a:off x="6341201" y="9680084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/3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43" name="フッター プレースホルダー 4">
            <a:extLst>
              <a:ext uri="{FF2B5EF4-FFF2-40B4-BE49-F238E27FC236}">
                <a16:creationId xmlns:a16="http://schemas.microsoft.com/office/drawing/2014/main" id="{5B7830E0-CB33-F307-9820-25B9A6483DEE}"/>
              </a:ext>
            </a:extLst>
          </p:cNvPr>
          <p:cNvSpPr txBox="1">
            <a:spLocks/>
          </p:cNvSpPr>
          <p:nvPr/>
        </p:nvSpPr>
        <p:spPr>
          <a:xfrm>
            <a:off x="1268760" y="9569200"/>
            <a:ext cx="4176465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Malgun Gothic" panose="020B0503020000020004" pitchFamily="34" charset="-127"/>
                <a:cs typeface="Times New Roman" panose="02020603050405020304" pitchFamily="18" charset="0"/>
              </a:rPr>
              <a:t>11</a:t>
            </a:r>
            <a:r>
              <a:rPr lang="ko" altLang="ja-JP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. Diabetes mellitus y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lesiones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de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los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pies</a:t>
            </a:r>
            <a:endParaRPr lang="en-US" altLang="ko" sz="1000" dirty="0">
              <a:latin typeface="Helvetica" pitchFamily="2" charset="0"/>
              <a:ea typeface="Malgun Gothic" panose="020B0503020000020004" pitchFamily="34" charset="-127"/>
            </a:endParaRPr>
          </a:p>
          <a:p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糖尿病と足病変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2748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1"/>
          <p:cNvSpPr txBox="1">
            <a:spLocks/>
          </p:cNvSpPr>
          <p:nvPr/>
        </p:nvSpPr>
        <p:spPr>
          <a:xfrm>
            <a:off x="165887" y="704528"/>
            <a:ext cx="6537325" cy="5603863"/>
          </a:xfrm>
          <a:prstGeom prst="rect">
            <a:avLst/>
          </a:prstGeom>
          <a:noFill/>
          <a:ln w="57150" cap="flat" cmpd="sng" algn="ctr">
            <a:noFill/>
            <a:prstDash val="solid"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s" sz="2000" dirty="0">
                <a:solidFill>
                  <a:schemeClr val="accent1"/>
                </a:solidFill>
                <a:latin typeface="Helvetica" pitchFamily="2" charset="0"/>
                <a:ea typeface="Gulim" panose="020B0600000101010101" pitchFamily="34" charset="-127"/>
              </a:rPr>
              <a:t>　　 </a:t>
            </a:r>
            <a:r>
              <a:rPr lang="es" sz="2000" dirty="0">
                <a:solidFill>
                  <a:schemeClr val="accent1"/>
                </a:solidFill>
                <a:latin typeface="Helvetica" pitchFamily="2" charset="0"/>
                <a:ea typeface="HG丸ｺﾞｼｯｸM-PRO"/>
              </a:rPr>
              <a:t>★</a:t>
            </a:r>
            <a:r>
              <a:rPr lang="es" sz="2000" b="1" dirty="0">
                <a:solidFill>
                  <a:schemeClr val="tx1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 Cuidados del pie con diabetes mellitus</a:t>
            </a:r>
          </a:p>
          <a:p>
            <a:pPr marL="0" indent="0">
              <a:buNone/>
              <a:defRPr/>
            </a:pPr>
            <a:r>
              <a:rPr lang="ja-JP" altLang="en-US" sz="1100" b="1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　　　</a:t>
            </a:r>
            <a:r>
              <a:rPr lang="es" altLang="ja-JP" sz="1100" b="1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糖尿病のフットケア</a:t>
            </a:r>
          </a:p>
          <a:p>
            <a:pPr marL="0" indent="0">
              <a:buNone/>
              <a:defRPr/>
            </a:pPr>
            <a:endParaRPr lang="en-US" altLang="ja-JP" sz="1100" b="1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altLang="ja-JP" sz="1100" b="1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es" sz="1800" b="1" dirty="0">
                <a:solidFill>
                  <a:srgbClr val="4676B5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Observar los pies a diario</a:t>
            </a:r>
          </a:p>
          <a:p>
            <a:pPr marL="0" indent="0">
              <a:buNone/>
              <a:defRPr/>
            </a:pPr>
            <a:r>
              <a:rPr lang="ja-JP" altLang="en-US" sz="11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</a:t>
            </a:r>
            <a:r>
              <a:rPr lang="es" altLang="ja-JP" sz="1100" dirty="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毎日足を見る</a:t>
            </a:r>
          </a:p>
          <a:p>
            <a:pPr marL="0" indent="0">
              <a:buNone/>
              <a:defRPr/>
            </a:pPr>
            <a:endParaRPr lang="en-US" altLang="ja-JP" sz="3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>
              <a:defRPr/>
            </a:pPr>
            <a:r>
              <a:rPr lang="es" sz="1800" dirty="0">
                <a:solidFill>
                  <a:schemeClr val="tx1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Utilizar espejos para los lugares que no puede ver. Pedir también a la familia que </a:t>
            </a:r>
            <a:r>
              <a:rPr lang="es-BO" sz="1800" dirty="0">
                <a:solidFill>
                  <a:schemeClr val="tx1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ayude observar</a:t>
            </a:r>
            <a:r>
              <a:rPr lang="es" sz="1800" dirty="0">
                <a:solidFill>
                  <a:schemeClr val="tx1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  <a:defRPr/>
            </a:pPr>
            <a:r>
              <a:rPr lang="ja-JP" altLang="en-US" sz="11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1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見えないところは鏡を使います。 家族にも見てもらいましょう。</a:t>
            </a:r>
            <a:endParaRPr lang="en-US" altLang="ja-JP" sz="11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altLang="ja-JP" sz="2000" dirty="0">
              <a:solidFill>
                <a:schemeClr val="tx1"/>
              </a:solidFill>
              <a:latin typeface="Helvetica" pitchFamily="2" charset="0"/>
              <a:ea typeface="HG丸ｺﾞｼｯｸM-PRO"/>
            </a:endParaRPr>
          </a:p>
          <a:p>
            <a:pPr marL="0" indent="0">
              <a:buNone/>
              <a:defRPr/>
            </a:pPr>
            <a:endParaRPr lang="en-US" altLang="ja-JP" sz="2000" dirty="0">
              <a:solidFill>
                <a:schemeClr val="tx1"/>
              </a:solidFill>
              <a:latin typeface="Helvetica" pitchFamily="2" charset="0"/>
              <a:ea typeface="HG丸ｺﾞｼｯｸM-PRO"/>
            </a:endParaRPr>
          </a:p>
          <a:p>
            <a:pPr marL="0" indent="0">
              <a:buNone/>
              <a:defRPr/>
            </a:pPr>
            <a:r>
              <a:rPr lang="es" sz="1800" b="1" dirty="0">
                <a:solidFill>
                  <a:srgbClr val="4676B5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Lavar los pies a diario con jabón</a:t>
            </a:r>
          </a:p>
          <a:p>
            <a:pPr marL="0" indent="0">
              <a:buNone/>
              <a:defRPr/>
            </a:pPr>
            <a:r>
              <a:rPr lang="ja-JP" altLang="en-US" sz="11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</a:t>
            </a:r>
            <a:r>
              <a:rPr lang="es" altLang="ja-JP" sz="1100" dirty="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足は石けんで毎日洗う</a:t>
            </a:r>
          </a:p>
          <a:p>
            <a:pPr marL="0" indent="0">
              <a:buNone/>
              <a:defRPr/>
            </a:pPr>
            <a:endParaRPr lang="en-US" altLang="ja-JP" sz="3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>
              <a:defRPr/>
            </a:pPr>
            <a:r>
              <a:rPr lang="es" sz="1800" dirty="0">
                <a:solidFill>
                  <a:schemeClr val="tx1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Lavar también entre los dedos.</a:t>
            </a:r>
          </a:p>
          <a:p>
            <a:pPr marL="0" indent="0">
              <a:buNone/>
              <a:defRPr/>
            </a:pPr>
            <a:r>
              <a:rPr lang="ja-JP" altLang="en-US" sz="11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1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指の間も洗いましょう。</a:t>
            </a:r>
            <a:endParaRPr lang="en-US" altLang="ja-JP" sz="11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>
              <a:defRPr/>
            </a:pPr>
            <a:r>
              <a:rPr lang="es" sz="1800" dirty="0">
                <a:solidFill>
                  <a:schemeClr val="tx1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Secar después de lavar.</a:t>
            </a:r>
          </a:p>
          <a:p>
            <a:pPr marL="0" indent="0">
              <a:buNone/>
              <a:defRPr/>
            </a:pPr>
            <a:r>
              <a:rPr lang="ja-JP" altLang="en-US" sz="11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1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洗った後は水分を拭きとりましょう。</a:t>
            </a:r>
            <a:endParaRPr lang="en-US" altLang="ja-JP" sz="11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>
              <a:defRPr/>
            </a:pPr>
            <a:r>
              <a:rPr lang="es" sz="1800" dirty="0">
                <a:solidFill>
                  <a:schemeClr val="tx1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Si está seco, utilizar </a:t>
            </a:r>
            <a:r>
              <a:rPr lang="es" sz="1800" dirty="0">
                <a:solidFill>
                  <a:srgbClr val="FF40FF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cremas para hidratar.</a:t>
            </a:r>
            <a:endParaRPr lang="en-US" altLang="ja-JP" sz="1800" dirty="0">
              <a:solidFill>
                <a:schemeClr val="tx1"/>
              </a:solidFill>
              <a:latin typeface="Helvetica" pitchFamily="2" charset="0"/>
              <a:ea typeface="HG丸ｺﾞｼｯｸM-PRO"/>
              <a:cs typeface="Times New Roman" panose="02020603050405020304" pitchFamily="18" charset="0"/>
            </a:endParaRPr>
          </a:p>
          <a:p>
            <a:pPr rtl="0">
              <a:buNone/>
              <a:defRPr/>
            </a:pPr>
            <a:r>
              <a:rPr lang="es" sz="1800" dirty="0">
                <a:solidFill>
                  <a:schemeClr val="tx1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　	(No aplicar crema hidratante entre los dedos)</a:t>
            </a:r>
          </a:p>
          <a:p>
            <a:pPr>
              <a:buNone/>
              <a:defRPr/>
            </a:pPr>
            <a:r>
              <a:rPr lang="ja-JP" altLang="en-US" sz="11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1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乾燥しているときは</a:t>
            </a:r>
            <a:r>
              <a:rPr lang="es" altLang="ja-JP" sz="1100" dirty="0">
                <a:solidFill>
                  <a:srgbClr val="FF40FF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クリームで保湿</a:t>
            </a:r>
            <a:r>
              <a:rPr lang="es" altLang="ja-JP" sz="11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しましょう。（指の間に保湿クリームは塗りません）</a:t>
            </a:r>
            <a:endParaRPr lang="en-US" altLang="ja-JP" sz="11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>
              <a:defRPr/>
            </a:pPr>
            <a:r>
              <a:rPr lang="es" sz="1800" dirty="0">
                <a:solidFill>
                  <a:schemeClr val="tx1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Cortar las uñas sin </a:t>
            </a:r>
            <a:r>
              <a:rPr lang="es-BO" sz="1800" dirty="0">
                <a:solidFill>
                  <a:schemeClr val="tx1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mucha profundidad</a:t>
            </a:r>
            <a:r>
              <a:rPr lang="es" sz="1800" dirty="0">
                <a:solidFill>
                  <a:schemeClr val="tx1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  <a:defRPr/>
            </a:pPr>
            <a:r>
              <a:rPr lang="ja-JP" altLang="en-US" sz="11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1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爪は深爪にならないように切りましょう。</a:t>
            </a:r>
            <a:endParaRPr lang="en-US" altLang="ja-JP" sz="11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>
              <a:defRPr/>
            </a:pPr>
            <a:endParaRPr lang="en-US" altLang="ja-JP" sz="1700" dirty="0">
              <a:solidFill>
                <a:schemeClr val="tx1"/>
              </a:solidFill>
              <a:latin typeface="Helvetica" pitchFamily="2" charset="0"/>
              <a:ea typeface="Gulim" panose="020B0600000101010101" pitchFamily="34" charset="-127"/>
            </a:endParaRPr>
          </a:p>
          <a:p>
            <a:pPr marL="0" indent="0">
              <a:buNone/>
              <a:defRPr/>
            </a:pPr>
            <a:r>
              <a:rPr lang="es" sz="1700" dirty="0">
                <a:solidFill>
                  <a:schemeClr val="tx1"/>
                </a:solidFill>
                <a:latin typeface="Helvetica" pitchFamily="2" charset="0"/>
                <a:ea typeface="Gulim" panose="020B0600000101010101" pitchFamily="34" charset="-127"/>
              </a:rPr>
              <a:t>　</a:t>
            </a:r>
            <a:endParaRPr lang="en-US" altLang="ja-JP" sz="1700" dirty="0">
              <a:solidFill>
                <a:schemeClr val="tx1"/>
              </a:solidFill>
              <a:latin typeface="Helvetica" pitchFamily="2" charset="0"/>
              <a:ea typeface="Gulim" panose="020B0600000101010101" pitchFamily="34" charset="-127"/>
            </a:endParaRPr>
          </a:p>
          <a:p>
            <a:pPr marL="0" indent="0">
              <a:buNone/>
              <a:defRPr/>
            </a:pPr>
            <a:endParaRPr lang="en-US" altLang="ja-JP" sz="1700" dirty="0">
              <a:solidFill>
                <a:schemeClr val="tx1"/>
              </a:solidFill>
              <a:latin typeface="Helvetica" pitchFamily="2" charset="0"/>
              <a:ea typeface="Gulim" panose="020B0600000101010101" pitchFamily="34" charset="-127"/>
            </a:endParaRPr>
          </a:p>
          <a:p>
            <a:pPr marL="0" indent="0">
              <a:buNone/>
              <a:defRPr/>
            </a:pPr>
            <a:endParaRPr lang="en-US" altLang="ja-JP" sz="1600" dirty="0">
              <a:solidFill>
                <a:schemeClr val="tx1"/>
              </a:solidFill>
              <a:latin typeface="Helvetica" pitchFamily="2" charset="0"/>
              <a:ea typeface="Gulim" panose="020B0600000101010101" pitchFamily="34" charset="-127"/>
            </a:endParaRPr>
          </a:p>
          <a:p>
            <a:pPr marL="0" indent="0">
              <a:buNone/>
              <a:defRPr/>
            </a:pPr>
            <a:endParaRPr lang="en-US" altLang="ja-JP" sz="1600" dirty="0">
              <a:solidFill>
                <a:schemeClr val="tx1"/>
              </a:solidFill>
              <a:latin typeface="Helvetica" pitchFamily="2" charset="0"/>
              <a:ea typeface="Gulim" panose="020B0600000101010101" pitchFamily="34" charset="-127"/>
            </a:endParaRPr>
          </a:p>
          <a:p>
            <a:pPr marL="0" indent="0">
              <a:buNone/>
              <a:defRPr/>
            </a:pPr>
            <a:endParaRPr lang="en-US" altLang="ja-JP" sz="1600" dirty="0">
              <a:solidFill>
                <a:schemeClr val="tx1"/>
              </a:solidFill>
              <a:latin typeface="Helvetica" pitchFamily="2" charset="0"/>
              <a:ea typeface="Gulim" panose="020B0600000101010101" pitchFamily="34" charset="-127"/>
            </a:endParaRPr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62" y="1227985"/>
            <a:ext cx="689767" cy="957350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561" y="4448944"/>
            <a:ext cx="561787" cy="1287427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2509EB9-CDA3-D4BE-1BEC-7F2043F8F74C}"/>
              </a:ext>
            </a:extLst>
          </p:cNvPr>
          <p:cNvGrpSpPr/>
          <p:nvPr/>
        </p:nvGrpSpPr>
        <p:grpSpPr>
          <a:xfrm>
            <a:off x="583128" y="7004683"/>
            <a:ext cx="5726192" cy="1692733"/>
            <a:chOff x="458503" y="7221465"/>
            <a:chExt cx="5726192" cy="1692733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D986ABFB-9915-4844-B0A1-4A6C4C0BE1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4745" y="7221465"/>
              <a:ext cx="927485" cy="1190164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98252BD5-2E7B-4BA7-AF97-C6A721F22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2987" y="7221466"/>
              <a:ext cx="902905" cy="1214745"/>
            </a:xfrm>
            <a:prstGeom prst="rect">
              <a:avLst/>
            </a:prstGeom>
          </p:spPr>
        </p:pic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7EBE02E8-1DC4-4C0C-A32C-4EF83C2083B1}"/>
                </a:ext>
              </a:extLst>
            </p:cNvPr>
            <p:cNvSpPr/>
            <p:nvPr/>
          </p:nvSpPr>
          <p:spPr>
            <a:xfrm>
              <a:off x="3717036" y="8479875"/>
              <a:ext cx="2467659" cy="40233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es" sz="1600" b="1" dirty="0">
                  <a:solidFill>
                    <a:schemeClr val="tx1"/>
                  </a:solidFill>
                  <a:latin typeface="Helvetica" pitchFamily="2" charset="0"/>
                  <a:ea typeface="ＭＳ Ｐゴシック"/>
                  <a:cs typeface="Times New Roman" panose="02020603050405020304" pitchFamily="18" charset="0"/>
                </a:rPr>
                <a:t>Se ve la piel del dedo</a:t>
              </a:r>
            </a:p>
            <a:p>
              <a:pPr algn="ctr"/>
              <a:r>
                <a:rPr lang="es" altLang="ja-JP" sz="1100" dirty="0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  <a:cs typeface="Calibri"/>
                </a:rPr>
                <a:t>指の皮膚が見える</a:t>
              </a:r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F19C5953-0252-46C9-9816-C63C98643D77}"/>
                </a:ext>
              </a:extLst>
            </p:cNvPr>
            <p:cNvSpPr/>
            <p:nvPr/>
          </p:nvSpPr>
          <p:spPr>
            <a:xfrm>
              <a:off x="458503" y="8458448"/>
              <a:ext cx="2682465" cy="45575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 rtl="0"/>
              <a:r>
                <a:rPr lang="es" sz="1600" b="1" dirty="0">
                  <a:solidFill>
                    <a:schemeClr val="tx1"/>
                  </a:solidFill>
                  <a:latin typeface="Helvetica" pitchFamily="2" charset="0"/>
                  <a:ea typeface="ＭＳ Ｐゴシック"/>
                  <a:cs typeface="Times New Roman" panose="02020603050405020304" pitchFamily="18" charset="0"/>
                </a:rPr>
                <a:t>No se ve la piel del dedo</a:t>
              </a:r>
            </a:p>
            <a:p>
              <a:pPr algn="ctr"/>
              <a:r>
                <a:rPr lang="es" altLang="ja-JP" sz="1100" dirty="0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  <a:cs typeface="Calibri"/>
                </a:rPr>
                <a:t>指の皮膚が見えない</a:t>
              </a:r>
            </a:p>
          </p:txBody>
        </p:sp>
      </p:grpSp>
      <p:pic>
        <p:nvPicPr>
          <p:cNvPr id="9" name="図 12" descr="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40E7D831-EA13-43B1-9E3D-1D6FBE2715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492" y="776536"/>
            <a:ext cx="761228" cy="71077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D9BCA53-31E8-9BC4-BA1D-BBB7166A12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5800" y="56456"/>
            <a:ext cx="377576" cy="540678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EF7C7B4-BFFE-BFE4-B67F-36BC71FDEB60}"/>
              </a:ext>
            </a:extLst>
          </p:cNvPr>
          <p:cNvSpPr txBox="1"/>
          <p:nvPr/>
        </p:nvSpPr>
        <p:spPr>
          <a:xfrm>
            <a:off x="4893805" y="56456"/>
            <a:ext cx="1487523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" altLang="ja-JP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Versión en español</a:t>
            </a: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スペイン語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sp>
        <p:nvSpPr>
          <p:cNvPr id="13" name="フッター プレースホルダー 4">
            <a:extLst>
              <a:ext uri="{FF2B5EF4-FFF2-40B4-BE49-F238E27FC236}">
                <a16:creationId xmlns:a16="http://schemas.microsoft.com/office/drawing/2014/main" id="{652F6EC5-3747-8526-5EE0-4AF064467028}"/>
              </a:ext>
            </a:extLst>
          </p:cNvPr>
          <p:cNvSpPr txBox="1">
            <a:spLocks/>
          </p:cNvSpPr>
          <p:nvPr/>
        </p:nvSpPr>
        <p:spPr>
          <a:xfrm>
            <a:off x="1268760" y="9569200"/>
            <a:ext cx="4176465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Malgun Gothic" panose="020B0503020000020004" pitchFamily="34" charset="-127"/>
                <a:cs typeface="Times New Roman" panose="02020603050405020304" pitchFamily="18" charset="0"/>
              </a:rPr>
              <a:t>11</a:t>
            </a:r>
            <a:r>
              <a:rPr lang="ko" altLang="ja-JP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. Diabetes mellitus y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lesiones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de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los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pies</a:t>
            </a:r>
            <a:endParaRPr lang="en-US" altLang="ko" sz="1000" dirty="0">
              <a:latin typeface="Helvetica" pitchFamily="2" charset="0"/>
              <a:ea typeface="Malgun Gothic" panose="020B0503020000020004" pitchFamily="34" charset="-127"/>
            </a:endParaRPr>
          </a:p>
          <a:p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糖尿病と足病変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14" name="スライド番号プレースホルダー 1">
            <a:extLst>
              <a:ext uri="{FF2B5EF4-FFF2-40B4-BE49-F238E27FC236}">
                <a16:creationId xmlns:a16="http://schemas.microsoft.com/office/drawing/2014/main" id="{C76789B4-5CB9-A11A-8F3F-4ED3DF3185D0}"/>
              </a:ext>
            </a:extLst>
          </p:cNvPr>
          <p:cNvSpPr txBox="1">
            <a:spLocks/>
          </p:cNvSpPr>
          <p:nvPr/>
        </p:nvSpPr>
        <p:spPr>
          <a:xfrm>
            <a:off x="6341201" y="9680084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2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/3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0045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1"/>
          <p:cNvSpPr txBox="1">
            <a:spLocks/>
          </p:cNvSpPr>
          <p:nvPr/>
        </p:nvSpPr>
        <p:spPr>
          <a:xfrm>
            <a:off x="165887" y="632520"/>
            <a:ext cx="6537325" cy="5628087"/>
          </a:xfrm>
          <a:prstGeom prst="rect">
            <a:avLst/>
          </a:prstGeom>
          <a:noFill/>
          <a:ln w="57150" cap="flat" cmpd="sng" algn="ctr">
            <a:noFill/>
            <a:prstDash val="solid"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s" sz="1800" b="1" dirty="0">
                <a:solidFill>
                  <a:srgbClr val="4676B5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Llevar un calzado adecuado al pie</a:t>
            </a:r>
          </a:p>
          <a:p>
            <a:pPr marL="0" indent="0">
              <a:buNone/>
              <a:defRPr/>
            </a:pPr>
            <a:r>
              <a:rPr lang="ja-JP" altLang="en-US" sz="11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</a:t>
            </a:r>
            <a:r>
              <a:rPr lang="es" altLang="ja-JP" sz="1100" dirty="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足に合った靴をはく</a:t>
            </a:r>
          </a:p>
          <a:p>
            <a:pPr marL="0" indent="0">
              <a:buNone/>
              <a:defRPr/>
            </a:pPr>
            <a:endParaRPr lang="en-US" altLang="ja-JP" sz="3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>
              <a:defRPr/>
            </a:pPr>
            <a:r>
              <a:rPr lang="es" sz="1800" dirty="0">
                <a:solidFill>
                  <a:schemeClr val="tx1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Comprobar que no hay</a:t>
            </a:r>
            <a:r>
              <a:rPr lang="es-BO" sz="1800" dirty="0">
                <a:solidFill>
                  <a:schemeClr val="tx1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a</a:t>
            </a:r>
            <a:r>
              <a:rPr lang="es" sz="1800" dirty="0">
                <a:solidFill>
                  <a:schemeClr val="tx1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 heridas en los pies.</a:t>
            </a:r>
          </a:p>
          <a:p>
            <a:pPr marL="0" indent="0">
              <a:buNone/>
              <a:defRPr/>
            </a:pPr>
            <a:r>
              <a:rPr lang="ja-JP" altLang="en-US" sz="11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1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足に傷ができてないか確認しましょう。</a:t>
            </a:r>
            <a:endParaRPr lang="en-US" altLang="ja-JP" sz="11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>
              <a:defRPr/>
            </a:pPr>
            <a:r>
              <a:rPr lang="es" sz="1800" dirty="0">
                <a:solidFill>
                  <a:schemeClr val="tx1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Comprobar que no hay</a:t>
            </a:r>
            <a:r>
              <a:rPr lang="es-BO" sz="1800" dirty="0">
                <a:solidFill>
                  <a:schemeClr val="tx1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a</a:t>
            </a:r>
            <a:r>
              <a:rPr lang="es" sz="1800" dirty="0">
                <a:solidFill>
                  <a:schemeClr val="tx1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 piedras o similares dentro del calzado.</a:t>
            </a:r>
          </a:p>
          <a:p>
            <a:pPr marL="0" indent="0">
              <a:buNone/>
              <a:defRPr/>
            </a:pPr>
            <a:r>
              <a:rPr lang="ja-JP" altLang="en-US" sz="11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1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靴の中に石などがないか確認しましょう。</a:t>
            </a:r>
            <a:endParaRPr lang="en-US" altLang="ja-JP" sz="11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en-US" altLang="ja-JP" sz="2000" dirty="0">
              <a:solidFill>
                <a:schemeClr val="tx1"/>
              </a:solidFill>
              <a:latin typeface="Helvetica" pitchFamily="2" charset="0"/>
              <a:ea typeface="Gulim" panose="020B0600000101010101" pitchFamily="34" charset="-127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en-US" altLang="ja-JP" sz="2000" dirty="0">
              <a:solidFill>
                <a:schemeClr val="tx1"/>
              </a:solidFill>
              <a:latin typeface="Helvetica" pitchFamily="2" charset="0"/>
              <a:ea typeface="Gulim" panose="020B0600000101010101" pitchFamily="34" charset="-127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s" sz="1800" b="1" dirty="0">
                <a:solidFill>
                  <a:schemeClr val="accent1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Evitar estar con el pie desnudo, </a:t>
            </a:r>
            <a:r>
              <a:rPr lang="es" sz="1800" b="1" dirty="0">
                <a:solidFill>
                  <a:srgbClr val="4676B5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utilizar calcetines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ja-JP" altLang="en-US" sz="1100">
                <a:solidFill>
                  <a:schemeClr val="accent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</a:t>
            </a:r>
            <a:r>
              <a:rPr lang="es" altLang="ja-JP" sz="1100" dirty="0">
                <a:solidFill>
                  <a:schemeClr val="accent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裸足はやめて</a:t>
            </a:r>
            <a:r>
              <a:rPr lang="es" altLang="ja-JP" sz="1100" dirty="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靴下をはく</a:t>
            </a:r>
          </a:p>
          <a:p>
            <a:pPr marL="0" indent="0">
              <a:spcBef>
                <a:spcPts val="0"/>
              </a:spcBef>
              <a:buNone/>
              <a:defRPr/>
            </a:pPr>
            <a:endParaRPr lang="en-US" altLang="ja-JP" sz="3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defRPr/>
            </a:pPr>
            <a:r>
              <a:rPr lang="es" sz="1800" dirty="0">
                <a:solidFill>
                  <a:schemeClr val="tx1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Previene el pie de atleta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ja-JP" altLang="en-US" sz="11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1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水虫を防げます。</a:t>
            </a:r>
            <a:endParaRPr lang="en-US" altLang="ja-JP" sz="11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defRPr/>
            </a:pPr>
            <a:r>
              <a:rPr lang="es" sz="1800" dirty="0">
                <a:solidFill>
                  <a:schemeClr val="tx1"/>
                </a:solidFill>
                <a:latin typeface="Helvetica" pitchFamily="2" charset="0"/>
                <a:ea typeface="HG丸ｺﾞｼｯｸM-PRO" pitchFamily="50" charset="-128"/>
                <a:cs typeface="Times New Roman" panose="02020603050405020304" pitchFamily="18" charset="0"/>
              </a:rPr>
              <a:t>También se recomiendan calcetines de 5 dedos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ja-JP" altLang="en-US" sz="110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100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５本指靴下もお勧めです。</a:t>
            </a:r>
            <a:endParaRPr lang="en-US" altLang="ja-JP" sz="1100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defRPr/>
            </a:pPr>
            <a:endParaRPr lang="en-US" altLang="ja-JP" sz="2000" b="1" dirty="0">
              <a:solidFill>
                <a:schemeClr val="tx1"/>
              </a:solidFill>
              <a:latin typeface="Helvetica" pitchFamily="2" charset="0"/>
              <a:ea typeface="Gulim" panose="020B0600000101010101" pitchFamily="34" charset="-127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en-US" altLang="ja-JP" sz="2000" b="1" dirty="0">
              <a:solidFill>
                <a:schemeClr val="tx1"/>
              </a:solidFill>
              <a:latin typeface="Helvetica" pitchFamily="2" charset="0"/>
              <a:ea typeface="Gulim" panose="020B0600000101010101" pitchFamily="34" charset="-127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s" sz="1800" b="1" dirty="0">
                <a:solidFill>
                  <a:srgbClr val="4676B5"/>
                </a:solidFill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Tener</a:t>
            </a:r>
            <a:r>
              <a:rPr lang="es" sz="1800" b="1" dirty="0">
                <a:solidFill>
                  <a:srgbClr val="4676B5"/>
                </a:solidFill>
                <a:latin typeface="Helvetica" pitchFamily="2" charset="0"/>
                <a:ea typeface="ＭＳ Ｐゴシック"/>
                <a:cs typeface="Times New Roman" panose="02020603050405020304" pitchFamily="18" charset="0"/>
              </a:rPr>
              <a:t> precauciones contra las quemaduras </a:t>
            </a:r>
            <a:r>
              <a:rPr lang="es-BO" sz="1800" b="1" dirty="0">
                <a:solidFill>
                  <a:srgbClr val="4676B5"/>
                </a:solidFill>
                <a:latin typeface="Helvetica" pitchFamily="2" charset="0"/>
                <a:ea typeface="ＭＳ Ｐゴシック"/>
                <a:cs typeface="Times New Roman" panose="02020603050405020304" pitchFamily="18" charset="0"/>
              </a:rPr>
              <a:t>térmicas a bajas temperaturas</a:t>
            </a:r>
            <a:r>
              <a:rPr lang="es" sz="1800" b="1" dirty="0">
                <a:solidFill>
                  <a:srgbClr val="4676B5"/>
                </a:solidFill>
                <a:latin typeface="Helvetica" pitchFamily="2" charset="0"/>
                <a:ea typeface="ＭＳ Ｐゴシック"/>
                <a:cs typeface="Times New Roman" panose="02020603050405020304" pitchFamily="18" charset="0"/>
              </a:rPr>
              <a:t>, como bolsas de agua caliente y calentadores corporales.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ja-JP" altLang="en-US" sz="110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</a:t>
            </a:r>
            <a:r>
              <a:rPr lang="es" altLang="ja-JP" sz="1100" dirty="0">
                <a:solidFill>
                  <a:srgbClr val="4676B5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湯たんぽやカイロなどの低温やけどに注意する</a:t>
            </a:r>
            <a:endParaRPr lang="en-US" altLang="ja-JP" sz="1100" dirty="0">
              <a:solidFill>
                <a:srgbClr val="4676B5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altLang="ja-JP" sz="1600" dirty="0">
              <a:solidFill>
                <a:schemeClr val="tx1"/>
              </a:solidFill>
              <a:latin typeface="Helvetica" pitchFamily="2" charset="0"/>
              <a:ea typeface="Gulim" panose="020B0600000101010101" pitchFamily="34" charset="-127"/>
            </a:endParaRPr>
          </a:p>
          <a:p>
            <a:pPr marL="0" indent="0">
              <a:buNone/>
              <a:defRPr/>
            </a:pPr>
            <a:endParaRPr lang="en-US" altLang="ja-JP" sz="1600" dirty="0">
              <a:solidFill>
                <a:schemeClr val="tx1"/>
              </a:solidFill>
              <a:latin typeface="Helvetica" pitchFamily="2" charset="0"/>
              <a:ea typeface="Gulim" panose="020B0600000101010101" pitchFamily="34" charset="-127"/>
            </a:endParaRPr>
          </a:p>
          <a:p>
            <a:pPr marL="0" indent="0">
              <a:buNone/>
              <a:defRPr/>
            </a:pPr>
            <a:endParaRPr lang="en-US" altLang="ja-JP" sz="1600" dirty="0">
              <a:solidFill>
                <a:schemeClr val="tx1"/>
              </a:solidFill>
              <a:latin typeface="Helvetica" pitchFamily="2" charset="0"/>
              <a:ea typeface="Gulim" panose="020B0600000101010101" pitchFamily="34" charset="-127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829" y="776155"/>
            <a:ext cx="605794" cy="893635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546" y="4083864"/>
            <a:ext cx="709524" cy="652979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2DA9EA3-EF4B-7F60-BE82-E131C0F7C18C}"/>
              </a:ext>
            </a:extLst>
          </p:cNvPr>
          <p:cNvGrpSpPr/>
          <p:nvPr/>
        </p:nvGrpSpPr>
        <p:grpSpPr>
          <a:xfrm>
            <a:off x="267054" y="6457813"/>
            <a:ext cx="6042266" cy="1679823"/>
            <a:chOff x="-25849" y="6457813"/>
            <a:chExt cx="6042266" cy="1679823"/>
          </a:xfrm>
        </p:grpSpPr>
        <p:pic>
          <p:nvPicPr>
            <p:cNvPr id="23" name="図 23" descr="座る, テーブル, 暗い, コンピュータ が含まれている画像&#10;&#10;説明は自動で生成されたものです">
              <a:extLst>
                <a:ext uri="{FF2B5EF4-FFF2-40B4-BE49-F238E27FC236}">
                  <a16:creationId xmlns:a16="http://schemas.microsoft.com/office/drawing/2014/main" id="{DEBAEAAC-2FB8-46AF-A175-AA6289703F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933" t="38116" r="2745" b="6278"/>
            <a:stretch/>
          </p:blipFill>
          <p:spPr>
            <a:xfrm>
              <a:off x="2060848" y="6772599"/>
              <a:ext cx="775074" cy="415431"/>
            </a:xfrm>
            <a:prstGeom prst="rect">
              <a:avLst/>
            </a:prstGeom>
          </p:spPr>
        </p:pic>
        <p:pic>
          <p:nvPicPr>
            <p:cNvPr id="24" name="図 24" descr="ホイール, スポーツゲーム が含まれている画像&#10;&#10;説明は自動で生成されたものです">
              <a:extLst>
                <a:ext uri="{FF2B5EF4-FFF2-40B4-BE49-F238E27FC236}">
                  <a16:creationId xmlns:a16="http://schemas.microsoft.com/office/drawing/2014/main" id="{68270E88-ED3B-4F85-B138-387EB681AC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046" t="4102" r="5381" b="7493"/>
            <a:stretch/>
          </p:blipFill>
          <p:spPr>
            <a:xfrm>
              <a:off x="667304" y="6736633"/>
              <a:ext cx="637304" cy="487365"/>
            </a:xfrm>
            <a:prstGeom prst="rect">
              <a:avLst/>
            </a:prstGeom>
          </p:spPr>
        </p:pic>
        <p:pic>
          <p:nvPicPr>
            <p:cNvPr id="25" name="図 25" descr="文字と数字と文字の加工写真&#10;&#10;説明は自動で生成されたものです">
              <a:extLst>
                <a:ext uri="{FF2B5EF4-FFF2-40B4-BE49-F238E27FC236}">
                  <a16:creationId xmlns:a16="http://schemas.microsoft.com/office/drawing/2014/main" id="{ABDB416D-AFF3-4476-AC9D-B644D0FAEC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5236" t="6107" r="5755" b="6852"/>
            <a:stretch/>
          </p:blipFill>
          <p:spPr>
            <a:xfrm>
              <a:off x="3516746" y="6457813"/>
              <a:ext cx="776350" cy="718025"/>
            </a:xfrm>
            <a:prstGeom prst="rect">
              <a:avLst/>
            </a:prstGeom>
          </p:spPr>
        </p:pic>
        <p:pic>
          <p:nvPicPr>
            <p:cNvPr id="26" name="図 26" descr="ケーキ, 座る, テーブル, 紙 が含まれている画像&#10;&#10;説明は自動で生成されたものです">
              <a:extLst>
                <a:ext uri="{FF2B5EF4-FFF2-40B4-BE49-F238E27FC236}">
                  <a16:creationId xmlns:a16="http://schemas.microsoft.com/office/drawing/2014/main" id="{E08190B9-B93E-4539-ABCF-F126B515A1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046" t="6780" r="1369" b="7419"/>
            <a:stretch/>
          </p:blipFill>
          <p:spPr>
            <a:xfrm>
              <a:off x="4941168" y="6507566"/>
              <a:ext cx="870258" cy="716432"/>
            </a:xfrm>
            <a:prstGeom prst="rect">
              <a:avLst/>
            </a:prstGeom>
          </p:spPr>
        </p:pic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9C8ED7B4-B274-4A58-936B-0FC329BD6909}"/>
                </a:ext>
              </a:extLst>
            </p:cNvPr>
            <p:cNvSpPr/>
            <p:nvPr/>
          </p:nvSpPr>
          <p:spPr>
            <a:xfrm>
              <a:off x="-25849" y="7415108"/>
              <a:ext cx="1574683" cy="6382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es" sz="1400" b="1" dirty="0">
                  <a:solidFill>
                    <a:schemeClr val="tx1"/>
                  </a:solidFill>
                  <a:latin typeface="Helvetica" pitchFamily="2" charset="0"/>
                  <a:ea typeface="ＭＳ Ｐゴシック"/>
                  <a:cs typeface="Times New Roman" panose="02020603050405020304" pitchFamily="18" charset="0"/>
                </a:rPr>
                <a:t>Bolsa de agua caliente</a:t>
              </a:r>
            </a:p>
            <a:p>
              <a:pPr algn="ctr"/>
              <a:r>
                <a:rPr lang="es" altLang="ja-JP" sz="1000" dirty="0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  <a:cs typeface="Calibri"/>
                </a:rPr>
                <a:t>湯タンポ</a:t>
              </a:r>
            </a:p>
          </p:txBody>
        </p:sp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7548AC92-86EC-478F-8C10-FE13235A6932}"/>
                </a:ext>
              </a:extLst>
            </p:cNvPr>
            <p:cNvSpPr/>
            <p:nvPr/>
          </p:nvSpPr>
          <p:spPr>
            <a:xfrm>
              <a:off x="1890496" y="7421204"/>
              <a:ext cx="1178464" cy="6382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 rtl="0"/>
              <a:r>
                <a:rPr lang="es" sz="1400" b="1" dirty="0">
                  <a:solidFill>
                    <a:schemeClr val="tx1"/>
                  </a:solidFill>
                  <a:latin typeface="Helvetica" pitchFamily="2" charset="0"/>
                  <a:ea typeface="ＭＳ Ｐゴシック"/>
                  <a:cs typeface="Times New Roman" panose="02020603050405020304" pitchFamily="18" charset="0"/>
                </a:rPr>
                <a:t>Calentador corporal</a:t>
              </a:r>
            </a:p>
            <a:p>
              <a:pPr algn="ctr"/>
              <a:r>
                <a:rPr lang="es" altLang="ja-JP" sz="1000" dirty="0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  <a:cs typeface="Calibri"/>
                </a:rPr>
                <a:t>カイロ</a:t>
              </a:r>
            </a:p>
          </p:txBody>
        </p:sp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3D9A8A15-F692-4CE1-B17C-A97D8AB874E6}"/>
                </a:ext>
              </a:extLst>
            </p:cNvPr>
            <p:cNvSpPr/>
            <p:nvPr/>
          </p:nvSpPr>
          <p:spPr>
            <a:xfrm>
              <a:off x="3410622" y="7411943"/>
              <a:ext cx="995515" cy="6191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 rtl="0"/>
              <a:r>
                <a:rPr lang="es" sz="1400" b="1" dirty="0">
                  <a:solidFill>
                    <a:schemeClr val="tx1"/>
                  </a:solidFill>
                  <a:latin typeface="Helvetica" pitchFamily="2" charset="0"/>
                  <a:ea typeface="ＭＳ Ｐゴシック"/>
                  <a:cs typeface="Times New Roman" panose="02020603050405020304" pitchFamily="18" charset="0"/>
                </a:rPr>
                <a:t>Estufa</a:t>
              </a:r>
            </a:p>
            <a:p>
              <a:pPr algn="ctr"/>
              <a:r>
                <a:rPr lang="es" altLang="ja-JP" sz="1000" dirty="0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  <a:cs typeface="Calibri"/>
                </a:rPr>
                <a:t>ストーブ</a:t>
              </a:r>
            </a:p>
          </p:txBody>
        </p:sp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DF24DED3-A759-438D-ACAC-48920DF73321}"/>
                </a:ext>
              </a:extLst>
            </p:cNvPr>
            <p:cNvSpPr/>
            <p:nvPr/>
          </p:nvSpPr>
          <p:spPr>
            <a:xfrm>
              <a:off x="4747799" y="7421204"/>
              <a:ext cx="1268618" cy="716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 rtl="0"/>
              <a:r>
                <a:rPr lang="es" sz="1400" b="1" dirty="0">
                  <a:solidFill>
                    <a:schemeClr val="tx1"/>
                  </a:solidFill>
                  <a:latin typeface="Helvetica" pitchFamily="2" charset="0"/>
                  <a:ea typeface="ＭＳ Ｐゴシック"/>
                  <a:cs typeface="Times New Roman" panose="02020603050405020304" pitchFamily="18" charset="0"/>
                </a:rPr>
                <a:t>Kotatsu (brasero)</a:t>
              </a:r>
            </a:p>
            <a:p>
              <a:pPr algn="ctr"/>
              <a:r>
                <a:rPr lang="es" altLang="ja-JP" sz="1000" dirty="0">
                  <a:solidFill>
                    <a:schemeClr val="tx1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  <a:cs typeface="Calibri"/>
                </a:rPr>
                <a:t>こたつ</a:t>
              </a:r>
            </a:p>
          </p:txBody>
        </p:sp>
      </p:grpSp>
      <p:pic>
        <p:nvPicPr>
          <p:cNvPr id="5" name="図 4">
            <a:extLst>
              <a:ext uri="{FF2B5EF4-FFF2-40B4-BE49-F238E27FC236}">
                <a16:creationId xmlns:a16="http://schemas.microsoft.com/office/drawing/2014/main" id="{532D18BA-D2DD-3882-E850-6B99C5BE2C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5800" y="56456"/>
            <a:ext cx="377576" cy="54067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1C0B797-B394-11C5-5DE1-43B57DB6FB73}"/>
              </a:ext>
            </a:extLst>
          </p:cNvPr>
          <p:cNvSpPr txBox="1"/>
          <p:nvPr/>
        </p:nvSpPr>
        <p:spPr>
          <a:xfrm>
            <a:off x="4893805" y="56456"/>
            <a:ext cx="1487523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" altLang="ja-JP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Versión en español</a:t>
            </a: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スペイン語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sp>
        <p:nvSpPr>
          <p:cNvPr id="10" name="フッター プレースホルダー 4">
            <a:extLst>
              <a:ext uri="{FF2B5EF4-FFF2-40B4-BE49-F238E27FC236}">
                <a16:creationId xmlns:a16="http://schemas.microsoft.com/office/drawing/2014/main" id="{821FC3AA-3FE0-C523-627C-46A3679824BB}"/>
              </a:ext>
            </a:extLst>
          </p:cNvPr>
          <p:cNvSpPr txBox="1">
            <a:spLocks/>
          </p:cNvSpPr>
          <p:nvPr/>
        </p:nvSpPr>
        <p:spPr>
          <a:xfrm>
            <a:off x="1268760" y="9569200"/>
            <a:ext cx="4176465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Malgun Gothic" panose="020B0503020000020004" pitchFamily="34" charset="-127"/>
                <a:cs typeface="Times New Roman" panose="02020603050405020304" pitchFamily="18" charset="0"/>
              </a:rPr>
              <a:t>11</a:t>
            </a:r>
            <a:r>
              <a:rPr lang="ko" altLang="ja-JP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. Diabetes mellitus y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lesiones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de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los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pies</a:t>
            </a:r>
            <a:endParaRPr lang="en-US" altLang="ko" sz="1000" dirty="0">
              <a:latin typeface="Helvetica" pitchFamily="2" charset="0"/>
              <a:ea typeface="Malgun Gothic" panose="020B0503020000020004" pitchFamily="34" charset="-127"/>
            </a:endParaRPr>
          </a:p>
          <a:p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糖尿病と足病変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11" name="スライド番号プレースホルダー 1">
            <a:extLst>
              <a:ext uri="{FF2B5EF4-FFF2-40B4-BE49-F238E27FC236}">
                <a16:creationId xmlns:a16="http://schemas.microsoft.com/office/drawing/2014/main" id="{20A06B06-C6DC-61CE-0FD8-D0A5E0FD3C0D}"/>
              </a:ext>
            </a:extLst>
          </p:cNvPr>
          <p:cNvSpPr txBox="1">
            <a:spLocks/>
          </p:cNvSpPr>
          <p:nvPr/>
        </p:nvSpPr>
        <p:spPr>
          <a:xfrm>
            <a:off x="6341201" y="9680084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3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/3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15376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5" ma:contentTypeDescription="新しいドキュメントを作成します。" ma:contentTypeScope="" ma:versionID="efdeca9e58e7bb5e56ac1b3ddbbc0dc6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3063dd4c4df0562a0f2cb4858dd62dc5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054a63-b167-4c04-b5d0-d411ebb564cb" xsi:nil="true"/>
    <lcf76f155ced4ddcb4097134ff3c332f xmlns="2cbc4e30-bd4c-493e-9827-f761ae7f285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B17CDA7-F376-49C7-9C35-A92B15AAF2B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63DA63C-CF91-445C-8209-EE74C003BE61}"/>
</file>

<file path=customXml/itemProps3.xml><?xml version="1.0" encoding="utf-8"?>
<ds:datastoreItem xmlns:ds="http://schemas.openxmlformats.org/officeDocument/2006/customXml" ds:itemID="{5FCD98D8-021C-48DA-B63A-F7BBD020A4FA}">
  <ds:schemaRefs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terms/"/>
    <ds:schemaRef ds:uri="http://www.w3.org/XML/1998/namespace"/>
    <ds:schemaRef ds:uri="http://purl.org/dc/elements/1.1/"/>
    <ds:schemaRef ds:uri="2cbc4e30-bd4c-493e-9827-f761ae7f285c"/>
    <ds:schemaRef ds:uri="5c054a63-b167-4c04-b5d0-d411ebb564cb"/>
    <ds:schemaRef ds:uri="http://schemas.microsoft.com/office/2006/documentManagement/type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469</Words>
  <Application>Microsoft Macintosh PowerPoint</Application>
  <PresentationFormat>A4 210 x 297 mm</PresentationFormat>
  <Paragraphs>126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9" baseType="lpstr">
      <vt:lpstr>Gulim</vt:lpstr>
      <vt:lpstr>Hiragino Kaku Gothic Pro W3</vt:lpstr>
      <vt:lpstr>Arial</vt:lpstr>
      <vt:lpstr>Calibri</vt:lpstr>
      <vt:lpstr>Helvetica</vt:lpstr>
      <vt:lpstr>Office ​​テーマ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2023-02-02T04:19:27Z</dcterms:created>
  <dcterms:modified xsi:type="dcterms:W3CDTF">2025-10-17T07:09:54Z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0x0101006AD6CFD96EA1914D84868EB8714DE2E6</vt:lpwstr>
  </property>
  <property fmtid="{D5CDD505-2E9C-101B-9397-08002B2CF9AE}" pid="3" name="MediaServiceImageTags">
    <vt:lpwstr/>
  </property>
</Properties>
</file>