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9"/>
  </p:notesMasterIdLst>
  <p:handoutMasterIdLst>
    <p:handoutMasterId r:id="rId10"/>
  </p:handoutMasterIdLst>
  <p:sldIdLst>
    <p:sldId id="257" r:id="rId5"/>
    <p:sldId id="261" r:id="rId6"/>
    <p:sldId id="263" r:id="rId7"/>
    <p:sldId id="264" r:id="rId8"/>
  </p:sldIdLst>
  <p:sldSz cx="6858000" cy="9906000" type="A4"/>
  <p:notesSz cx="6805613" cy="9939338"/>
  <p:defaultTextStyle>
    <a:defPPr rtl="0">
      <a:defRPr lang="es-E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F651D5-6B81-9944-9408-31AB2A70BCCD}" v="47" dt="2025-10-17T08:14:31.4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0" autoAdjust="0"/>
    <p:restoredTop sz="94846"/>
  </p:normalViewPr>
  <p:slideViewPr>
    <p:cSldViewPr snapToGrid="0" snapToObjects="1">
      <p:cViewPr>
        <p:scale>
          <a:sx n="44" d="100"/>
          <a:sy n="44" d="100"/>
        </p:scale>
        <p:origin x="2336" y="1120"/>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垣 典子" userId="75e47cb5-aee2-4599-8dc9-4d0088e0ed8e" providerId="ADAL" clId="{969CCDE7-07FA-544A-94BB-297DD54908B4}"/>
    <pc:docChg chg="undo custSel modSld">
      <pc:chgData name="稲垣 典子" userId="75e47cb5-aee2-4599-8dc9-4d0088e0ed8e" providerId="ADAL" clId="{969CCDE7-07FA-544A-94BB-297DD54908B4}" dt="2025-10-20T00:12:31.223" v="1111" actId="1076"/>
      <pc:docMkLst>
        <pc:docMk/>
      </pc:docMkLst>
      <pc:sldChg chg="addSp delSp modSp mod">
        <pc:chgData name="稲垣 典子" userId="75e47cb5-aee2-4599-8dc9-4d0088e0ed8e" providerId="ADAL" clId="{969CCDE7-07FA-544A-94BB-297DD54908B4}" dt="2025-10-17T08:14:52.876" v="869" actId="478"/>
        <pc:sldMkLst>
          <pc:docMk/>
          <pc:sldMk cId="1014535471" sldId="257"/>
        </pc:sldMkLst>
        <pc:spChg chg="mod">
          <ac:chgData name="稲垣 典子" userId="75e47cb5-aee2-4599-8dc9-4d0088e0ed8e" providerId="ADAL" clId="{969CCDE7-07FA-544A-94BB-297DD54908B4}" dt="2025-10-17T08:13:59.713" v="865" actId="255"/>
          <ac:spMkLst>
            <pc:docMk/>
            <pc:sldMk cId="1014535471" sldId="257"/>
            <ac:spMk id="3" creationId="{00000000-0000-0000-0000-000000000000}"/>
          </ac:spMkLst>
        </pc:spChg>
        <pc:spChg chg="mod">
          <ac:chgData name="稲垣 典子" userId="75e47cb5-aee2-4599-8dc9-4d0088e0ed8e" providerId="ADAL" clId="{969CCDE7-07FA-544A-94BB-297DD54908B4}" dt="2025-10-17T08:13:41.013" v="843" actId="1035"/>
          <ac:spMkLst>
            <pc:docMk/>
            <pc:sldMk cId="1014535471" sldId="257"/>
            <ac:spMk id="4" creationId="{27556F01-B27E-B065-7AE4-7B96CF794279}"/>
          </ac:spMkLst>
        </pc:spChg>
        <pc:spChg chg="mod">
          <ac:chgData name="稲垣 典子" userId="75e47cb5-aee2-4599-8dc9-4d0088e0ed8e" providerId="ADAL" clId="{969CCDE7-07FA-544A-94BB-297DD54908B4}" dt="2025-10-17T08:13:38.139" v="838" actId="14100"/>
          <ac:spMkLst>
            <pc:docMk/>
            <pc:sldMk cId="1014535471" sldId="257"/>
            <ac:spMk id="5" creationId="{00000000-0000-0000-0000-000000000000}"/>
          </ac:spMkLst>
        </pc:spChg>
        <pc:spChg chg="add mod">
          <ac:chgData name="稲垣 典子" userId="75e47cb5-aee2-4599-8dc9-4d0088e0ed8e" providerId="ADAL" clId="{969CCDE7-07FA-544A-94BB-297DD54908B4}" dt="2025-10-17T07:53:24.410" v="284"/>
          <ac:spMkLst>
            <pc:docMk/>
            <pc:sldMk cId="1014535471" sldId="257"/>
            <ac:spMk id="11" creationId="{2A5CE8AC-65C2-4DE8-70B8-CFD9484B994C}"/>
          </ac:spMkLst>
        </pc:spChg>
        <pc:spChg chg="add mod">
          <ac:chgData name="稲垣 典子" userId="75e47cb5-aee2-4599-8dc9-4d0088e0ed8e" providerId="ADAL" clId="{969CCDE7-07FA-544A-94BB-297DD54908B4}" dt="2025-10-17T07:55:41.692" v="398" actId="20577"/>
          <ac:spMkLst>
            <pc:docMk/>
            <pc:sldMk cId="1014535471" sldId="257"/>
            <ac:spMk id="12" creationId="{3C0EED66-8C6C-BBFC-AFC1-A64245EC07C1}"/>
          </ac:spMkLst>
        </pc:spChg>
        <pc:spChg chg="add mod">
          <ac:chgData name="稲垣 典子" userId="75e47cb5-aee2-4599-8dc9-4d0088e0ed8e" providerId="ADAL" clId="{969CCDE7-07FA-544A-94BB-297DD54908B4}" dt="2025-10-17T07:56:14.486" v="421" actId="20577"/>
          <ac:spMkLst>
            <pc:docMk/>
            <pc:sldMk cId="1014535471" sldId="257"/>
            <ac:spMk id="13" creationId="{FA0DE1CD-B86E-611D-FC96-2BD341F0A2BC}"/>
          </ac:spMkLst>
        </pc:spChg>
        <pc:picChg chg="add mod">
          <ac:chgData name="稲垣 典子" userId="75e47cb5-aee2-4599-8dc9-4d0088e0ed8e" providerId="ADAL" clId="{969CCDE7-07FA-544A-94BB-297DD54908B4}" dt="2025-10-17T07:53:24.410" v="284"/>
          <ac:picMkLst>
            <pc:docMk/>
            <pc:sldMk cId="1014535471" sldId="257"/>
            <ac:picMk id="8" creationId="{85E9743C-C2A0-C123-C5A8-4993CC5505FA}"/>
          </ac:picMkLst>
        </pc:picChg>
      </pc:sldChg>
      <pc:sldChg chg="addSp delSp modSp mod">
        <pc:chgData name="稲垣 典子" userId="75e47cb5-aee2-4599-8dc9-4d0088e0ed8e" providerId="ADAL" clId="{969CCDE7-07FA-544A-94BB-297DD54908B4}" dt="2025-10-17T08:14:40.076" v="868" actId="1076"/>
        <pc:sldMkLst>
          <pc:docMk/>
          <pc:sldMk cId="1821642664" sldId="261"/>
        </pc:sldMkLst>
        <pc:spChg chg="mod">
          <ac:chgData name="稲垣 典子" userId="75e47cb5-aee2-4599-8dc9-4d0088e0ed8e" providerId="ADAL" clId="{969CCDE7-07FA-544A-94BB-297DD54908B4}" dt="2025-10-17T08:11:23.910" v="775" actId="255"/>
          <ac:spMkLst>
            <pc:docMk/>
            <pc:sldMk cId="1821642664" sldId="261"/>
            <ac:spMk id="3" creationId="{00000000-0000-0000-0000-000000000000}"/>
          </ac:spMkLst>
        </pc:spChg>
        <pc:spChg chg="add mod">
          <ac:chgData name="稲垣 典子" userId="75e47cb5-aee2-4599-8dc9-4d0088e0ed8e" providerId="ADAL" clId="{969CCDE7-07FA-544A-94BB-297DD54908B4}" dt="2025-10-17T07:53:43.398" v="293"/>
          <ac:spMkLst>
            <pc:docMk/>
            <pc:sldMk cId="1821642664" sldId="261"/>
            <ac:spMk id="8" creationId="{11F78265-FC02-753D-9BEE-4C04C621FE8E}"/>
          </ac:spMkLst>
        </pc:spChg>
        <pc:spChg chg="mod">
          <ac:chgData name="稲垣 典子" userId="75e47cb5-aee2-4599-8dc9-4d0088e0ed8e" providerId="ADAL" clId="{969CCDE7-07FA-544A-94BB-297DD54908B4}" dt="2025-10-17T08:07:15.725" v="591" actId="1035"/>
          <ac:spMkLst>
            <pc:docMk/>
            <pc:sldMk cId="1821642664" sldId="261"/>
            <ac:spMk id="10" creationId="{59639EBA-A53C-7945-8032-E5BD6CEB1641}"/>
          </ac:spMkLst>
        </pc:spChg>
        <pc:spChg chg="add mod">
          <ac:chgData name="稲垣 典子" userId="75e47cb5-aee2-4599-8dc9-4d0088e0ed8e" providerId="ADAL" clId="{969CCDE7-07FA-544A-94BB-297DD54908B4}" dt="2025-10-17T07:56:23.858" v="422"/>
          <ac:spMkLst>
            <pc:docMk/>
            <pc:sldMk cId="1821642664" sldId="261"/>
            <ac:spMk id="11" creationId="{A371546B-1D69-A5AF-6820-FD448B5BFE2E}"/>
          </ac:spMkLst>
        </pc:spChg>
        <pc:spChg chg="add mod">
          <ac:chgData name="稲垣 典子" userId="75e47cb5-aee2-4599-8dc9-4d0088e0ed8e" providerId="ADAL" clId="{969CCDE7-07FA-544A-94BB-297DD54908B4}" dt="2025-10-17T07:56:33.491" v="425"/>
          <ac:spMkLst>
            <pc:docMk/>
            <pc:sldMk cId="1821642664" sldId="261"/>
            <ac:spMk id="12" creationId="{CC3D9004-5956-0748-12DB-83B729FA2994}"/>
          </ac:spMkLst>
        </pc:spChg>
        <pc:grpChg chg="add mod">
          <ac:chgData name="稲垣 典子" userId="75e47cb5-aee2-4599-8dc9-4d0088e0ed8e" providerId="ADAL" clId="{969CCDE7-07FA-544A-94BB-297DD54908B4}" dt="2025-10-17T08:07:50.403" v="656" actId="1038"/>
          <ac:grpSpMkLst>
            <pc:docMk/>
            <pc:sldMk cId="1821642664" sldId="261"/>
            <ac:grpSpMk id="13" creationId="{86FCA8B0-EBC5-8F58-4C42-EC19E1035FFA}"/>
          </ac:grpSpMkLst>
        </pc:grpChg>
        <pc:picChg chg="add mod">
          <ac:chgData name="稲垣 典子" userId="75e47cb5-aee2-4599-8dc9-4d0088e0ed8e" providerId="ADAL" clId="{969CCDE7-07FA-544A-94BB-297DD54908B4}" dt="2025-10-17T07:53:43.398" v="293"/>
          <ac:picMkLst>
            <pc:docMk/>
            <pc:sldMk cId="1821642664" sldId="261"/>
            <ac:picMk id="4" creationId="{7707885A-0637-B410-B221-A67EFD489F18}"/>
          </ac:picMkLst>
        </pc:picChg>
        <pc:picChg chg="mod">
          <ac:chgData name="稲垣 典子" userId="75e47cb5-aee2-4599-8dc9-4d0088e0ed8e" providerId="ADAL" clId="{969CCDE7-07FA-544A-94BB-297DD54908B4}" dt="2025-10-17T08:07:12.246" v="587" actId="1076"/>
          <ac:picMkLst>
            <pc:docMk/>
            <pc:sldMk cId="1821642664" sldId="261"/>
            <ac:picMk id="9" creationId="{CF43D94B-757A-5F4A-8C29-C65A94632104}"/>
          </ac:picMkLst>
        </pc:picChg>
        <pc:picChg chg="add mod">
          <ac:chgData name="稲垣 典子" userId="75e47cb5-aee2-4599-8dc9-4d0088e0ed8e" providerId="ADAL" clId="{969CCDE7-07FA-544A-94BB-297DD54908B4}" dt="2025-10-17T08:14:40.076" v="868" actId="1076"/>
          <ac:picMkLst>
            <pc:docMk/>
            <pc:sldMk cId="1821642664" sldId="261"/>
            <ac:picMk id="14" creationId="{6B8B340A-8148-0185-28E7-B58F7289A22F}"/>
          </ac:picMkLst>
        </pc:picChg>
      </pc:sldChg>
      <pc:sldChg chg="addSp delSp modSp mod">
        <pc:chgData name="稲垣 典子" userId="75e47cb5-aee2-4599-8dc9-4d0088e0ed8e" providerId="ADAL" clId="{969CCDE7-07FA-544A-94BB-297DD54908B4}" dt="2025-10-20T00:05:36.719" v="974" actId="20577"/>
        <pc:sldMkLst>
          <pc:docMk/>
          <pc:sldMk cId="2284964088" sldId="263"/>
        </pc:sldMkLst>
        <pc:spChg chg="mod">
          <ac:chgData name="稲垣 典子" userId="75e47cb5-aee2-4599-8dc9-4d0088e0ed8e" providerId="ADAL" clId="{969CCDE7-07FA-544A-94BB-297DD54908B4}" dt="2025-10-20T00:05:36.719" v="974" actId="20577"/>
          <ac:spMkLst>
            <pc:docMk/>
            <pc:sldMk cId="2284964088" sldId="263"/>
            <ac:spMk id="3" creationId="{00000000-0000-0000-0000-000000000000}"/>
          </ac:spMkLst>
        </pc:spChg>
        <pc:spChg chg="add mod">
          <ac:chgData name="稲垣 典子" userId="75e47cb5-aee2-4599-8dc9-4d0088e0ed8e" providerId="ADAL" clId="{969CCDE7-07FA-544A-94BB-297DD54908B4}" dt="2025-10-17T07:53:45.029" v="294"/>
          <ac:spMkLst>
            <pc:docMk/>
            <pc:sldMk cId="2284964088" sldId="263"/>
            <ac:spMk id="7" creationId="{7A994C9D-58C9-2BF5-C39D-3F0B307B878F}"/>
          </ac:spMkLst>
        </pc:spChg>
        <pc:spChg chg="add mod">
          <ac:chgData name="稲垣 典子" userId="75e47cb5-aee2-4599-8dc9-4d0088e0ed8e" providerId="ADAL" clId="{969CCDE7-07FA-544A-94BB-297DD54908B4}" dt="2025-10-17T07:56:25.371" v="423"/>
          <ac:spMkLst>
            <pc:docMk/>
            <pc:sldMk cId="2284964088" sldId="263"/>
            <ac:spMk id="8" creationId="{1A744C4D-98F3-11DA-883D-1E3F14565697}"/>
          </ac:spMkLst>
        </pc:spChg>
        <pc:spChg chg="add mod">
          <ac:chgData name="稲垣 典子" userId="75e47cb5-aee2-4599-8dc9-4d0088e0ed8e" providerId="ADAL" clId="{969CCDE7-07FA-544A-94BB-297DD54908B4}" dt="2025-10-17T07:56:34.920" v="426"/>
          <ac:spMkLst>
            <pc:docMk/>
            <pc:sldMk cId="2284964088" sldId="263"/>
            <ac:spMk id="10" creationId="{9C8BC52D-28B9-28BC-F65D-9E47DED40419}"/>
          </ac:spMkLst>
        </pc:spChg>
        <pc:picChg chg="add mod">
          <ac:chgData name="稲垣 典子" userId="75e47cb5-aee2-4599-8dc9-4d0088e0ed8e" providerId="ADAL" clId="{969CCDE7-07FA-544A-94BB-297DD54908B4}" dt="2025-10-17T07:53:45.029" v="294"/>
          <ac:picMkLst>
            <pc:docMk/>
            <pc:sldMk cId="2284964088" sldId="263"/>
            <ac:picMk id="6" creationId="{B782BFD1-C28D-63DA-F3DE-3A8223AA962C}"/>
          </ac:picMkLst>
        </pc:picChg>
      </pc:sldChg>
      <pc:sldChg chg="addSp delSp modSp mod">
        <pc:chgData name="稲垣 典子" userId="75e47cb5-aee2-4599-8dc9-4d0088e0ed8e" providerId="ADAL" clId="{969CCDE7-07FA-544A-94BB-297DD54908B4}" dt="2025-10-20T00:12:31.223" v="1111" actId="1076"/>
        <pc:sldMkLst>
          <pc:docMk/>
          <pc:sldMk cId="3323478959" sldId="264"/>
        </pc:sldMkLst>
        <pc:spChg chg="mod">
          <ac:chgData name="稲垣 典子" userId="75e47cb5-aee2-4599-8dc9-4d0088e0ed8e" providerId="ADAL" clId="{969CCDE7-07FA-544A-94BB-297DD54908B4}" dt="2025-10-20T00:12:22.184" v="1109" actId="1036"/>
          <ac:spMkLst>
            <pc:docMk/>
            <pc:sldMk cId="3323478959" sldId="264"/>
            <ac:spMk id="3" creationId="{00000000-0000-0000-0000-000000000000}"/>
          </ac:spMkLst>
        </pc:spChg>
        <pc:spChg chg="add mod">
          <ac:chgData name="稲垣 典子" userId="75e47cb5-aee2-4599-8dc9-4d0088e0ed8e" providerId="ADAL" clId="{969CCDE7-07FA-544A-94BB-297DD54908B4}" dt="2025-10-17T07:53:46.681" v="295"/>
          <ac:spMkLst>
            <pc:docMk/>
            <pc:sldMk cId="3323478959" sldId="264"/>
            <ac:spMk id="6" creationId="{993FDF11-DB8B-679F-C763-431527978215}"/>
          </ac:spMkLst>
        </pc:spChg>
        <pc:spChg chg="add mod">
          <ac:chgData name="稲垣 典子" userId="75e47cb5-aee2-4599-8dc9-4d0088e0ed8e" providerId="ADAL" clId="{969CCDE7-07FA-544A-94BB-297DD54908B4}" dt="2025-10-17T07:56:26.728" v="424"/>
          <ac:spMkLst>
            <pc:docMk/>
            <pc:sldMk cId="3323478959" sldId="264"/>
            <ac:spMk id="8" creationId="{B28A3845-F463-8338-9E24-75E20424B94B}"/>
          </ac:spMkLst>
        </pc:spChg>
        <pc:spChg chg="add mod">
          <ac:chgData name="稲垣 典子" userId="75e47cb5-aee2-4599-8dc9-4d0088e0ed8e" providerId="ADAL" clId="{969CCDE7-07FA-544A-94BB-297DD54908B4}" dt="2025-10-17T07:56:36.272" v="427"/>
          <ac:spMkLst>
            <pc:docMk/>
            <pc:sldMk cId="3323478959" sldId="264"/>
            <ac:spMk id="12" creationId="{9C7C0D88-1CB3-C324-437D-6F2C526115B6}"/>
          </ac:spMkLst>
        </pc:spChg>
        <pc:picChg chg="mod">
          <ac:chgData name="稲垣 典子" userId="75e47cb5-aee2-4599-8dc9-4d0088e0ed8e" providerId="ADAL" clId="{969CCDE7-07FA-544A-94BB-297DD54908B4}" dt="2025-10-20T00:12:31.223" v="1111" actId="1076"/>
          <ac:picMkLst>
            <pc:docMk/>
            <pc:sldMk cId="3323478959" sldId="264"/>
            <ac:picMk id="2" creationId="{C920D201-67F4-9879-4D8A-20E31CB6EFCF}"/>
          </ac:picMkLst>
        </pc:picChg>
        <pc:picChg chg="add mod">
          <ac:chgData name="稲垣 典子" userId="75e47cb5-aee2-4599-8dc9-4d0088e0ed8e" providerId="ADAL" clId="{969CCDE7-07FA-544A-94BB-297DD54908B4}" dt="2025-10-17T07:53:46.681" v="295"/>
          <ac:picMkLst>
            <pc:docMk/>
            <pc:sldMk cId="3323478959" sldId="264"/>
            <ac:picMk id="5" creationId="{D92580FC-3CC2-060B-3224-BA2FA517C5BA}"/>
          </ac:picMkLst>
        </pc:picChg>
        <pc:picChg chg="mod">
          <ac:chgData name="稲垣 典子" userId="75e47cb5-aee2-4599-8dc9-4d0088e0ed8e" providerId="ADAL" clId="{969CCDE7-07FA-544A-94BB-297DD54908B4}" dt="2025-10-20T00:12:26.437" v="1110" actId="1076"/>
          <ac:picMkLst>
            <pc:docMk/>
            <pc:sldMk cId="3323478959" sldId="264"/>
            <ac:picMk id="7" creationId="{2AE94294-0AF3-74C8-5BD3-E4166204553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sz="quarter" idx="1"/>
          </p:nvPr>
        </p:nvSpPr>
        <p:spPr>
          <a:xfrm>
            <a:off x="3854939" y="0"/>
            <a:ext cx="2949099" cy="496967"/>
          </a:xfrm>
          <a:prstGeom prst="rect">
            <a:avLst/>
          </a:prstGeom>
        </p:spPr>
        <p:txBody>
          <a:bodyPr vert="horz" lIns="91120" tIns="45560" rIns="91120" bIns="45560" rtlCol="0"/>
          <a:lstStyle>
            <a:lvl1pPr algn="r">
              <a:defRPr sz="1200"/>
            </a:lvl1pPr>
          </a:lstStyle>
          <a:p>
            <a:pPr rtl="0"/>
            <a:fld id="{A9B98301-3C81-8D4F-A7C8-22AA4A96BE41}" type="datetimeFigureOut">
              <a:rPr kumimoji="1" lang="ja-JP" altLang="en-US" smtClean="0"/>
              <a:pPr rtl="0"/>
              <a:t>2025/10/20</a:t>
            </a:fld>
            <a:endParaRPr kumimoji="1" lang="ja-JP" altLang="en-US"/>
          </a:p>
        </p:txBody>
      </p:sp>
      <p:sp>
        <p:nvSpPr>
          <p:cNvPr id="4" name="フッター プレースホルダー 3"/>
          <p:cNvSpPr>
            <a:spLocks noGrp="1"/>
          </p:cNvSpPr>
          <p:nvPr>
            <p:ph type="ftr" sz="quarter" idx="2"/>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5" name="スライド番号プレースホルダー 4"/>
          <p:cNvSpPr>
            <a:spLocks noGrp="1"/>
          </p:cNvSpPr>
          <p:nvPr>
            <p:ph type="sldNum" sz="quarter" idx="3"/>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478CED2E-E2DE-D348-B6DD-6AE14574F50E}" type="slidenum">
              <a:rPr kumimoji="1" lang="ja-JP" altLang="en-US" smtClean="0"/>
              <a:pPr rtl="0"/>
              <a:t>‹#›</a:t>
            </a:fld>
            <a:endParaRPr kumimoji="1" lang="ja-JP" altLang="en-US"/>
          </a:p>
        </p:txBody>
      </p:sp>
    </p:spTree>
    <p:extLst>
      <p:ext uri="{BB962C8B-B14F-4D97-AF65-F5344CB8AC3E}">
        <p14:creationId xmlns:p14="http://schemas.microsoft.com/office/powerpoint/2010/main" val="76858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120" tIns="45560" rIns="91120" bIns="45560" rtlCol="0"/>
          <a:lstStyle>
            <a:lvl1pPr algn="l">
              <a:defRPr sz="1200"/>
            </a:lvl1pPr>
          </a:lstStyle>
          <a:p>
            <a:pPr rtl="0"/>
            <a:endParaRPr kumimoji="1" lang="ja-JP" altLang="en-US"/>
          </a:p>
        </p:txBody>
      </p:sp>
      <p:sp>
        <p:nvSpPr>
          <p:cNvPr id="3" name="日付プレースホルダー 2"/>
          <p:cNvSpPr>
            <a:spLocks noGrp="1"/>
          </p:cNvSpPr>
          <p:nvPr>
            <p:ph type="dt" idx="1"/>
          </p:nvPr>
        </p:nvSpPr>
        <p:spPr>
          <a:xfrm>
            <a:off x="3854939" y="0"/>
            <a:ext cx="2949099" cy="496967"/>
          </a:xfrm>
          <a:prstGeom prst="rect">
            <a:avLst/>
          </a:prstGeom>
        </p:spPr>
        <p:txBody>
          <a:bodyPr vert="horz" lIns="91120" tIns="45560" rIns="91120" bIns="45560" rtlCol="0"/>
          <a:lstStyle>
            <a:lvl1pPr algn="r">
              <a:defRPr sz="1200"/>
            </a:lvl1pPr>
          </a:lstStyle>
          <a:p>
            <a:pPr rtl="0"/>
            <a:fld id="{9476B07A-23E4-1740-82EA-0F217ABD4CF0}" type="datetimeFigureOut">
              <a:rPr kumimoji="1" lang="ja-JP" altLang="en-US" smtClean="0"/>
              <a:pPr rtl="0"/>
              <a:t>2025/10/20</a:t>
            </a:fld>
            <a:endParaRPr kumimoji="1" lang="ja-JP" altLang="en-US"/>
          </a:p>
        </p:txBody>
      </p:sp>
      <p:sp>
        <p:nvSpPr>
          <p:cNvPr id="4" name="スライド イメージ プレースホルダー 3"/>
          <p:cNvSpPr>
            <a:spLocks noGrp="1" noRot="1" noChangeAspect="1"/>
          </p:cNvSpPr>
          <p:nvPr>
            <p:ph type="sldImg" idx="2"/>
          </p:nvPr>
        </p:nvSpPr>
        <p:spPr>
          <a:xfrm>
            <a:off x="2114550" y="746125"/>
            <a:ext cx="2576513" cy="3725863"/>
          </a:xfrm>
          <a:prstGeom prst="rect">
            <a:avLst/>
          </a:prstGeom>
          <a:noFill/>
          <a:ln w="12700">
            <a:solidFill>
              <a:prstClr val="black"/>
            </a:solidFill>
          </a:ln>
        </p:spPr>
        <p:txBody>
          <a:bodyPr vert="horz" lIns="91120" tIns="45560" rIns="91120" bIns="45560" rtlCol="0" anchor="ctr"/>
          <a:lstStyle/>
          <a:p>
            <a:pPr rtl="0"/>
            <a:endParaRPr lang="ja-JP" altLang="en-US"/>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120" tIns="45560" rIns="91120" bIns="45560" rtlCol="0"/>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120" tIns="45560" rIns="91120" bIns="45560" rtlCol="0" anchor="b"/>
          <a:lstStyle>
            <a:lvl1pPr algn="l">
              <a:defRPr sz="1200"/>
            </a:lvl1pPr>
          </a:lstStyle>
          <a:p>
            <a:pPr rtl="0"/>
            <a:endParaRPr kumimoji="1" lang="ja-JP" altLang="en-US"/>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120" tIns="45560" rIns="91120" bIns="45560" rtlCol="0" anchor="b"/>
          <a:lstStyle>
            <a:lvl1pPr algn="r">
              <a:defRPr sz="1200"/>
            </a:lvl1pPr>
          </a:lstStyle>
          <a:p>
            <a:pPr rtl="0"/>
            <a:fld id="{AC6128A7-304F-A446-9586-3F1E8C02B1AF}" type="slidenum">
              <a:rPr kumimoji="1" lang="ja-JP" altLang="en-US" smtClean="0"/>
              <a:pPr rtl="0"/>
              <a:t>‹#›</a:t>
            </a:fld>
            <a:endParaRPr kumimoji="1" lang="ja-JP" altLang="en-US"/>
          </a:p>
        </p:txBody>
      </p:sp>
    </p:spTree>
    <p:extLst>
      <p:ext uri="{BB962C8B-B14F-4D97-AF65-F5344CB8AC3E}">
        <p14:creationId xmlns:p14="http://schemas.microsoft.com/office/powerpoint/2010/main" val="2716545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a:t>1</a:t>
            </a:fld>
            <a:endParaRPr kumimoji="1" lang="ja-JP" altLang="en-US"/>
          </a:p>
        </p:txBody>
      </p:sp>
    </p:spTree>
    <p:extLst>
      <p:ext uri="{BB962C8B-B14F-4D97-AF65-F5344CB8AC3E}">
        <p14:creationId xmlns:p14="http://schemas.microsoft.com/office/powerpoint/2010/main" val="143472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10"/>
          </p:nvPr>
        </p:nvSpPr>
        <p:spPr/>
        <p:txBody>
          <a:bodyPr rtlCol="0"/>
          <a:lstStyle/>
          <a:p>
            <a:pPr rtl="0"/>
            <a:fld id="{AC6128A7-304F-A446-9586-3F1E8C02B1AF}" type="slidenum">
              <a:rPr kumimoji="1" lang="ja-JP" altLang="en-US" smtClean="0"/>
              <a:pPr rtl="0"/>
              <a:t>2</a:t>
            </a:fld>
            <a:endParaRPr kumimoji="1" lang="ja-JP" altLang="en-US"/>
          </a:p>
        </p:txBody>
      </p:sp>
    </p:spTree>
    <p:extLst>
      <p:ext uri="{BB962C8B-B14F-4D97-AF65-F5344CB8AC3E}">
        <p14:creationId xmlns:p14="http://schemas.microsoft.com/office/powerpoint/2010/main" val="3776782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a:p>
        </p:txBody>
      </p:sp>
      <p:sp>
        <p:nvSpPr>
          <p:cNvPr id="4" name="スライド番号プレースホルダー 3"/>
          <p:cNvSpPr>
            <a:spLocks noGrp="1"/>
          </p:cNvSpPr>
          <p:nvPr>
            <p:ph type="sldNum" sz="quarter" idx="5"/>
          </p:nvPr>
        </p:nvSpPr>
        <p:spPr/>
        <p:txBody>
          <a:bodyPr rtlCol="0"/>
          <a:lstStyle/>
          <a:p>
            <a:pPr rtl="0"/>
            <a:fld id="{AC6128A7-304F-A446-9586-3F1E8C02B1AF}" type="slidenum">
              <a:rPr kumimoji="1" lang="ja-JP" altLang="en-US" smtClean="0"/>
              <a:pPr/>
              <a:t>3</a:t>
            </a:fld>
            <a:endParaRPr kumimoji="1" lang="ja-JP" altLang="en-US"/>
          </a:p>
        </p:txBody>
      </p:sp>
    </p:spTree>
    <p:extLst>
      <p:ext uri="{BB962C8B-B14F-4D97-AF65-F5344CB8AC3E}">
        <p14:creationId xmlns:p14="http://schemas.microsoft.com/office/powerpoint/2010/main" val="3176442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kumimoji="1" lang="ja-JP" altLang="en-US" dirty="0"/>
          </a:p>
        </p:txBody>
      </p:sp>
      <p:sp>
        <p:nvSpPr>
          <p:cNvPr id="4" name="スライド番号プレースホルダー 3"/>
          <p:cNvSpPr>
            <a:spLocks noGrp="1"/>
          </p:cNvSpPr>
          <p:nvPr>
            <p:ph type="sldNum" sz="quarter" idx="5"/>
          </p:nvPr>
        </p:nvSpPr>
        <p:spPr/>
        <p:txBody>
          <a:bodyPr rtlCol="0"/>
          <a:lstStyle/>
          <a:p>
            <a:pPr rtl="0"/>
            <a:fld id="{AC6128A7-304F-A446-9586-3F1E8C02B1AF}" type="slidenum">
              <a:rPr kumimoji="1" lang="ja-JP" altLang="en-US" smtClean="0"/>
              <a:pPr/>
              <a:t>4</a:t>
            </a:fld>
            <a:endParaRPr kumimoji="1" lang="ja-JP" altLang="en-US"/>
          </a:p>
        </p:txBody>
      </p:sp>
    </p:spTree>
    <p:extLst>
      <p:ext uri="{BB962C8B-B14F-4D97-AF65-F5344CB8AC3E}">
        <p14:creationId xmlns:p14="http://schemas.microsoft.com/office/powerpoint/2010/main" val="30266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rtlCol="0"/>
          <a:lstStyle/>
          <a:p>
            <a:pPr rtl="0"/>
            <a:r>
              <a:rPr lang="es"/>
              <a:t>マスター タイトルの書式設定</a:t>
            </a:r>
          </a:p>
        </p:txBody>
      </p:sp>
      <p:sp>
        <p:nvSpPr>
          <p:cNvPr id="3" name="サブタイトル 2"/>
          <p:cNvSpPr>
            <a:spLocks noGrp="1"/>
          </p:cNvSpPr>
          <p:nvPr>
            <p:ph type="subTitle" idx="1"/>
          </p:nvPr>
        </p:nvSpPr>
        <p:spPr>
          <a:xfrm>
            <a:off x="1028700" y="5613400"/>
            <a:ext cx="4800600" cy="253153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
              <a:t>マスター サブタイトルの書式設定</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37742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マスター タイトルの書式設定</a:t>
            </a:r>
          </a:p>
        </p:txBody>
      </p:sp>
      <p:sp>
        <p:nvSpPr>
          <p:cNvPr id="3" name="コンテンツ プレースホルダー 2"/>
          <p:cNvSpPr>
            <a:spLocks noGrp="1"/>
          </p:cNvSpPr>
          <p:nvPr>
            <p:ph idx="1"/>
          </p:nvPr>
        </p:nvSpPr>
        <p:spPr/>
        <p:txBody>
          <a:bodyPr rtlCol="0"/>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352072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rtlCol="0" anchor="t"/>
          <a:lstStyle>
            <a:lvl1pPr algn="l">
              <a:defRPr sz="4000" b="1" cap="all"/>
            </a:lvl1pPr>
          </a:lstStyle>
          <a:p>
            <a:pPr rtl="0"/>
            <a:r>
              <a:rPr lang="es"/>
              <a:t>マスター タイトルの書式設定</a:t>
            </a:r>
          </a:p>
        </p:txBody>
      </p:sp>
      <p:sp>
        <p:nvSpPr>
          <p:cNvPr id="3" name="テキスト プレースホルダー 2"/>
          <p:cNvSpPr>
            <a:spLocks noGrp="1"/>
          </p:cNvSpPr>
          <p:nvPr>
            <p:ph type="body" idx="1"/>
          </p:nvPr>
        </p:nvSpPr>
        <p:spPr>
          <a:xfrm>
            <a:off x="541735" y="4198587"/>
            <a:ext cx="5829300" cy="216693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
              <a:t>マスター テキストの書式設定</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117509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コンテンツ プレースホルダー 3"/>
          <p:cNvSpPr>
            <a:spLocks noGrp="1"/>
          </p:cNvSpPr>
          <p:nvPr>
            <p:ph sz="half" idx="2"/>
          </p:nvPr>
        </p:nvSpPr>
        <p:spPr>
          <a:xfrm>
            <a:off x="3486150" y="2311402"/>
            <a:ext cx="3028950" cy="6537502"/>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5" name="日付プレースホルダー 4"/>
          <p:cNvSpPr>
            <a:spLocks noGrp="1"/>
          </p:cNvSpPr>
          <p:nvPr>
            <p:ph type="dt" sz="half" idx="10"/>
          </p:nvPr>
        </p:nvSpPr>
        <p:spPr/>
        <p:txBody>
          <a:bodyPr rtlCol="0"/>
          <a:lstStyle/>
          <a:p>
            <a:pPr rtl="0"/>
            <a:r>
              <a:rPr lang="es"/>
              <a:t>2023/1/17</a:t>
            </a:r>
          </a:p>
        </p:txBody>
      </p:sp>
      <p:sp>
        <p:nvSpPr>
          <p:cNvPr id="6" name="フッター プレースホルダー 5"/>
          <p:cNvSpPr>
            <a:spLocks noGrp="1"/>
          </p:cNvSpPr>
          <p:nvPr>
            <p:ph type="ftr" sz="quarter" idx="11"/>
          </p:nvPr>
        </p:nvSpPr>
        <p:spPr/>
        <p:txBody>
          <a:bodyPr rtlCol="0"/>
          <a:lstStyle/>
          <a:p>
            <a:pPr rtl="0"/>
            <a:r>
              <a:rPr lang="es"/>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188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lvl1pPr>
              <a:defRPr/>
            </a:lvl1pPr>
          </a:lstStyle>
          <a:p>
            <a:pPr rtl="0"/>
            <a:r>
              <a:rPr lang="es"/>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5" name="テキスト プレースホルダー 4"/>
          <p:cNvSpPr>
            <a:spLocks noGrp="1"/>
          </p:cNvSpPr>
          <p:nvPr>
            <p:ph type="body" sz="quarter" idx="3"/>
          </p:nvPr>
        </p:nvSpPr>
        <p:spPr>
          <a:xfrm>
            <a:off x="3483770" y="2217385"/>
            <a:ext cx="3031331" cy="924101"/>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7" name="日付プレースホルダー 6"/>
          <p:cNvSpPr>
            <a:spLocks noGrp="1"/>
          </p:cNvSpPr>
          <p:nvPr>
            <p:ph type="dt" sz="half" idx="10"/>
          </p:nvPr>
        </p:nvSpPr>
        <p:spPr/>
        <p:txBody>
          <a:bodyPr rtlCol="0"/>
          <a:lstStyle/>
          <a:p>
            <a:pPr rtl="0"/>
            <a:r>
              <a:rPr lang="es"/>
              <a:t>2023/1/17</a:t>
            </a:r>
          </a:p>
        </p:txBody>
      </p:sp>
      <p:sp>
        <p:nvSpPr>
          <p:cNvPr id="8" name="フッター プレースホルダー 7"/>
          <p:cNvSpPr>
            <a:spLocks noGrp="1"/>
          </p:cNvSpPr>
          <p:nvPr>
            <p:ph type="ftr" sz="quarter" idx="11"/>
          </p:nvPr>
        </p:nvSpPr>
        <p:spPr/>
        <p:txBody>
          <a:bodyPr rtlCol="0"/>
          <a:lstStyle/>
          <a:p>
            <a:pPr rtl="0"/>
            <a:r>
              <a:rPr lang="es"/>
              <a:t>12. 糖尿病と歯周病</a:t>
            </a:r>
          </a:p>
          <a:p>
            <a:pPr rtl="0"/>
            <a:endParaRPr lang="ko"/>
          </a:p>
        </p:txBody>
      </p:sp>
      <p:sp>
        <p:nvSpPr>
          <p:cNvPr id="9" name="スライド番号プレースホルダー 8"/>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301061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マスター タイトルの書式設定</a:t>
            </a:r>
          </a:p>
        </p:txBody>
      </p:sp>
      <p:sp>
        <p:nvSpPr>
          <p:cNvPr id="3" name="日付プレースホルダー 2"/>
          <p:cNvSpPr>
            <a:spLocks noGrp="1"/>
          </p:cNvSpPr>
          <p:nvPr>
            <p:ph type="dt" sz="half" idx="10"/>
          </p:nvPr>
        </p:nvSpPr>
        <p:spPr/>
        <p:txBody>
          <a:bodyPr rtlCol="0"/>
          <a:lstStyle/>
          <a:p>
            <a:pPr rtl="0"/>
            <a:r>
              <a:rPr lang="es"/>
              <a:t>2023/1/17</a:t>
            </a:r>
          </a:p>
        </p:txBody>
      </p:sp>
      <p:sp>
        <p:nvSpPr>
          <p:cNvPr id="4" name="フッター プレースホルダー 3"/>
          <p:cNvSpPr>
            <a:spLocks noGrp="1"/>
          </p:cNvSpPr>
          <p:nvPr>
            <p:ph type="ftr" sz="quarter" idx="11"/>
          </p:nvPr>
        </p:nvSpPr>
        <p:spPr/>
        <p:txBody>
          <a:bodyPr rtlCol="0"/>
          <a:lstStyle/>
          <a:p>
            <a:pPr rtl="0"/>
            <a:r>
              <a:rPr lang="es"/>
              <a:t>12. 糖尿病と歯周病</a:t>
            </a:r>
          </a:p>
          <a:p>
            <a:pPr rtl="0"/>
            <a:endParaRPr lang="ko"/>
          </a:p>
        </p:txBody>
      </p:sp>
      <p:sp>
        <p:nvSpPr>
          <p:cNvPr id="5" name="スライド番号プレースホルダー 4"/>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161234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r>
              <a:rPr lang="es"/>
              <a:t>2023/1/17</a:t>
            </a:r>
          </a:p>
        </p:txBody>
      </p:sp>
      <p:sp>
        <p:nvSpPr>
          <p:cNvPr id="3" name="フッター プレースホルダー 2"/>
          <p:cNvSpPr>
            <a:spLocks noGrp="1"/>
          </p:cNvSpPr>
          <p:nvPr>
            <p:ph type="ftr" sz="quarter" idx="11"/>
          </p:nvPr>
        </p:nvSpPr>
        <p:spPr/>
        <p:txBody>
          <a:bodyPr rtlCol="0"/>
          <a:lstStyle/>
          <a:p>
            <a:pPr rtl="0"/>
            <a:r>
              <a:rPr lang="es"/>
              <a:t>12. 糖尿病と歯周病</a:t>
            </a:r>
          </a:p>
          <a:p>
            <a:pPr rtl="0"/>
            <a:endParaRPr lang="ko"/>
          </a:p>
        </p:txBody>
      </p:sp>
      <p:sp>
        <p:nvSpPr>
          <p:cNvPr id="4" name="スライド番号プレースホルダー 3"/>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31360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rtlCol="0" anchor="b"/>
          <a:lstStyle>
            <a:lvl1pPr algn="l">
              <a:defRPr sz="2000" b="1"/>
            </a:lvl1pPr>
          </a:lstStyle>
          <a:p>
            <a:pPr rtl="0"/>
            <a:r>
              <a:rPr lang="es"/>
              <a:t>マスター タイトルの書式設定</a:t>
            </a:r>
          </a:p>
        </p:txBody>
      </p:sp>
      <p:sp>
        <p:nvSpPr>
          <p:cNvPr id="3" name="コンテンツ プレースホルダー 2"/>
          <p:cNvSpPr>
            <a:spLocks noGrp="1"/>
          </p:cNvSpPr>
          <p:nvPr>
            <p:ph idx="1"/>
          </p:nvPr>
        </p:nvSpPr>
        <p:spPr>
          <a:xfrm>
            <a:off x="2681288" y="394406"/>
            <a:ext cx="3833813" cy="8454497"/>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テキスト プレースホルダー 3"/>
          <p:cNvSpPr>
            <a:spLocks noGrp="1"/>
          </p:cNvSpPr>
          <p:nvPr>
            <p:ph type="body" sz="half" idx="2"/>
          </p:nvPr>
        </p:nvSpPr>
        <p:spPr>
          <a:xfrm>
            <a:off x="342901" y="2072923"/>
            <a:ext cx="2256235" cy="6775980"/>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マスター テキストの書式設定</a:t>
            </a:r>
          </a:p>
        </p:txBody>
      </p:sp>
      <p:sp>
        <p:nvSpPr>
          <p:cNvPr id="5" name="日付プレースホルダー 4"/>
          <p:cNvSpPr>
            <a:spLocks noGrp="1"/>
          </p:cNvSpPr>
          <p:nvPr>
            <p:ph type="dt" sz="half" idx="10"/>
          </p:nvPr>
        </p:nvSpPr>
        <p:spPr/>
        <p:txBody>
          <a:bodyPr rtlCol="0"/>
          <a:lstStyle/>
          <a:p>
            <a:pPr rtl="0"/>
            <a:r>
              <a:rPr lang="es"/>
              <a:t>2023/1/17</a:t>
            </a:r>
          </a:p>
        </p:txBody>
      </p:sp>
      <p:sp>
        <p:nvSpPr>
          <p:cNvPr id="6" name="フッター プレースホルダー 5"/>
          <p:cNvSpPr>
            <a:spLocks noGrp="1"/>
          </p:cNvSpPr>
          <p:nvPr>
            <p:ph type="ftr" sz="quarter" idx="11"/>
          </p:nvPr>
        </p:nvSpPr>
        <p:spPr/>
        <p:txBody>
          <a:bodyPr rtlCol="0"/>
          <a:lstStyle/>
          <a:p>
            <a:pPr rtl="0"/>
            <a:r>
              <a:rPr lang="es"/>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09386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rtlCol="0" anchor="b"/>
          <a:lstStyle>
            <a:lvl1pPr algn="l">
              <a:defRPr sz="2000" b="1"/>
            </a:lvl1pPr>
          </a:lstStyle>
          <a:p>
            <a:pPr rtl="0"/>
            <a:r>
              <a:rPr lang="e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マスター テキストの書式設定</a:t>
            </a:r>
          </a:p>
        </p:txBody>
      </p:sp>
      <p:sp>
        <p:nvSpPr>
          <p:cNvPr id="5" name="日付プレースホルダー 4"/>
          <p:cNvSpPr>
            <a:spLocks noGrp="1"/>
          </p:cNvSpPr>
          <p:nvPr>
            <p:ph type="dt" sz="half" idx="10"/>
          </p:nvPr>
        </p:nvSpPr>
        <p:spPr/>
        <p:txBody>
          <a:bodyPr rtlCol="0"/>
          <a:lstStyle/>
          <a:p>
            <a:pPr rtl="0"/>
            <a:r>
              <a:rPr lang="es"/>
              <a:t>2023/1/17</a:t>
            </a:r>
          </a:p>
        </p:txBody>
      </p:sp>
      <p:sp>
        <p:nvSpPr>
          <p:cNvPr id="6" name="フッター プレースホルダー 5"/>
          <p:cNvSpPr>
            <a:spLocks noGrp="1"/>
          </p:cNvSpPr>
          <p:nvPr>
            <p:ph type="ftr" sz="quarter" idx="11"/>
          </p:nvPr>
        </p:nvSpPr>
        <p:spPr/>
        <p:txBody>
          <a:bodyPr rtlCol="0"/>
          <a:lstStyle/>
          <a:p>
            <a:pPr rtl="0"/>
            <a:r>
              <a:rPr lang="es"/>
              <a:t>12. 糖尿病と歯周病</a:t>
            </a:r>
          </a:p>
          <a:p>
            <a:pPr rtl="0"/>
            <a:endParaRPr lang="ko"/>
          </a:p>
        </p:txBody>
      </p:sp>
      <p:sp>
        <p:nvSpPr>
          <p:cNvPr id="7" name="スライド番号プレースホルダー 6"/>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58853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es"/>
              <a:t>マスター タイトルの書式設定</a:t>
            </a:r>
          </a:p>
        </p:txBody>
      </p:sp>
      <p:sp>
        <p:nvSpPr>
          <p:cNvPr id="3" name="縦書きテキスト プレースホルダー 2"/>
          <p:cNvSpPr>
            <a:spLocks noGrp="1"/>
          </p:cNvSpPr>
          <p:nvPr>
            <p:ph type="body" orient="vert" idx="1"/>
          </p:nvPr>
        </p:nvSpPr>
        <p:spPr/>
        <p:txBody>
          <a:bodyPr vert="eaVert" rtlCol="0"/>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160920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rtlCol="0"/>
          <a:lstStyle/>
          <a:p>
            <a:pPr rtl="0"/>
            <a:r>
              <a:rPr lang="es"/>
              <a:t>マスター タイトルの書式設定</a:t>
            </a:r>
          </a:p>
        </p:txBody>
      </p:sp>
      <p:sp>
        <p:nvSpPr>
          <p:cNvPr id="3" name="縦書きテキスト プレースホルダー 2"/>
          <p:cNvSpPr>
            <a:spLocks noGrp="1"/>
          </p:cNvSpPr>
          <p:nvPr>
            <p:ph type="body" orient="vert" idx="1"/>
          </p:nvPr>
        </p:nvSpPr>
        <p:spPr>
          <a:xfrm>
            <a:off x="342900" y="396701"/>
            <a:ext cx="4514850" cy="8452202"/>
          </a:xfrm>
        </p:spPr>
        <p:txBody>
          <a:bodyPr vert="eaVert" rtlCol="0"/>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ー 3"/>
          <p:cNvSpPr>
            <a:spLocks noGrp="1"/>
          </p:cNvSpPr>
          <p:nvPr>
            <p:ph type="dt" sz="half" idx="10"/>
          </p:nvPr>
        </p:nvSpPr>
        <p:spPr/>
        <p:txBody>
          <a:bodyPr rtlCol="0"/>
          <a:lstStyle/>
          <a:p>
            <a:pPr rtl="0"/>
            <a:r>
              <a:rPr lang="es"/>
              <a:t>2023/1/17</a:t>
            </a:r>
          </a:p>
        </p:txBody>
      </p:sp>
      <p:sp>
        <p:nvSpPr>
          <p:cNvPr id="5" name="フッター プレースホルダー 4"/>
          <p:cNvSpPr>
            <a:spLocks noGrp="1"/>
          </p:cNvSpPr>
          <p:nvPr>
            <p:ph type="ftr" sz="quarter" idx="11"/>
          </p:nvPr>
        </p:nvSpPr>
        <p:spPr/>
        <p:txBody>
          <a:bodyPr rtlCol="0"/>
          <a:lstStyle/>
          <a:p>
            <a:pPr rtl="0"/>
            <a:r>
              <a:rPr lang="es"/>
              <a:t>12. 糖尿病と歯周病</a:t>
            </a:r>
          </a:p>
          <a:p>
            <a:pPr rtl="0"/>
            <a:endParaRPr lang="ko"/>
          </a:p>
        </p:txBody>
      </p:sp>
      <p:sp>
        <p:nvSpPr>
          <p:cNvPr id="6" name="スライド番号プレースホルダー 5"/>
          <p:cNvSpPr>
            <a:spLocks noGrp="1"/>
          </p:cNvSpPr>
          <p:nvPr>
            <p:ph type="sldNum" sz="quarter" idx="12"/>
          </p:nvPr>
        </p:nvSpPr>
        <p:spPr/>
        <p:txBody>
          <a:bodyPr rtlCol="0"/>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384231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pPr rtl="0"/>
            <a:r>
              <a:rPr lang="e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rtl="0"/>
            <a:r>
              <a:rPr lang="es"/>
              <a:t>マスター テキストの書式設定</a:t>
            </a:r>
          </a:p>
          <a:p>
            <a:pPr lvl="1" rtl="0"/>
            <a:r>
              <a:rPr lang="es"/>
              <a:t>第 2 レベル</a:t>
            </a:r>
          </a:p>
          <a:p>
            <a:pPr lvl="2" rtl="0"/>
            <a:r>
              <a:rPr lang="es"/>
              <a:t>第 3 レベル</a:t>
            </a:r>
          </a:p>
          <a:p>
            <a:pPr lvl="3" rtl="0"/>
            <a:r>
              <a:rPr lang="es"/>
              <a:t>第 4 レベル</a:t>
            </a:r>
          </a:p>
          <a:p>
            <a:pPr lvl="4" rtl="0"/>
            <a:r>
              <a:rPr lang="es"/>
              <a:t>第 5 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es"/>
              <a:t>2023/1/17</a:t>
            </a:r>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es"/>
              <a:t>12. 糖尿病と歯周病</a:t>
            </a:r>
          </a:p>
          <a:p>
            <a:pPr rtl="0"/>
            <a:endParaRPr lang="ko"/>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86CDF9C-0DC7-D34B-9EBA-C76EDCE6CC5E}" type="slidenum">
              <a:rPr kumimoji="1" lang="ja-JP" altLang="en-US" smtClean="0"/>
              <a:pPr rtl="0"/>
              <a:t>‹#›</a:t>
            </a:fld>
            <a:endParaRPr kumimoji="1" lang="ja-JP" altLang="en-US"/>
          </a:p>
        </p:txBody>
      </p:sp>
    </p:spTree>
    <p:extLst>
      <p:ext uri="{BB962C8B-B14F-4D97-AF65-F5344CB8AC3E}">
        <p14:creationId xmlns:p14="http://schemas.microsoft.com/office/powerpoint/2010/main" val="2132149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3.wmf"/><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image" Target="../media/image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94111" y="1432576"/>
            <a:ext cx="6615460" cy="7469116"/>
          </a:xfrm>
        </p:spPr>
        <p:txBody>
          <a:bodyPr vert="horz" rtlCol="0">
            <a:noAutofit/>
          </a:bodyPr>
          <a:lstStyle/>
          <a:p>
            <a:pPr marL="0" indent="0" rtl="0">
              <a:buNone/>
            </a:pPr>
            <a:r>
              <a:rPr lang="es" sz="2000" b="1" dirty="0">
                <a:solidFill>
                  <a:schemeClr val="accent1"/>
                </a:solidFill>
                <a:latin typeface="Helvetica" pitchFamily="2" charset="0"/>
                <a:ea typeface="HG丸ｺﾞｼｯｸM-PRO"/>
                <a:cs typeface="HG丸ｺﾞｼｯｸM-PRO"/>
              </a:rPr>
              <a:t>★ </a:t>
            </a:r>
            <a:r>
              <a:rPr lang="es" sz="2000" b="1" dirty="0">
                <a:latin typeface="Helvetica" pitchFamily="2" charset="0"/>
                <a:ea typeface="HG丸ｺﾞｼｯｸM-PRO"/>
                <a:cs typeface="Times New Roman" panose="02020603050405020304" pitchFamily="18" charset="0"/>
              </a:rPr>
              <a:t>¿Qué es la periodontitis?</a:t>
            </a:r>
          </a:p>
          <a:p>
            <a:pPr marL="0" indent="0">
              <a:buNone/>
            </a:pPr>
            <a:r>
              <a:rPr lang="ja-JP" altLang="en-US" sz="1100">
                <a:latin typeface="Hiragino Kaku Gothic Pro W3" panose="020B0300000000000000" pitchFamily="34" charset="-128"/>
                <a:ea typeface="Hiragino Kaku Gothic Pro W3" panose="020B0300000000000000" pitchFamily="34" charset="-128"/>
                <a:cs typeface="HG丸ｺﾞｼｯｸM-PRO"/>
              </a:rPr>
              <a:t>　　　　</a:t>
            </a:r>
            <a:r>
              <a:rPr lang="es" altLang="ja-JP" sz="1100" dirty="0">
                <a:latin typeface="Hiragino Kaku Gothic Pro W3" panose="020B0300000000000000" pitchFamily="34" charset="-128"/>
                <a:ea typeface="Hiragino Kaku Gothic Pro W3" panose="020B0300000000000000" pitchFamily="34" charset="-128"/>
                <a:cs typeface="HG丸ｺﾞｼｯｸM-PRO"/>
              </a:rPr>
              <a:t>歯周病って何？</a:t>
            </a:r>
          </a:p>
          <a:p>
            <a:pPr marL="0" indent="0">
              <a:buNone/>
            </a:pPr>
            <a:endParaRPr lang="en-US" altLang="ja-JP" sz="11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Es una enfermedad de las encías. Se trata de una infección en la que las bacterias se introducen entre los dientes y las encías.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歯ぐきの病気です。 歯と歯ぐきの間に細菌が入り込む感染症です。</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No es doloroso, pero si no se trata y se agrava, las encías dejarán de sostener los dientes y </a:t>
            </a:r>
            <a:r>
              <a:rPr lang="es-BO" sz="1800" dirty="0">
                <a:latin typeface="Helvetica" pitchFamily="2" charset="0"/>
                <a:ea typeface="HG丸ｺﾞｼｯｸM-PRO"/>
                <a:cs typeface="Times New Roman" panose="02020603050405020304" pitchFamily="18" charset="0"/>
              </a:rPr>
              <a:t>se caerán. </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痛みはありませんが、治療せずに悪くなると、歯ぐきが歯を支えられなくなり、歯が抜けます。</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La pérdida de dientes puede provocar "dificultad para masticar y hacer la digestión", "dificultad para hablar" y "dificultad para disfrutar de la comida y </a:t>
            </a:r>
            <a:r>
              <a:rPr lang="es-BO" sz="1800" dirty="0">
                <a:latin typeface="Helvetica" pitchFamily="2" charset="0"/>
                <a:ea typeface="HG丸ｺﾞｼｯｸM-PRO"/>
                <a:cs typeface="Times New Roman" panose="02020603050405020304" pitchFamily="18" charset="0"/>
              </a:rPr>
              <a:t>de</a:t>
            </a:r>
            <a:r>
              <a:rPr lang="es" sz="1800" dirty="0">
                <a:latin typeface="Helvetica" pitchFamily="2" charset="0"/>
                <a:ea typeface="HG丸ｺﾞｼｯｸM-PRO"/>
                <a:cs typeface="Times New Roman" panose="02020603050405020304" pitchFamily="18" charset="0"/>
              </a:rPr>
              <a:t> la conversación".</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歯が抜けると、「噛めなくて消化が悪くなる」、「話しにくくなる」、「食事と会話が楽しめなく</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なる」ことがあります。</a:t>
            </a:r>
            <a:endParaRPr lang="es" altLang="ja-JP" sz="10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a:buNone/>
            </a:pPr>
            <a:endParaRPr lang="en-US" altLang="ja-JP" sz="2000" dirty="0">
              <a:latin typeface="Helvetica" pitchFamily="2" charset="0"/>
              <a:ea typeface="Gulim" panose="020B0600000101010101" pitchFamily="34" charset="-127"/>
              <a:cs typeface="HG丸ｺﾞｼｯｸM-PRO"/>
            </a:endParaRPr>
          </a:p>
          <a:p>
            <a:pPr marL="0" indent="0" rtl="0">
              <a:buNone/>
            </a:pPr>
            <a:r>
              <a:rPr lang="es" sz="2000" b="1" dirty="0">
                <a:solidFill>
                  <a:srgbClr val="4F81BD"/>
                </a:solidFill>
                <a:latin typeface="Helvetica" pitchFamily="2" charset="0"/>
                <a:ea typeface="HG丸ｺﾞｼｯｸM-PRO"/>
                <a:cs typeface="HG丸ｺﾞｼｯｸM-PRO"/>
              </a:rPr>
              <a:t>★ </a:t>
            </a:r>
            <a:r>
              <a:rPr lang="es" sz="2000" b="1" dirty="0">
                <a:latin typeface="Helvetica" pitchFamily="2" charset="0"/>
                <a:ea typeface="HG丸ｺﾞｼｯｸM-PRO"/>
                <a:cs typeface="Times New Roman" panose="02020603050405020304" pitchFamily="18" charset="0"/>
              </a:rPr>
              <a:t>Relación entre diabetes mellitus y la periodontitis</a:t>
            </a:r>
          </a:p>
          <a:p>
            <a:pPr marL="0" indent="0">
              <a:buNone/>
            </a:pPr>
            <a:r>
              <a:rPr lang="ja-JP" altLang="en-US" sz="1100">
                <a:latin typeface="Hiragino Kaku Gothic Pro W3" panose="020B0300000000000000" pitchFamily="34" charset="-128"/>
                <a:ea typeface="Hiragino Kaku Gothic Pro W3" panose="020B0300000000000000" pitchFamily="34" charset="-128"/>
                <a:cs typeface="HG丸ｺﾞｼｯｸM-PRO"/>
              </a:rPr>
              <a:t>　　　　</a:t>
            </a:r>
            <a:r>
              <a:rPr lang="es" altLang="ja-JP" sz="1100" dirty="0">
                <a:latin typeface="Hiragino Kaku Gothic Pro W3" panose="020B0300000000000000" pitchFamily="34" charset="-128"/>
                <a:ea typeface="Hiragino Kaku Gothic Pro W3" panose="020B0300000000000000" pitchFamily="34" charset="-128"/>
                <a:cs typeface="HG丸ｺﾞｼｯｸM-PRO"/>
              </a:rPr>
              <a:t>糖尿病と歯周病の関係</a:t>
            </a:r>
          </a:p>
          <a:p>
            <a:pPr marL="0" indent="0">
              <a:buNone/>
            </a:pPr>
            <a:endParaRPr lang="en-US" altLang="ja-JP" sz="11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Los niveles elevados de glucosa en sangre pueden facilitar la aparición de infecciones y periodontitis.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血糖値が高いと感染し、歯周病にもなりやすい。</a:t>
            </a:r>
          </a:p>
          <a:p>
            <a:pPr marL="0" indent="0">
              <a:buNone/>
            </a:pPr>
            <a:endParaRPr lang="en-US" altLang="ko" sz="300" dirty="0">
              <a:latin typeface="Hiragino Kaku Gothic Pro W3" panose="020B0300000000000000" pitchFamily="34" charset="-128"/>
              <a:ea typeface="Hiragino Kaku Gothic Pro W3" panose="020B0300000000000000" pitchFamily="34" charset="-128"/>
              <a:cs typeface="HG丸ｺﾞｼｯｸM-PRO"/>
            </a:endParaRPr>
          </a:p>
          <a:p>
            <a:pPr rtl="0"/>
            <a:r>
              <a:rPr lang="es" sz="1800" dirty="0">
                <a:latin typeface="Helvetica" pitchFamily="2" charset="0"/>
                <a:ea typeface="HG丸ｺﾞｼｯｸM-PRO"/>
                <a:cs typeface="Times New Roman" panose="02020603050405020304" pitchFamily="18" charset="0"/>
              </a:rPr>
              <a:t>Por el contrario, la periodontitis provoca niveles elevados de glucosa en sangre. Si no logra masticar bien los alimentos, es difícil avanzar con la terapia nutricional para la diabetes mellitus.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逆に、歯周病にかかると血糖値が高くなります。 しっかり食べ物を噛むことができないと、</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糖尿病の食事療法が難しくなります。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p:txBody>
      </p:sp>
      <p:sp>
        <p:nvSpPr>
          <p:cNvPr id="5" name="円/楕円 4"/>
          <p:cNvSpPr/>
          <p:nvPr/>
        </p:nvSpPr>
        <p:spPr>
          <a:xfrm>
            <a:off x="229352" y="373565"/>
            <a:ext cx="6408712" cy="866166"/>
          </a:xfrm>
          <a:prstGeom prst="ellipse">
            <a:avLst/>
          </a:prstGeom>
          <a:solidFill>
            <a:srgbClr val="CCFFFF"/>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tLang="ja-JP" sz="2400" b="1" dirty="0">
              <a:solidFill>
                <a:schemeClr val="tx1"/>
              </a:solidFill>
              <a:latin typeface="Times New Roman" panose="02020603050405020304" pitchFamily="18" charset="0"/>
              <a:ea typeface="HG丸ｺﾞｼｯｸM-PRO" pitchFamily="50"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27556F01-B27E-B065-7AE4-7B96CF794279}"/>
              </a:ext>
            </a:extLst>
          </p:cNvPr>
          <p:cNvSpPr txBox="1"/>
          <p:nvPr/>
        </p:nvSpPr>
        <p:spPr>
          <a:xfrm>
            <a:off x="861139" y="551386"/>
            <a:ext cx="5072992" cy="615553"/>
          </a:xfrm>
          <a:prstGeom prst="rect">
            <a:avLst/>
          </a:prstGeom>
          <a:noFill/>
        </p:spPr>
        <p:txBody>
          <a:bodyPr wrap="square" rtlCol="0">
            <a:spAutoFit/>
          </a:bodyPr>
          <a:lstStyle/>
          <a:p>
            <a:pPr algn="ctr" rtl="0"/>
            <a:r>
              <a:rPr lang="es" sz="2000" b="1" dirty="0">
                <a:solidFill>
                  <a:schemeClr val="tx1"/>
                </a:solidFill>
                <a:latin typeface="Helvetica" pitchFamily="2" charset="0"/>
                <a:ea typeface="HG丸ｺﾞｼｯｸM-PRO" pitchFamily="50" charset="-128"/>
                <a:cs typeface="Times New Roman" panose="02020603050405020304" pitchFamily="18" charset="0"/>
              </a:rPr>
              <a:t>12. Diabetes mellitus y la periodontitis</a:t>
            </a:r>
          </a:p>
          <a:p>
            <a:pPr algn="ctr"/>
            <a:r>
              <a:rPr lang="es" altLang="ja-JP" sz="1400" b="1" dirty="0">
                <a:latin typeface="Hiragino Kaku Gothic Pro W3" panose="020B0300000000000000" pitchFamily="34" charset="-128"/>
                <a:ea typeface="Hiragino Kaku Gothic Pro W3" panose="020B0300000000000000" pitchFamily="34" charset="-128"/>
              </a:rPr>
              <a:t>糖尿病と歯周病</a:t>
            </a:r>
            <a:endParaRPr lang="en-US" altLang="ja-JP" sz="1400" b="1" dirty="0">
              <a:solidFill>
                <a:schemeClr val="tx1"/>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pic>
        <p:nvPicPr>
          <p:cNvPr id="8" name="図 7">
            <a:extLst>
              <a:ext uri="{FF2B5EF4-FFF2-40B4-BE49-F238E27FC236}">
                <a16:creationId xmlns:a16="http://schemas.microsoft.com/office/drawing/2014/main" id="{85E9743C-C2A0-C123-C5A8-4993CC5505FA}"/>
              </a:ext>
            </a:extLst>
          </p:cNvPr>
          <p:cNvPicPr>
            <a:picLocks noChangeAspect="1"/>
          </p:cNvPicPr>
          <p:nvPr/>
        </p:nvPicPr>
        <p:blipFill>
          <a:blip r:embed="rId3"/>
          <a:stretch>
            <a:fillRect/>
          </a:stretch>
        </p:blipFill>
        <p:spPr>
          <a:xfrm>
            <a:off x="6435800" y="56456"/>
            <a:ext cx="377576" cy="540678"/>
          </a:xfrm>
          <a:prstGeom prst="rect">
            <a:avLst/>
          </a:prstGeom>
        </p:spPr>
      </p:pic>
      <p:sp>
        <p:nvSpPr>
          <p:cNvPr id="11" name="テキスト ボックス 10">
            <a:extLst>
              <a:ext uri="{FF2B5EF4-FFF2-40B4-BE49-F238E27FC236}">
                <a16:creationId xmlns:a16="http://schemas.microsoft.com/office/drawing/2014/main" id="{2A5CE8AC-65C2-4DE8-70B8-CFD9484B994C}"/>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12" name="スライド番号プレースホルダー 1">
            <a:extLst>
              <a:ext uri="{FF2B5EF4-FFF2-40B4-BE49-F238E27FC236}">
                <a16:creationId xmlns:a16="http://schemas.microsoft.com/office/drawing/2014/main" id="{3C0EED66-8C6C-BBFC-AFC1-A64245EC07C1}"/>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1</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13" name="フッター プレースホルダー 4">
            <a:extLst>
              <a:ext uri="{FF2B5EF4-FFF2-40B4-BE49-F238E27FC236}">
                <a16:creationId xmlns:a16="http://schemas.microsoft.com/office/drawing/2014/main" id="{FA0DE1CD-B86E-611D-FC96-2BD341F0A2BC}"/>
              </a:ext>
            </a:extLst>
          </p:cNvPr>
          <p:cNvSpPr txBox="1">
            <a:spLocks/>
          </p:cNvSpPr>
          <p:nvPr/>
        </p:nvSpPr>
        <p:spPr>
          <a:xfrm>
            <a:off x="1268760" y="9569200"/>
            <a:ext cx="4176465"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12</a:t>
            </a:r>
            <a:r>
              <a:rPr lang="ko" altLang="ja-JP" sz="1000" dirty="0">
                <a:latin typeface="Helvetica" pitchFamily="2" charset="0"/>
                <a:ea typeface="Malgun Gothic" panose="020B0503020000020004" pitchFamily="34" charset="-127"/>
              </a:rPr>
              <a:t> </a:t>
            </a:r>
            <a:r>
              <a:rPr lang="en" altLang="ko" sz="1000" dirty="0">
                <a:latin typeface="Helvetica" pitchFamily="2" charset="0"/>
                <a:ea typeface="Malgun Gothic" panose="020B0503020000020004" pitchFamily="34" charset="-127"/>
              </a:rPr>
              <a:t>. Diabetes mellitus y la periodontitis</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糖尿病と歯周病</a:t>
            </a:r>
            <a:endParaRPr lang="en-US" altLang="ja-JP" sz="7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101453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80938" y="595429"/>
            <a:ext cx="6732672" cy="4559910"/>
          </a:xfrm>
        </p:spPr>
        <p:txBody>
          <a:bodyPr vert="horz" rtlCol="0">
            <a:noAutofit/>
          </a:bodyPr>
          <a:lstStyle/>
          <a:p>
            <a:pPr marL="0" indent="0" rtl="0">
              <a:buNone/>
            </a:pPr>
            <a:r>
              <a:rPr lang="es" sz="2000" b="1" dirty="0">
                <a:solidFill>
                  <a:schemeClr val="accent1"/>
                </a:solidFill>
                <a:latin typeface="Helvetica" pitchFamily="2" charset="0"/>
                <a:ea typeface="HG丸ｺﾞｼｯｸM-PRO"/>
                <a:cs typeface="HG丸ｺﾞｼｯｸM-PRO"/>
              </a:rPr>
              <a:t>★ </a:t>
            </a:r>
            <a:r>
              <a:rPr lang="es" sz="2000" b="1" dirty="0">
                <a:latin typeface="Helvetica" pitchFamily="2" charset="0"/>
                <a:ea typeface="HG丸ｺﾞｼｯｸM-PRO"/>
                <a:cs typeface="Times New Roman" panose="02020603050405020304" pitchFamily="18" charset="0"/>
              </a:rPr>
              <a:t>Prevención y tratamiento de la periodontitis</a:t>
            </a:r>
          </a:p>
          <a:p>
            <a:pPr marL="0" indent="0">
              <a:buNone/>
            </a:pPr>
            <a:r>
              <a:rPr lang="ja-JP" altLang="en-US" sz="1100">
                <a:latin typeface="Hiragino Kaku Gothic Pro W3" panose="020B0300000000000000" pitchFamily="34" charset="-128"/>
                <a:ea typeface="Hiragino Kaku Gothic Pro W3" panose="020B0300000000000000" pitchFamily="34" charset="-128"/>
                <a:cs typeface="HG丸ｺﾞｼｯｸM-PRO"/>
              </a:rPr>
              <a:t>　　　　</a:t>
            </a:r>
            <a:r>
              <a:rPr lang="es" altLang="ja-JP" sz="1100" dirty="0">
                <a:latin typeface="Hiragino Kaku Gothic Pro W3" panose="020B0300000000000000" pitchFamily="34" charset="-128"/>
                <a:ea typeface="Hiragino Kaku Gothic Pro W3" panose="020B0300000000000000" pitchFamily="34" charset="-128"/>
                <a:cs typeface="HG丸ｺﾞｼｯｸM-PRO"/>
              </a:rPr>
              <a:t>歯周病の予防と治療</a:t>
            </a:r>
          </a:p>
          <a:p>
            <a:pPr marL="0" indent="0">
              <a:buNone/>
            </a:pPr>
            <a:endParaRPr lang="en-US" altLang="ja-JP" sz="12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rtl="0">
              <a:buNone/>
            </a:pPr>
            <a:r>
              <a:rPr lang="es" sz="1800" b="1" dirty="0">
                <a:solidFill>
                  <a:srgbClr val="4F81BD"/>
                </a:solidFill>
                <a:latin typeface="Helvetica" pitchFamily="2" charset="0"/>
                <a:ea typeface="HG丸ｺﾞｼｯｸM-PRO"/>
                <a:cs typeface="Times New Roman" panose="02020603050405020304" pitchFamily="18" charset="0"/>
              </a:rPr>
              <a:t>Es importante eliminar la placa</a:t>
            </a:r>
          </a:p>
          <a:p>
            <a:pPr marL="0" indent="0">
              <a:buNone/>
            </a:pPr>
            <a:r>
              <a:rPr lang="ja-JP" altLang="en-US" sz="1000">
                <a:solidFill>
                  <a:srgbClr val="4F81BD"/>
                </a:solidFill>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solidFill>
                  <a:srgbClr val="4F81BD"/>
                </a:solidFill>
                <a:latin typeface="Hiragino Kaku Gothic Pro W3" panose="020B0300000000000000" pitchFamily="34" charset="-128"/>
                <a:ea typeface="Hiragino Kaku Gothic Pro W3" panose="020B0300000000000000" pitchFamily="34" charset="-128"/>
                <a:cs typeface="HG丸ｺﾞｼｯｸM-PRO"/>
              </a:rPr>
              <a:t>プラークを取り除くことが大切です</a:t>
            </a:r>
          </a:p>
          <a:p>
            <a:pPr marL="0" indent="0">
              <a:buNone/>
            </a:pPr>
            <a:endParaRPr lang="en-US" altLang="ja-JP" sz="500" dirty="0">
              <a:solidFill>
                <a:srgbClr val="4F81BD"/>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Para prevenir la periodontitis, es importante eliminar la placa.</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歯周病の予防には、プラークを取り除くことが大切です。</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La placa es una masa de restos de alimentos y bacterias adheridas a la superficie de los dientes, que puede provocar caries y periodontitis.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プラークとは、歯の表面に付いた食べかすと細菌の塊で、虫歯や歯周病の原因になります。</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Con el tiempo, la placa se convierte en sarro. El sarro es muy duro y no puede eliminarse con el cepillado dental. Es necesario un tratamiento de eliminación en un consultorio odontológico.</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プラークは時間が経つと歯石へ変化します。 歯石はとても固いので歯磨きではとれません。 </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歯医者で取り除く治療が必要です。</a:t>
            </a:r>
            <a:endParaRPr lang="en-US" altLang="ja-JP" sz="10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p:txBody>
      </p:sp>
      <p:grpSp>
        <p:nvGrpSpPr>
          <p:cNvPr id="13" name="グループ化 12">
            <a:extLst>
              <a:ext uri="{FF2B5EF4-FFF2-40B4-BE49-F238E27FC236}">
                <a16:creationId xmlns:a16="http://schemas.microsoft.com/office/drawing/2014/main" id="{86FCA8B0-EBC5-8F58-4C42-EC19E1035FFA}"/>
              </a:ext>
            </a:extLst>
          </p:cNvPr>
          <p:cNvGrpSpPr/>
          <p:nvPr/>
        </p:nvGrpSpPr>
        <p:grpSpPr>
          <a:xfrm>
            <a:off x="133021" y="5633775"/>
            <a:ext cx="6518201" cy="3002091"/>
            <a:chOff x="106387" y="6308480"/>
            <a:chExt cx="6518201" cy="3002091"/>
          </a:xfrm>
        </p:grpSpPr>
        <p:pic>
          <p:nvPicPr>
            <p:cNvPr id="9" name="図 8">
              <a:extLst>
                <a:ext uri="{FF2B5EF4-FFF2-40B4-BE49-F238E27FC236}">
                  <a16:creationId xmlns:a16="http://schemas.microsoft.com/office/drawing/2014/main" id="{CF43D94B-757A-5F4A-8C29-C65A94632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5213" y="7948496"/>
              <a:ext cx="2619375" cy="1362075"/>
            </a:xfrm>
            <a:prstGeom prst="rect">
              <a:avLst/>
            </a:prstGeom>
          </p:spPr>
        </p:pic>
        <p:sp>
          <p:nvSpPr>
            <p:cNvPr id="10" name="雲形吹き出し 9">
              <a:extLst>
                <a:ext uri="{FF2B5EF4-FFF2-40B4-BE49-F238E27FC236}">
                  <a16:creationId xmlns:a16="http://schemas.microsoft.com/office/drawing/2014/main" id="{59639EBA-A53C-7945-8032-E5BD6CEB1641}"/>
                </a:ext>
              </a:extLst>
            </p:cNvPr>
            <p:cNvSpPr/>
            <p:nvPr/>
          </p:nvSpPr>
          <p:spPr>
            <a:xfrm>
              <a:off x="106387" y="6308480"/>
              <a:ext cx="4066117" cy="2524836"/>
            </a:xfrm>
            <a:prstGeom prst="cloudCallout">
              <a:avLst>
                <a:gd name="adj1" fmla="val 56405"/>
                <a:gd name="adj2" fmla="val 10874"/>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0"/>
              <a:r>
                <a:rPr lang="es" dirty="0">
                  <a:solidFill>
                    <a:schemeClr val="tx1"/>
                  </a:solidFill>
                  <a:latin typeface="Helvetica" pitchFamily="2" charset="0"/>
                  <a:ea typeface="HG丸ｺﾞｼｯｸM-PRO"/>
                  <a:cs typeface="Times New Roman" panose="02020603050405020304" pitchFamily="18" charset="0"/>
                </a:rPr>
                <a:t>¡Hay </a:t>
              </a:r>
              <a:r>
                <a:rPr lang="es-BO" dirty="0">
                  <a:solidFill>
                    <a:schemeClr val="tx1"/>
                  </a:solidFill>
                  <a:latin typeface="Helvetica" pitchFamily="2" charset="0"/>
                  <a:ea typeface="HG丸ｺﾞｼｯｸM-PRO"/>
                  <a:cs typeface="Times New Roman" panose="02020603050405020304" pitchFamily="18" charset="0"/>
                </a:rPr>
                <a:t>estudios</a:t>
              </a:r>
              <a:r>
                <a:rPr lang="es" dirty="0">
                  <a:solidFill>
                    <a:schemeClr val="tx1"/>
                  </a:solidFill>
                  <a:latin typeface="Helvetica" pitchFamily="2" charset="0"/>
                  <a:ea typeface="HG丸ｺﾞｼｯｸM-PRO"/>
                  <a:cs typeface="Times New Roman" panose="02020603050405020304" pitchFamily="18" charset="0"/>
                </a:rPr>
                <a:t> que indican que los niveles de glucosa en sangre mejoran cuando se cura la periodontitis!</a:t>
              </a:r>
            </a:p>
            <a:p>
              <a:pPr algn="ctr"/>
              <a:r>
                <a:rPr lang="es" altLang="ja-JP" sz="1000" dirty="0">
                  <a:solidFill>
                    <a:schemeClr val="tx1"/>
                  </a:solidFill>
                  <a:latin typeface="Hiragino Kaku Gothic Pro W3" panose="020B0300000000000000" pitchFamily="34" charset="-128"/>
                  <a:ea typeface="Hiragino Kaku Gothic Pro W3" panose="020B0300000000000000" pitchFamily="34" charset="-128"/>
                  <a:cs typeface="HG丸ｺﾞｼｯｸM-PRO"/>
                </a:rPr>
                <a:t>歯周病が治ると、血糖値が良くなるという報告もあります！</a:t>
              </a:r>
              <a:endParaRPr lang="en-US" altLang="ja-JP" sz="1000" dirty="0">
                <a:solidFill>
                  <a:schemeClr val="tx1"/>
                </a:solidFill>
                <a:latin typeface="Hiragino Kaku Gothic Pro W3" panose="020B0300000000000000" pitchFamily="34" charset="-128"/>
                <a:ea typeface="Hiragino Kaku Gothic Pro W3" panose="020B0300000000000000" pitchFamily="34" charset="-128"/>
                <a:cs typeface="HG丸ｺﾞｼｯｸM-PRO"/>
              </a:endParaRPr>
            </a:p>
          </p:txBody>
        </p:sp>
      </p:grpSp>
      <p:pic>
        <p:nvPicPr>
          <p:cNvPr id="4" name="図 3">
            <a:extLst>
              <a:ext uri="{FF2B5EF4-FFF2-40B4-BE49-F238E27FC236}">
                <a16:creationId xmlns:a16="http://schemas.microsoft.com/office/drawing/2014/main" id="{7707885A-0637-B410-B221-A67EFD489F18}"/>
              </a:ext>
            </a:extLst>
          </p:cNvPr>
          <p:cNvPicPr>
            <a:picLocks noChangeAspect="1"/>
          </p:cNvPicPr>
          <p:nvPr/>
        </p:nvPicPr>
        <p:blipFill>
          <a:blip r:embed="rId4"/>
          <a:stretch>
            <a:fillRect/>
          </a:stretch>
        </p:blipFill>
        <p:spPr>
          <a:xfrm>
            <a:off x="6435800" y="56456"/>
            <a:ext cx="377576" cy="540678"/>
          </a:xfrm>
          <a:prstGeom prst="rect">
            <a:avLst/>
          </a:prstGeom>
        </p:spPr>
      </p:pic>
      <p:sp>
        <p:nvSpPr>
          <p:cNvPr id="8" name="テキスト ボックス 7">
            <a:extLst>
              <a:ext uri="{FF2B5EF4-FFF2-40B4-BE49-F238E27FC236}">
                <a16:creationId xmlns:a16="http://schemas.microsoft.com/office/drawing/2014/main" id="{11F78265-FC02-753D-9BEE-4C04C621FE8E}"/>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11" name="フッター プレースホルダー 4">
            <a:extLst>
              <a:ext uri="{FF2B5EF4-FFF2-40B4-BE49-F238E27FC236}">
                <a16:creationId xmlns:a16="http://schemas.microsoft.com/office/drawing/2014/main" id="{A371546B-1D69-A5AF-6820-FD448B5BFE2E}"/>
              </a:ext>
            </a:extLst>
          </p:cNvPr>
          <p:cNvSpPr txBox="1">
            <a:spLocks/>
          </p:cNvSpPr>
          <p:nvPr/>
        </p:nvSpPr>
        <p:spPr>
          <a:xfrm>
            <a:off x="1268760" y="9569200"/>
            <a:ext cx="4176465"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12</a:t>
            </a:r>
            <a:r>
              <a:rPr lang="ko" altLang="ja-JP" sz="1000" dirty="0">
                <a:latin typeface="Helvetica" pitchFamily="2" charset="0"/>
                <a:ea typeface="Malgun Gothic" panose="020B0503020000020004" pitchFamily="34" charset="-127"/>
              </a:rPr>
              <a:t> </a:t>
            </a:r>
            <a:r>
              <a:rPr lang="en" altLang="ko" sz="1000" dirty="0">
                <a:latin typeface="Helvetica" pitchFamily="2" charset="0"/>
                <a:ea typeface="Malgun Gothic" panose="020B0503020000020004" pitchFamily="34" charset="-127"/>
              </a:rPr>
              <a:t>. Diabetes mellitus y la periodontitis</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糖尿病と歯周病</a:t>
            </a:r>
            <a:endParaRPr lang="en-US" altLang="ja-JP" sz="7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12" name="スライド番号プレースホルダー 1">
            <a:extLst>
              <a:ext uri="{FF2B5EF4-FFF2-40B4-BE49-F238E27FC236}">
                <a16:creationId xmlns:a16="http://schemas.microsoft.com/office/drawing/2014/main" id="{CC3D9004-5956-0748-12DB-83B729FA2994}"/>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2</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pic>
        <p:nvPicPr>
          <p:cNvPr id="14" name="図 13">
            <a:extLst>
              <a:ext uri="{FF2B5EF4-FFF2-40B4-BE49-F238E27FC236}">
                <a16:creationId xmlns:a16="http://schemas.microsoft.com/office/drawing/2014/main" id="{6B8B340A-8148-0185-28E7-B58F7289A2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6523" y="980150"/>
            <a:ext cx="806706" cy="904294"/>
          </a:xfrm>
          <a:prstGeom prst="rect">
            <a:avLst/>
          </a:prstGeom>
        </p:spPr>
      </p:pic>
    </p:spTree>
    <p:extLst>
      <p:ext uri="{BB962C8B-B14F-4D97-AF65-F5344CB8AC3E}">
        <p14:creationId xmlns:p14="http://schemas.microsoft.com/office/powerpoint/2010/main" val="182164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155611" y="642141"/>
            <a:ext cx="6564678" cy="6210352"/>
          </a:xfrm>
        </p:spPr>
        <p:txBody>
          <a:bodyPr vert="horz" rtlCol="0">
            <a:noAutofit/>
          </a:bodyPr>
          <a:lstStyle/>
          <a:p>
            <a:pPr marL="0" indent="0" rtl="0">
              <a:buNone/>
            </a:pPr>
            <a:r>
              <a:rPr lang="es" sz="1800" b="1" dirty="0">
                <a:solidFill>
                  <a:srgbClr val="4F81BD"/>
                </a:solidFill>
                <a:latin typeface="Helvetica" pitchFamily="2" charset="0"/>
                <a:ea typeface="HG丸ｺﾞｼｯｸM-PRO"/>
                <a:cs typeface="Times New Roman" panose="02020603050405020304" pitchFamily="18" charset="0"/>
              </a:rPr>
              <a:t>Cepillarse los dientes es importante</a:t>
            </a:r>
          </a:p>
          <a:p>
            <a:pPr marL="0" indent="0">
              <a:buNone/>
            </a:pPr>
            <a:r>
              <a:rPr lang="ja-JP" altLang="en-US" sz="1000" b="1">
                <a:solidFill>
                  <a:srgbClr val="4F81BD"/>
                </a:solidFill>
                <a:latin typeface="Hiragino Kaku Gothic Pro W3" panose="020B0300000000000000" pitchFamily="34" charset="-128"/>
                <a:ea typeface="Hiragino Kaku Gothic Pro W3" panose="020B0300000000000000" pitchFamily="34" charset="-128"/>
                <a:cs typeface="HG丸ｺﾞｼｯｸM-PRO"/>
              </a:rPr>
              <a:t>　　　</a:t>
            </a:r>
            <a:r>
              <a:rPr lang="es" altLang="ja-JP" sz="1000" b="1" dirty="0">
                <a:solidFill>
                  <a:srgbClr val="4F81BD"/>
                </a:solidFill>
                <a:latin typeface="Hiragino Kaku Gothic Pro W3" panose="020B0300000000000000" pitchFamily="34" charset="-128"/>
                <a:ea typeface="Hiragino Kaku Gothic Pro W3" panose="020B0300000000000000" pitchFamily="34" charset="-128"/>
                <a:cs typeface="HG丸ｺﾞｼｯｸM-PRO"/>
              </a:rPr>
              <a:t>歯磨きが大切です</a:t>
            </a:r>
          </a:p>
          <a:p>
            <a:pPr marL="0" indent="0">
              <a:buNone/>
            </a:pPr>
            <a:endParaRPr lang="en-US" altLang="ja-JP" sz="5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La pasta dentífrica no previene la periodontitis, </a:t>
            </a:r>
            <a:r>
              <a:rPr lang="es-BO" sz="1800" dirty="0">
                <a:latin typeface="Helvetica" pitchFamily="2" charset="0"/>
                <a:ea typeface="HG丸ｺﾞｼｯｸM-PRO"/>
                <a:cs typeface="Times New Roman" panose="02020603050405020304" pitchFamily="18" charset="0"/>
              </a:rPr>
              <a:t>pero </a:t>
            </a:r>
            <a:r>
              <a:rPr lang="es" sz="1800" dirty="0">
                <a:latin typeface="Helvetica" pitchFamily="2" charset="0"/>
                <a:ea typeface="HG丸ｺﾞｼｯｸM-PRO"/>
                <a:cs typeface="Times New Roman" panose="02020603050405020304" pitchFamily="18" charset="0"/>
              </a:rPr>
              <a:t>reduce el mal aliento y blanquea los dientes. </a:t>
            </a:r>
            <a:r>
              <a:rPr lang="es-BO" sz="1800" dirty="0">
                <a:latin typeface="Helvetica" pitchFamily="2" charset="0"/>
                <a:ea typeface="HG丸ｺﾞｼｯｸM-PRO"/>
                <a:cs typeface="Times New Roman" panose="02020603050405020304" pitchFamily="18" charset="0"/>
              </a:rPr>
              <a:t>Sin embargo, su u</a:t>
            </a:r>
            <a:r>
              <a:rPr lang="es" sz="1800" dirty="0">
                <a:latin typeface="Helvetica" pitchFamily="2" charset="0"/>
                <a:ea typeface="HG丸ｺﾞｼｯｸM-PRO"/>
                <a:cs typeface="Times New Roman" panose="02020603050405020304" pitchFamily="18" charset="0"/>
              </a:rPr>
              <a:t>so excesivo puede dañar la superficie de los dientes.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歯磨き粉は歯周病の予防はできませんが、口の臭いを少なくし、歯を白くします。 </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使い過ぎると歯の表面を傷つけます。</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HG丸ｺﾞｼｯｸM-PRO"/>
            </a:endParaRPr>
          </a:p>
          <a:p>
            <a:pPr rtl="0"/>
            <a:r>
              <a:rPr lang="es" sz="1800" dirty="0">
                <a:latin typeface="Helvetica" pitchFamily="2" charset="0"/>
                <a:ea typeface="HG丸ｺﾞｼｯｸM-PRO"/>
                <a:cs typeface="Times New Roman" panose="02020603050405020304" pitchFamily="18" charset="0"/>
              </a:rPr>
              <a:t>Aunque la pasta dental le haga sentirse refrescado y crea erróneamente que se ha cepillado bien, la forma de cepillar</a:t>
            </a:r>
            <a:r>
              <a:rPr lang="es-BO" sz="1800" dirty="0">
                <a:latin typeface="Helvetica" pitchFamily="2" charset="0"/>
                <a:ea typeface="HG丸ｺﾞｼｯｸM-PRO"/>
                <a:cs typeface="Times New Roman" panose="02020603050405020304" pitchFamily="18" charset="0"/>
              </a:rPr>
              <a:t>se</a:t>
            </a:r>
            <a:r>
              <a:rPr lang="es" sz="1800" dirty="0">
                <a:latin typeface="Helvetica" pitchFamily="2" charset="0"/>
                <a:ea typeface="HG丸ｺﾞｼｯｸM-PRO"/>
                <a:cs typeface="Times New Roman" panose="02020603050405020304" pitchFamily="18" charset="0"/>
              </a:rPr>
              <a:t> es lo más importante.</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歯磨き粉を使うとさっぱりしてよく磨けたと勘違いすることがありますが、</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ブラッシングが一番大切です。</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Utilizar cepillos interdentales o hilo dental para limpiar el espacio entre los dientes.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歯間ブラシ、デンタルフロスで歯と歯の間をきれいにしましょう。</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Cepíllese luego de cada comida. Si le resulta difícil, cepíllese a fondo una vez al día antes de acostarse.</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毎食後に歯磨きをしましょう。 難しい場合は一日１回寝る前にしっかり磨きましょう。</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Las prótesis dentales deben cepillarse tan a fondo como los dientes con un cepillo dental, antes de acostarse por la noche.</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入れ歯も、夜寝る前に歯と同じように歯ブラシでしっかり磨きます。</a:t>
            </a:r>
            <a:endParaRPr lang="en-US" altLang="ja-JP" sz="10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rtl="0">
              <a:buNone/>
            </a:pPr>
            <a:endParaRPr lang="en-US" altLang="ja-JP" sz="1800" dirty="0">
              <a:latin typeface="Helvetica" pitchFamily="2" charset="0"/>
              <a:ea typeface="HG丸ｺﾞｼｯｸM-PRO"/>
              <a:cs typeface="HG丸ｺﾞｼｯｸM-PRO"/>
            </a:endParaRPr>
          </a:p>
        </p:txBody>
      </p:sp>
      <p:pic>
        <p:nvPicPr>
          <p:cNvPr id="6" name="図 5">
            <a:extLst>
              <a:ext uri="{FF2B5EF4-FFF2-40B4-BE49-F238E27FC236}">
                <a16:creationId xmlns:a16="http://schemas.microsoft.com/office/drawing/2014/main" id="{B782BFD1-C28D-63DA-F3DE-3A8223AA962C}"/>
              </a:ext>
            </a:extLst>
          </p:cNvPr>
          <p:cNvPicPr>
            <a:picLocks noChangeAspect="1"/>
          </p:cNvPicPr>
          <p:nvPr/>
        </p:nvPicPr>
        <p:blipFill>
          <a:blip r:embed="rId3"/>
          <a:stretch>
            <a:fillRect/>
          </a:stretch>
        </p:blipFill>
        <p:spPr>
          <a:xfrm>
            <a:off x="6435800" y="56456"/>
            <a:ext cx="377576" cy="540678"/>
          </a:xfrm>
          <a:prstGeom prst="rect">
            <a:avLst/>
          </a:prstGeom>
        </p:spPr>
      </p:pic>
      <p:sp>
        <p:nvSpPr>
          <p:cNvPr id="7" name="テキスト ボックス 6">
            <a:extLst>
              <a:ext uri="{FF2B5EF4-FFF2-40B4-BE49-F238E27FC236}">
                <a16:creationId xmlns:a16="http://schemas.microsoft.com/office/drawing/2014/main" id="{7A994C9D-58C9-2BF5-C39D-3F0B307B878F}"/>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8" name="フッター プレースホルダー 4">
            <a:extLst>
              <a:ext uri="{FF2B5EF4-FFF2-40B4-BE49-F238E27FC236}">
                <a16:creationId xmlns:a16="http://schemas.microsoft.com/office/drawing/2014/main" id="{1A744C4D-98F3-11DA-883D-1E3F14565697}"/>
              </a:ext>
            </a:extLst>
          </p:cNvPr>
          <p:cNvSpPr txBox="1">
            <a:spLocks/>
          </p:cNvSpPr>
          <p:nvPr/>
        </p:nvSpPr>
        <p:spPr>
          <a:xfrm>
            <a:off x="1268760" y="9569200"/>
            <a:ext cx="4176465"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12</a:t>
            </a:r>
            <a:r>
              <a:rPr lang="ko" altLang="ja-JP" sz="1000" dirty="0">
                <a:latin typeface="Helvetica" pitchFamily="2" charset="0"/>
                <a:ea typeface="Malgun Gothic" panose="020B0503020000020004" pitchFamily="34" charset="-127"/>
              </a:rPr>
              <a:t> </a:t>
            </a:r>
            <a:r>
              <a:rPr lang="en" altLang="ko" sz="1000" dirty="0">
                <a:latin typeface="Helvetica" pitchFamily="2" charset="0"/>
                <a:ea typeface="Malgun Gothic" panose="020B0503020000020004" pitchFamily="34" charset="-127"/>
              </a:rPr>
              <a:t>. Diabetes mellitus y la periodontitis</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糖尿病と歯周病</a:t>
            </a:r>
            <a:endParaRPr lang="en-US" altLang="ja-JP" sz="7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10" name="スライド番号プレースホルダー 1">
            <a:extLst>
              <a:ext uri="{FF2B5EF4-FFF2-40B4-BE49-F238E27FC236}">
                <a16:creationId xmlns:a16="http://schemas.microsoft.com/office/drawing/2014/main" id="{9C8BC52D-28B9-28BC-F65D-9E47DED40419}"/>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3</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2284964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縦書きテキスト プレースホルダー 2"/>
          <p:cNvSpPr>
            <a:spLocks noGrp="1"/>
          </p:cNvSpPr>
          <p:nvPr>
            <p:ph type="body" orient="vert" idx="1"/>
          </p:nvPr>
        </p:nvSpPr>
        <p:spPr>
          <a:xfrm>
            <a:off x="188662" y="1194222"/>
            <a:ext cx="6394076" cy="7892629"/>
          </a:xfrm>
        </p:spPr>
        <p:txBody>
          <a:bodyPr vert="horz" rtlCol="0">
            <a:noAutofit/>
          </a:bodyPr>
          <a:lstStyle/>
          <a:p>
            <a:pPr marL="0" indent="0" rtl="0">
              <a:buNone/>
            </a:pPr>
            <a:r>
              <a:rPr lang="es" sz="1800" b="1" dirty="0">
                <a:solidFill>
                  <a:srgbClr val="4F81BD"/>
                </a:solidFill>
                <a:latin typeface="Helvetica" pitchFamily="2" charset="0"/>
                <a:ea typeface="HG丸ｺﾞｼｯｸM-PRO"/>
                <a:cs typeface="Times New Roman" panose="02020603050405020304" pitchFamily="18" charset="0"/>
              </a:rPr>
              <a:t>Visite regularmente al odontólogo</a:t>
            </a:r>
          </a:p>
          <a:p>
            <a:pPr marL="0" indent="0">
              <a:buNone/>
            </a:pPr>
            <a:r>
              <a:rPr lang="ja-JP" altLang="en-US" sz="1000" b="1">
                <a:solidFill>
                  <a:srgbClr val="4F81BD"/>
                </a:solidFill>
                <a:latin typeface="Hiragino Kaku Gothic Pro W3" panose="020B0300000000000000" pitchFamily="34" charset="-128"/>
                <a:ea typeface="Hiragino Kaku Gothic Pro W3" panose="020B0300000000000000" pitchFamily="34" charset="-128"/>
                <a:cs typeface="HG丸ｺﾞｼｯｸM-PRO"/>
              </a:rPr>
              <a:t>　　　</a:t>
            </a:r>
            <a:r>
              <a:rPr lang="es" altLang="ja-JP" sz="1000" b="1" dirty="0">
                <a:solidFill>
                  <a:srgbClr val="4F81BD"/>
                </a:solidFill>
                <a:latin typeface="Hiragino Kaku Gothic Pro W3" panose="020B0300000000000000" pitchFamily="34" charset="-128"/>
                <a:ea typeface="Hiragino Kaku Gothic Pro W3" panose="020B0300000000000000" pitchFamily="34" charset="-128"/>
                <a:cs typeface="HG丸ｺﾞｼｯｸM-PRO"/>
              </a:rPr>
              <a:t>定期的に歯医者にかかりましょう</a:t>
            </a:r>
          </a:p>
          <a:p>
            <a:pPr marL="0" indent="0">
              <a:buNone/>
            </a:pPr>
            <a:endParaRPr lang="en-US" altLang="ja-JP" sz="500" b="1" dirty="0">
              <a:solidFill>
                <a:srgbClr val="4F81BD"/>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La periodontitis debe ser examinada por un odontólogo.</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歯周病は、歯医者でみてもらいましょう。</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Aunque no tenga síntomas, visite 3 a 4 veces por año. Consulte a su odontólogo de cabecera.</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症状がなくても、年に３〜４回はみてもらいます。 かかりつけの歯医者に相談してください。</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Haga que le enseñe bien sobre cómo cepillarse los dientes.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歯磨きの方法をしっかり教えてもらいましょう。</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Informe a su odontólogo que está en tratamiento por diabetes mellitus.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歯医者では、糖尿病の治療をしていることを伝えましょう。</a:t>
            </a:r>
            <a:endParaRPr lang="en-US" altLang="ja-JP" sz="10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marL="0" indent="0" rtl="0">
              <a:buNone/>
            </a:pPr>
            <a:endParaRPr lang="en-US" altLang="ko" sz="2000" dirty="0">
              <a:latin typeface="Helvetica" pitchFamily="2" charset="0"/>
              <a:ea typeface="Gulim" panose="020B0600000101010101" pitchFamily="34" charset="-127"/>
              <a:cs typeface="HG丸ｺﾞｼｯｸM-PRO"/>
            </a:endParaRPr>
          </a:p>
          <a:p>
            <a:pPr marL="0" indent="0" rtl="0">
              <a:buNone/>
            </a:pPr>
            <a:r>
              <a:rPr lang="es" sz="1800" b="1" dirty="0">
                <a:solidFill>
                  <a:srgbClr val="4F81BD"/>
                </a:solidFill>
                <a:latin typeface="Helvetica" pitchFamily="2" charset="0"/>
                <a:ea typeface="HG丸ｺﾞｼｯｸM-PRO"/>
                <a:cs typeface="Times New Roman" panose="02020603050405020304" pitchFamily="18" charset="0"/>
              </a:rPr>
              <a:t>Otras cosas que hay que tener en cuenta</a:t>
            </a:r>
          </a:p>
          <a:p>
            <a:pPr marL="0" indent="0">
              <a:buNone/>
            </a:pPr>
            <a:r>
              <a:rPr lang="ja-JP" altLang="en-US" sz="1000" b="1">
                <a:solidFill>
                  <a:srgbClr val="4F81BD"/>
                </a:solidFill>
                <a:latin typeface="Hiragino Kaku Gothic Pro W3" panose="020B0300000000000000" pitchFamily="34" charset="-128"/>
                <a:ea typeface="Hiragino Kaku Gothic Pro W3" panose="020B0300000000000000" pitchFamily="34" charset="-128"/>
                <a:cs typeface="HG丸ｺﾞｼｯｸM-PRO"/>
              </a:rPr>
              <a:t>　　　</a:t>
            </a:r>
            <a:r>
              <a:rPr lang="es" altLang="ja-JP" sz="1000" b="1" dirty="0">
                <a:solidFill>
                  <a:srgbClr val="4F81BD"/>
                </a:solidFill>
                <a:latin typeface="Hiragino Kaku Gothic Pro W3" panose="020B0300000000000000" pitchFamily="34" charset="-128"/>
                <a:ea typeface="Hiragino Kaku Gothic Pro W3" panose="020B0300000000000000" pitchFamily="34" charset="-128"/>
                <a:cs typeface="HG丸ｺﾞｼｯｸM-PRO"/>
              </a:rPr>
              <a:t>他にも気を付けること</a:t>
            </a:r>
          </a:p>
          <a:p>
            <a:pPr marL="0" indent="0">
              <a:buNone/>
            </a:pPr>
            <a:endParaRPr lang="en-US" altLang="ja-JP" sz="500" b="1" dirty="0">
              <a:solidFill>
                <a:srgbClr val="4F81BD"/>
              </a:solidFill>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Debe dejar de fumar.</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タバコはやめます。</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Fumar tabaco puede facilitar la aparición de periodontitis o agravar la periodontitis.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タバコを吸うことで、歯周病になりやすく、歯周病が悪くなりやすい。</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Si </a:t>
            </a:r>
            <a:r>
              <a:rPr lang="es-BO" sz="1800" dirty="0">
                <a:latin typeface="Helvetica" pitchFamily="2" charset="0"/>
                <a:ea typeface="HG丸ｺﾞｼｯｸM-PRO"/>
                <a:cs typeface="Times New Roman" panose="02020603050405020304" pitchFamily="18" charset="0"/>
              </a:rPr>
              <a:t>consume mucha merienda </a:t>
            </a:r>
            <a:r>
              <a:rPr lang="es" sz="1800" dirty="0">
                <a:latin typeface="Helvetica" pitchFamily="2" charset="0"/>
                <a:ea typeface="HG丸ｺﾞｼｯｸM-PRO"/>
                <a:cs typeface="Times New Roman" panose="02020603050405020304" pitchFamily="18" charset="0"/>
              </a:rPr>
              <a:t>o come muchas cosas dulces, </a:t>
            </a:r>
            <a:r>
              <a:rPr lang="es-BO" sz="1800" dirty="0">
                <a:latin typeface="Helvetica" pitchFamily="2" charset="0"/>
                <a:ea typeface="HG丸ｺﾞｼｯｸM-PRO"/>
                <a:cs typeface="Times New Roman" panose="02020603050405020304" pitchFamily="18" charset="0"/>
              </a:rPr>
              <a:t>éstas</a:t>
            </a:r>
            <a:r>
              <a:rPr lang="es" sz="1800" dirty="0">
                <a:latin typeface="Helvetica" pitchFamily="2" charset="0"/>
                <a:ea typeface="HG丸ｺﾞｼｯｸM-PRO"/>
                <a:cs typeface="Times New Roman" panose="02020603050405020304" pitchFamily="18" charset="0"/>
              </a:rPr>
              <a:t> facilita</a:t>
            </a:r>
            <a:r>
              <a:rPr lang="es-BO" sz="1800" dirty="0">
                <a:latin typeface="Helvetica" pitchFamily="2" charset="0"/>
                <a:ea typeface="HG丸ｺﾞｼｯｸM-PRO"/>
                <a:cs typeface="Times New Roman" panose="02020603050405020304" pitchFamily="18" charset="0"/>
              </a:rPr>
              <a:t>n</a:t>
            </a:r>
            <a:r>
              <a:rPr lang="es" sz="1800" dirty="0">
                <a:latin typeface="Helvetica" pitchFamily="2" charset="0"/>
                <a:ea typeface="HG丸ｺﾞｼｯｸM-PRO"/>
                <a:cs typeface="Times New Roman" panose="02020603050405020304" pitchFamily="18" charset="0"/>
              </a:rPr>
              <a:t> la aparición de periodontitis.</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おやつが多い、甘いものをたくさん食べると歯周病になりやすい。</a:t>
            </a:r>
          </a:p>
          <a:p>
            <a:pPr marL="0" indent="0">
              <a:buNone/>
            </a:pPr>
            <a:endParaRPr lang="en-US" altLang="ja-JP" sz="300" dirty="0">
              <a:latin typeface="Hiragino Kaku Gothic Pro W3" panose="020B0300000000000000" pitchFamily="34" charset="-128"/>
              <a:ea typeface="Hiragino Kaku Gothic Pro W3" panose="020B0300000000000000" pitchFamily="34" charset="-128"/>
              <a:cs typeface="Times New Roman" panose="02020603050405020304" pitchFamily="18" charset="0"/>
            </a:endParaRPr>
          </a:p>
          <a:p>
            <a:pPr rtl="0"/>
            <a:r>
              <a:rPr lang="es" sz="1800" dirty="0">
                <a:latin typeface="Helvetica" pitchFamily="2" charset="0"/>
                <a:ea typeface="HG丸ｺﾞｼｯｸM-PRO"/>
                <a:cs typeface="Times New Roman" panose="02020603050405020304" pitchFamily="18" charset="0"/>
              </a:rPr>
              <a:t>No utilizar </a:t>
            </a:r>
            <a:r>
              <a:rPr lang="es-BO" sz="1800" dirty="0">
                <a:latin typeface="Helvetica" pitchFamily="2" charset="0"/>
                <a:ea typeface="HG丸ｺﾞｼｯｸM-PRO"/>
                <a:cs typeface="Times New Roman" panose="02020603050405020304" pitchFamily="18" charset="0"/>
              </a:rPr>
              <a:t>mondadientes</a:t>
            </a:r>
            <a:r>
              <a:rPr lang="es" sz="1800" dirty="0">
                <a:latin typeface="Helvetica" pitchFamily="2" charset="0"/>
                <a:ea typeface="HG丸ｺﾞｼｯｸM-PRO"/>
                <a:cs typeface="Times New Roman" panose="02020603050405020304" pitchFamily="18" charset="0"/>
              </a:rPr>
              <a:t>. Daña las encías y agranda el espacio entre los dientes. </a:t>
            </a:r>
          </a:p>
          <a:p>
            <a:pPr marL="0" indent="0">
              <a:buNone/>
            </a:pPr>
            <a:r>
              <a:rPr lang="ja-JP" altLang="en-US" sz="1000">
                <a:latin typeface="Hiragino Kaku Gothic Pro W3" panose="020B0300000000000000" pitchFamily="34" charset="-128"/>
                <a:ea typeface="Hiragino Kaku Gothic Pro W3" panose="020B0300000000000000" pitchFamily="34" charset="-128"/>
                <a:cs typeface="HG丸ｺﾞｼｯｸM-PRO"/>
              </a:rPr>
              <a:t>　　　　　</a:t>
            </a:r>
            <a:r>
              <a:rPr lang="es" altLang="ja-JP" sz="1000" dirty="0">
                <a:latin typeface="Hiragino Kaku Gothic Pro W3" panose="020B0300000000000000" pitchFamily="34" charset="-128"/>
                <a:ea typeface="Hiragino Kaku Gothic Pro W3" panose="020B0300000000000000" pitchFamily="34" charset="-128"/>
                <a:cs typeface="HG丸ｺﾞｼｯｸM-PRO"/>
              </a:rPr>
              <a:t>爪楊枝は使用しない。 歯ぐきをいためて歯と歯の間が広がります。</a:t>
            </a:r>
            <a:endParaRPr lang="en-US" altLang="ja-JP" sz="1000" dirty="0">
              <a:latin typeface="Hiragino Kaku Gothic Pro W3" panose="020B0300000000000000" pitchFamily="34" charset="-128"/>
              <a:ea typeface="Hiragino Kaku Gothic Pro W3" panose="020B0300000000000000" pitchFamily="34" charset="-128"/>
              <a:cs typeface="HG丸ｺﾞｼｯｸM-PRO"/>
            </a:endParaRPr>
          </a:p>
        </p:txBody>
      </p:sp>
      <p:pic>
        <p:nvPicPr>
          <p:cNvPr id="2" name="図 1">
            <a:extLst>
              <a:ext uri="{FF2B5EF4-FFF2-40B4-BE49-F238E27FC236}">
                <a16:creationId xmlns:a16="http://schemas.microsoft.com/office/drawing/2014/main" id="{C920D201-67F4-9879-4D8A-20E31CB6E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517" y="5278284"/>
            <a:ext cx="923420" cy="892224"/>
          </a:xfrm>
          <a:prstGeom prst="rect">
            <a:avLst/>
          </a:prstGeom>
        </p:spPr>
      </p:pic>
      <p:pic>
        <p:nvPicPr>
          <p:cNvPr id="7" name="図 6">
            <a:extLst>
              <a:ext uri="{FF2B5EF4-FFF2-40B4-BE49-F238E27FC236}">
                <a16:creationId xmlns:a16="http://schemas.microsoft.com/office/drawing/2014/main" id="{2AE94294-0AF3-74C8-5BD3-E416620455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2931" y="441177"/>
            <a:ext cx="1409700" cy="1275502"/>
          </a:xfrm>
          <a:prstGeom prst="rect">
            <a:avLst/>
          </a:prstGeom>
        </p:spPr>
      </p:pic>
      <p:pic>
        <p:nvPicPr>
          <p:cNvPr id="5" name="図 4">
            <a:extLst>
              <a:ext uri="{FF2B5EF4-FFF2-40B4-BE49-F238E27FC236}">
                <a16:creationId xmlns:a16="http://schemas.microsoft.com/office/drawing/2014/main" id="{D92580FC-3CC2-060B-3224-BA2FA517C5BA}"/>
              </a:ext>
            </a:extLst>
          </p:cNvPr>
          <p:cNvPicPr>
            <a:picLocks noChangeAspect="1"/>
          </p:cNvPicPr>
          <p:nvPr/>
        </p:nvPicPr>
        <p:blipFill>
          <a:blip r:embed="rId5"/>
          <a:stretch>
            <a:fillRect/>
          </a:stretch>
        </p:blipFill>
        <p:spPr>
          <a:xfrm>
            <a:off x="6435800" y="56456"/>
            <a:ext cx="377576" cy="540678"/>
          </a:xfrm>
          <a:prstGeom prst="rect">
            <a:avLst/>
          </a:prstGeom>
        </p:spPr>
      </p:pic>
      <p:sp>
        <p:nvSpPr>
          <p:cNvPr id="6" name="テキスト ボックス 5">
            <a:extLst>
              <a:ext uri="{FF2B5EF4-FFF2-40B4-BE49-F238E27FC236}">
                <a16:creationId xmlns:a16="http://schemas.microsoft.com/office/drawing/2014/main" id="{993FDF11-DB8B-679F-C763-431527978215}"/>
              </a:ext>
            </a:extLst>
          </p:cNvPr>
          <p:cNvSpPr txBox="1"/>
          <p:nvPr/>
        </p:nvSpPr>
        <p:spPr>
          <a:xfrm>
            <a:off x="4893805" y="56456"/>
            <a:ext cx="1487523" cy="384721"/>
          </a:xfrm>
          <a:prstGeom prst="rect">
            <a:avLst/>
          </a:prstGeom>
          <a:noFill/>
        </p:spPr>
        <p:txBody>
          <a:bodyPr wrap="none" rtlCol="0">
            <a:spAutoFit/>
          </a:bodyPr>
          <a:lstStyle/>
          <a:p>
            <a:pPr algn="r"/>
            <a:r>
              <a:rPr lang="es" altLang="ja-JP" sz="1200" dirty="0">
                <a:solidFill>
                  <a:schemeClr val="bg1">
                    <a:lumMod val="50000"/>
                  </a:schemeClr>
                </a:solidFill>
                <a:latin typeface="Helvetica" pitchFamily="2" charset="0"/>
                <a:cs typeface="Arial" panose="020B0604020202020204" pitchFamily="34" charset="0"/>
              </a:rPr>
              <a:t>Versión en español</a:t>
            </a:r>
          </a:p>
          <a:p>
            <a:pPr algn="r" rtl="0"/>
            <a:r>
              <a:rPr lang="ja-JP" altLang="en-US" sz="700">
                <a:solidFill>
                  <a:schemeClr val="bg1">
                    <a:lumMod val="50000"/>
                  </a:schemeClr>
                </a:solidFill>
                <a:latin typeface="Hiragino Kaku Gothic Pro W3" panose="020B0300000000000000" pitchFamily="34" charset="-128"/>
                <a:ea typeface="Hiragino Kaku Gothic Pro W3" panose="020B0300000000000000" pitchFamily="34" charset="-128"/>
              </a:rPr>
              <a:t>スペイン語</a:t>
            </a:r>
            <a:endParaRPr lang="ko" altLang="en-US" sz="700" dirty="0">
              <a:solidFill>
                <a:schemeClr val="bg1">
                  <a:lumMod val="50000"/>
                </a:schemeClr>
              </a:solidFill>
              <a:latin typeface="Hiragino Kaku Gothic Pro W3" panose="020B0300000000000000" pitchFamily="34" charset="-128"/>
              <a:ea typeface="Dotum" panose="020B0600000101010101" pitchFamily="34" charset="-127"/>
            </a:endParaRPr>
          </a:p>
        </p:txBody>
      </p:sp>
      <p:sp>
        <p:nvSpPr>
          <p:cNvPr id="8" name="フッター プレースホルダー 4">
            <a:extLst>
              <a:ext uri="{FF2B5EF4-FFF2-40B4-BE49-F238E27FC236}">
                <a16:creationId xmlns:a16="http://schemas.microsoft.com/office/drawing/2014/main" id="{B28A3845-F463-8338-9E24-75E20424B94B}"/>
              </a:ext>
            </a:extLst>
          </p:cNvPr>
          <p:cNvSpPr txBox="1">
            <a:spLocks/>
          </p:cNvSpPr>
          <p:nvPr/>
        </p:nvSpPr>
        <p:spPr>
          <a:xfrm>
            <a:off x="1268760" y="9569200"/>
            <a:ext cx="4176465" cy="321476"/>
          </a:xfrm>
          <a:prstGeom prst="rect">
            <a:avLst/>
          </a:prstGeom>
        </p:spPr>
        <p:txBody>
          <a:bodyPr vert="horz" lIns="91440" tIns="45720" rIns="91440" bIns="45720" rtlCol="0" anchor="ctr"/>
          <a:lstStyle>
            <a:defPPr rtl="0">
              <a:defRPr lang="ko-KR"/>
            </a:defPPr>
            <a:lvl1pPr marL="0" algn="ct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lang="fr" altLang="ko" sz="1000" dirty="0">
                <a:solidFill>
                  <a:schemeClr val="bg1">
                    <a:lumMod val="50000"/>
                  </a:schemeClr>
                </a:solidFill>
                <a:latin typeface="Helvetica" pitchFamily="2" charset="0"/>
                <a:ea typeface="Malgun Gothic" panose="020B0503020000020004" pitchFamily="34" charset="-127"/>
                <a:cs typeface="Times New Roman" panose="02020603050405020304" pitchFamily="18" charset="0"/>
              </a:rPr>
              <a:t>12</a:t>
            </a:r>
            <a:r>
              <a:rPr lang="ko" altLang="ja-JP" sz="1000" dirty="0">
                <a:latin typeface="Helvetica" pitchFamily="2" charset="0"/>
                <a:ea typeface="Malgun Gothic" panose="020B0503020000020004" pitchFamily="34" charset="-127"/>
              </a:rPr>
              <a:t> </a:t>
            </a:r>
            <a:r>
              <a:rPr lang="en" altLang="ko" sz="1000" dirty="0">
                <a:latin typeface="Helvetica" pitchFamily="2" charset="0"/>
                <a:ea typeface="Malgun Gothic" panose="020B0503020000020004" pitchFamily="34" charset="-127"/>
              </a:rPr>
              <a:t>. Diabetes mellitus y la periodontitis</a:t>
            </a:r>
            <a:endParaRPr lang="en-US" altLang="ko" sz="1000" dirty="0">
              <a:latin typeface="Helvetica" pitchFamily="2" charset="0"/>
              <a:ea typeface="Malgun Gothic" panose="020B0503020000020004" pitchFamily="34" charset="-127"/>
            </a:endParaRPr>
          </a:p>
          <a:p>
            <a:r>
              <a:rPr lang="ja-JP" altLang="en-US" sz="7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糖尿病と歯周病</a:t>
            </a:r>
            <a:endParaRPr lang="en-US" altLang="ja-JP" sz="7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
        <p:nvSpPr>
          <p:cNvPr id="12" name="スライド番号プレースホルダー 1">
            <a:extLst>
              <a:ext uri="{FF2B5EF4-FFF2-40B4-BE49-F238E27FC236}">
                <a16:creationId xmlns:a16="http://schemas.microsoft.com/office/drawing/2014/main" id="{9C7C0D88-1CB3-C324-437D-6F2C526115B6}"/>
              </a:ext>
            </a:extLst>
          </p:cNvPr>
          <p:cNvSpPr txBox="1">
            <a:spLocks/>
          </p:cNvSpPr>
          <p:nvPr/>
        </p:nvSpPr>
        <p:spPr>
          <a:xfrm>
            <a:off x="6341201" y="9680084"/>
            <a:ext cx="504056" cy="210593"/>
          </a:xfrm>
          <a:prstGeom prst="rect">
            <a:avLst/>
          </a:prstGeom>
        </p:spPr>
        <p:txBody>
          <a:bodyPr vert="horz" lIns="91440" tIns="45720" rIns="91440" bIns="45720" rtlCol="0" anchor="ctr"/>
          <a:lstStyle>
            <a:defPPr rtl="0">
              <a:defRPr lang="vi-VN"/>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6E1340F4-D544-45CC-AC59-29028D878F1C}" type="slidenum">
              <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pPr/>
              <a:t>4</a:t>
            </a:fld>
            <a:r>
              <a:rPr lang="en-US" altLang="ja-JP" sz="1000" dirty="0">
                <a:solidFill>
                  <a:schemeClr val="tx1">
                    <a:lumMod val="50000"/>
                    <a:lumOff val="50000"/>
                  </a:schemeClr>
                </a:solidFill>
                <a:latin typeface="Hiragino Kaku Gothic Pro W3" panose="020B0300000000000000" pitchFamily="34" charset="-128"/>
                <a:ea typeface="Hiragino Kaku Gothic Pro W3" panose="020B0300000000000000" pitchFamily="34" charset="-128"/>
              </a:rPr>
              <a:t>/4</a:t>
            </a:r>
            <a:endParaRPr lang="ja-JP" altLang="en-US" sz="1000">
              <a:solidFill>
                <a:schemeClr val="tx1">
                  <a:lumMod val="50000"/>
                  <a:lumOff val="50000"/>
                </a:schemeClr>
              </a:solidFill>
              <a:latin typeface="Hiragino Kaku Gothic Pro W3" panose="020B0300000000000000" pitchFamily="34" charset="-128"/>
              <a:ea typeface="Hiragino Kaku Gothic Pro W3" panose="020B0300000000000000" pitchFamily="34" charset="-128"/>
            </a:endParaRPr>
          </a:p>
        </p:txBody>
      </p:sp>
    </p:spTree>
    <p:extLst>
      <p:ext uri="{BB962C8B-B14F-4D97-AF65-F5344CB8AC3E}">
        <p14:creationId xmlns:p14="http://schemas.microsoft.com/office/powerpoint/2010/main" val="3323478959"/>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c054a63-b167-4c04-b5d0-d411ebb564cb" xsi:nil="true"/>
    <lcf76f155ced4ddcb4097134ff3c332f xmlns="2cbc4e30-bd4c-493e-9827-f761ae7f285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AD6CFD96EA1914D84868EB8714DE2E6" ma:contentTypeVersion="15" ma:contentTypeDescription="新しいドキュメントを作成します。" ma:contentTypeScope="" ma:versionID="efdeca9e58e7bb5e56ac1b3ddbbc0dc6">
  <xsd:schema xmlns:xsd="http://www.w3.org/2001/XMLSchema" xmlns:xs="http://www.w3.org/2001/XMLSchema" xmlns:p="http://schemas.microsoft.com/office/2006/metadata/properties" xmlns:ns2="2cbc4e30-bd4c-493e-9827-f761ae7f285c" xmlns:ns3="5c054a63-b167-4c04-b5d0-d411ebb564cb" targetNamespace="http://schemas.microsoft.com/office/2006/metadata/properties" ma:root="true" ma:fieldsID="3063dd4c4df0562a0f2cb4858dd62dc5" ns2:_="" ns3:_="">
    <xsd:import namespace="2cbc4e30-bd4c-493e-9827-f761ae7f285c"/>
    <xsd:import namespace="5c054a63-b167-4c04-b5d0-d411ebb564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c4e30-bd4c-493e-9827-f761ae7f2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2f9593ec-1b64-43f5-a255-ad1a3ce776b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054a63-b167-4c04-b5d0-d411ebb564c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7e3a22-9937-458f-8ce1-6e2157d28081}" ma:internalName="TaxCatchAll" ma:showField="CatchAllData" ma:web="5c054a63-b167-4c04-b5d0-d411ebb564c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A94FA1-44B0-4B3D-AC83-DF26C9B1364C}">
  <ds:schemaRefs>
    <ds:schemaRef ds:uri="http://schemas.microsoft.com/office/2006/documentManagement/types"/>
    <ds:schemaRef ds:uri="http://purl.org/dc/elements/1.1/"/>
    <ds:schemaRef ds:uri="http://www.w3.org/XML/1998/namespace"/>
    <ds:schemaRef ds:uri="http://purl.org/dc/terms/"/>
    <ds:schemaRef ds:uri="2cbc4e30-bd4c-493e-9827-f761ae7f285c"/>
    <ds:schemaRef ds:uri="5c054a63-b167-4c04-b5d0-d411ebb564cb"/>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4EAB132F-C427-4B69-92B1-475796FDBE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c4e30-bd4c-493e-9827-f761ae7f285c"/>
    <ds:schemaRef ds:uri="5c054a63-b167-4c04-b5d0-d411ebb564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63F1DF-5386-4032-B9CA-E4C73731CC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735</Words>
  <Application>Microsoft Macintosh PowerPoint</Application>
  <PresentationFormat>A4 210 x 297 mm</PresentationFormat>
  <Paragraphs>113</Paragraphs>
  <Slides>4</Slides>
  <Notes>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Hiragino Kaku Gothic Pro W3</vt:lpstr>
      <vt:lpstr>Arial</vt:lpstr>
      <vt:lpstr>Calibri</vt:lpstr>
      <vt:lpstr>Helvetica</vt:lpstr>
      <vt:lpstr>Times New Roman</vt:lpstr>
      <vt:lpstr>ホワイト</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2023-02-02T04:28:24Z</dcterms:created>
  <dcterms:modified xsi:type="dcterms:W3CDTF">2025-10-20T00:12:35Z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0x0101006AD6CFD96EA1914D84868EB8714DE2E6</vt:lpwstr>
  </property>
  <property fmtid="{D5CDD505-2E9C-101B-9397-08002B2CF9AE}" pid="3" name="MediaServiceImageTags">
    <vt:lpwstr/>
  </property>
</Properties>
</file>